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2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1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8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8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3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ABBF-67E7-44A2-A3F6-03EFA9C201B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A1BC-87E9-4D7D-AEA3-F2B8DD35B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236" b="75281" l="23488" r="69751">
                        <a14:foregroundMark x1="25623" y1="71161" x2="64057" y2="58427"/>
                        <a14:foregroundMark x1="64057" y1="58427" x2="64769" y2="35206"/>
                        <a14:foregroundMark x1="64769" y1="35206" x2="56940" y2="16105"/>
                        <a14:foregroundMark x1="48375" y1="16105" x2="36299" y2="16105"/>
                        <a14:foregroundMark x1="54078" y1="16105" x2="52884" y2="16105"/>
                        <a14:foregroundMark x1="56940" y1="16105" x2="55688" y2="16105"/>
                        <a14:foregroundMark x1="36299" y1="16105" x2="25623" y2="33708"/>
                        <a14:foregroundMark x1="25623" y1="33708" x2="29537" y2="55056"/>
                        <a14:foregroundMark x1="29537" y1="55056" x2="38790" y2="65169"/>
                        <a14:foregroundMark x1="32889" y1="71720" x2="39146" y2="72285"/>
                        <a14:foregroundMark x1="26690" y1="71161" x2="31299" y2="71577"/>
                        <a14:foregroundMark x1="46646" y1="72375" x2="46873" y2="72355"/>
                        <a14:foregroundMark x1="46026" y1="72428" x2="46205" y2="72413"/>
                        <a14:foregroundMark x1="31486" y1="73677" x2="44334" y2="72573"/>
                        <a14:foregroundMark x1="52504" y1="69422" x2="62989" y2="67416"/>
                        <a14:foregroundMark x1="46122" y1="70643" x2="50553" y2="69795"/>
                        <a14:foregroundMark x1="45069" y1="70845" x2="45694" y2="70725"/>
                        <a14:foregroundMark x1="62989" y1="67416" x2="64413" y2="70412"/>
                        <a14:foregroundMark x1="53857" y1="71252" x2="64413" y2="68914"/>
                        <a14:foregroundMark x1="44128" y1="73408" x2="44755" y2="73269"/>
                        <a14:foregroundMark x1="46510" y1="72608" x2="46263" y2="72659"/>
                        <a14:foregroundMark x1="64413" y1="68914" x2="53754" y2="71113"/>
                        <a14:foregroundMark x1="67753" y1="64144" x2="69751" y2="25094"/>
                        <a14:foregroundMark x1="67724" y1="64707" x2="67747" y2="64264"/>
                        <a14:foregroundMark x1="67626" y1="66630" x2="67697" y2="65250"/>
                        <a14:foregroundMark x1="67260" y1="73783" x2="67617" y2="66808"/>
                        <a14:foregroundMark x1="55777" y1="12837" x2="55171" y2="12525"/>
                        <a14:foregroundMark x1="69395" y1="19850" x2="57440" y2="13693"/>
                        <a14:foregroundMark x1="22064" y1="44195" x2="23488" y2="22472"/>
                        <a14:foregroundMark x1="23488" y1="22472" x2="24911" y2="19850"/>
                        <a14:backgroundMark x1="52669" y1="12360" x2="55160" y2="10861"/>
                        <a14:backgroundMark x1="51246" y1="11610" x2="55516" y2="11985"/>
                        <a14:backgroundMark x1="55516" y1="12734" x2="55872" y2="10487"/>
                        <a14:backgroundMark x1="56584" y1="13109" x2="56584" y2="10861"/>
                        <a14:backgroundMark x1="55516" y1="13483" x2="57651" y2="11236"/>
                        <a14:backgroundMark x1="69395" y1="19850" x2="69395" y2="18727"/>
                        <a14:backgroundMark x1="68683" y1="67041" x2="67972" y2="64794"/>
                        <a14:backgroundMark x1="68683" y1="66292" x2="68327" y2="66292"/>
                        <a14:backgroundMark x1="68327" y1="68914" x2="67260" y2="65543"/>
                        <a14:backgroundMark x1="68327" y1="65169" x2="68683" y2="61049"/>
                        <a14:backgroundMark x1="46619" y1="73408" x2="46619" y2="73408"/>
                        <a14:backgroundMark x1="46619" y1="73408" x2="44840" y2="73408"/>
                        <a14:backgroundMark x1="46619" y1="73783" x2="46619" y2="72285"/>
                        <a14:backgroundMark x1="46975" y1="72285" x2="49466" y2="75655"/>
                        <a14:backgroundMark x1="49466" y1="75655" x2="54448" y2="79775"/>
                        <a14:backgroundMark x1="29181" y1="74532" x2="30605" y2="74906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1294" t="11891" r="28338" b="24388"/>
          <a:stretch/>
        </p:blipFill>
        <p:spPr>
          <a:xfrm>
            <a:off x="3344230" y="1159641"/>
            <a:ext cx="1480391" cy="21569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85" b="95455" l="8989" r="89888">
                        <a14:foregroundMark x1="34831" y1="95455" x2="76404" y2="73554"/>
                        <a14:foregroundMark x1="39326" y1="28099" x2="39326" y2="11157"/>
                        <a14:foregroundMark x1="25530" y1="7678" x2="21348" y2="5785"/>
                        <a14:foregroundMark x1="35955" y1="12397" x2="27800" y2="8706"/>
                        <a14:foregroundMark x1="21348" y1="21901" x2="21348" y2="11983"/>
                        <a14:foregroundMark x1="42697" y1="14050" x2="26966" y2="15702"/>
                        <a14:foregroundMark x1="21348" y1="28099" x2="20225" y2="11983"/>
                        <a14:foregroundMark x1="15730" y1="25620" x2="15730" y2="12397"/>
                        <a14:foregroundMark x1="35955" y1="24380" x2="22472" y2="12810"/>
                        <a14:foregroundMark x1="25843" y1="20661" x2="22472" y2="12397"/>
                        <a14:foregroundMark x1="19101" y1="31405" x2="20225" y2="17355"/>
                        <a14:foregroundMark x1="15730" y1="14876" x2="39326" y2="21488"/>
                        <a14:backgroundMark x1="5828" y1="18226" x2="5618" y2="9504"/>
                        <a14:backgroundMark x1="6742" y1="56198" x2="5890" y2="20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7187" y="1000125"/>
            <a:ext cx="847725" cy="23050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71" b="91414" l="9155" r="89437">
                        <a14:foregroundMark x1="36620" y1="91919" x2="45775" y2="87879"/>
                        <a14:foregroundMark x1="44366" y1="16162" x2="45070" y2="7071"/>
                        <a14:foregroundMark x1="47887" y1="91414" x2="51408" y2="88889"/>
                        <a14:foregroundMark x1="43662" y1="87879" x2="45775" y2="80303"/>
                      </a14:backgroundRemoval>
                    </a14:imgEffect>
                  </a14:imgLayer>
                </a14:imgProps>
              </a:ext>
            </a:extLst>
          </a:blip>
          <a:srcRect l="23690" t="6111" r="32929" b="7525"/>
          <a:stretch/>
        </p:blipFill>
        <p:spPr>
          <a:xfrm>
            <a:off x="2266951" y="1750435"/>
            <a:ext cx="533400" cy="148070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86" b="95429" l="8989" r="89888">
                        <a14:foregroundMark x1="43820" y1="14286" x2="33708" y2="6286"/>
                        <a14:foregroundMark x1="44944" y1="9143" x2="35955" y2="2857"/>
                        <a14:foregroundMark x1="32584" y1="92571" x2="55056" y2="93143"/>
                        <a14:foregroundMark x1="52809" y1="95429" x2="55056" y2="92000"/>
                      </a14:backgroundRemoval>
                    </a14:imgEffect>
                  </a14:imgLayer>
                </a14:imgProps>
              </a:ext>
            </a:extLst>
          </a:blip>
          <a:srcRect l="16149" r="23285"/>
          <a:stretch/>
        </p:blipFill>
        <p:spPr>
          <a:xfrm rot="10800000">
            <a:off x="2333598" y="3168783"/>
            <a:ext cx="466754" cy="151534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94059" l="9740" r="89610">
                        <a14:foregroundMark x1="33117" y1="84653" x2="68182" y2="94059"/>
                      </a14:backgroundRemoval>
                    </a14:imgEffect>
                  </a14:imgLayer>
                </a14:imgProps>
              </a:ext>
            </a:extLst>
          </a:blip>
          <a:srcRect l="6158" t="8960" r="20780" b="3416"/>
          <a:stretch/>
        </p:blipFill>
        <p:spPr>
          <a:xfrm>
            <a:off x="7524273" y="3926453"/>
            <a:ext cx="1071706" cy="16859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86" b="95429" l="8989" r="89888">
                        <a14:foregroundMark x1="43820" y1="14286" x2="33708" y2="6286"/>
                        <a14:foregroundMark x1="44944" y1="9143" x2="35955" y2="2857"/>
                        <a14:foregroundMark x1="32584" y1="92571" x2="55056" y2="93143"/>
                        <a14:foregroundMark x1="52809" y1="95429" x2="55056" y2="92000"/>
                      </a14:backgroundRemoval>
                    </a14:imgEffect>
                  </a14:imgLayer>
                </a14:imgProps>
              </a:ext>
            </a:extLst>
          </a:blip>
          <a:srcRect l="-2394" r="12834"/>
          <a:stretch/>
        </p:blipFill>
        <p:spPr>
          <a:xfrm rot="10800000" flipH="1">
            <a:off x="5262705" y="3008704"/>
            <a:ext cx="690210" cy="135374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71" b="91414" l="9155" r="89437">
                        <a14:foregroundMark x1="36620" y1="91919" x2="45775" y2="87879"/>
                        <a14:foregroundMark x1="44366" y1="16162" x2="45070" y2="7071"/>
                        <a14:foregroundMark x1="47887" y1="91414" x2="51408" y2="88889"/>
                        <a14:foregroundMark x1="43662" y1="87879" x2="45775" y2="80303"/>
                      </a14:backgroundRemoval>
                    </a14:imgEffect>
                  </a14:imgLayer>
                </a14:imgProps>
              </a:ext>
            </a:extLst>
          </a:blip>
          <a:srcRect l="18702" t="3038" r="25166" b="10598"/>
          <a:stretch/>
        </p:blipFill>
        <p:spPr>
          <a:xfrm flipH="1">
            <a:off x="5262704" y="219075"/>
            <a:ext cx="690211" cy="125726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94059" l="9740" r="89610">
                        <a14:foregroundMark x1="33117" y1="84653" x2="68182" y2="94059"/>
                      </a14:backgroundRemoval>
                    </a14:imgEffect>
                  </a14:imgLayer>
                </a14:imgProps>
              </a:ext>
            </a:extLst>
          </a:blip>
          <a:srcRect l="22735" t="23700" r="28573" b="3415"/>
          <a:stretch/>
        </p:blipFill>
        <p:spPr>
          <a:xfrm flipH="1">
            <a:off x="6202608" y="4244832"/>
            <a:ext cx="714241" cy="140232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87" b="96648" l="8209" r="88806">
                        <a14:foregroundMark x1="52985" y1="91620" x2="44030" y2="82682"/>
                        <a14:foregroundMark x1="47761" y1="11173" x2="48507" y2="5587"/>
                        <a14:foregroundMark x1="55224" y1="96648" x2="50746" y2="89385"/>
                      </a14:backgroundRemoval>
                    </a14:imgEffect>
                  </a14:imgLayer>
                </a14:imgProps>
              </a:ext>
            </a:extLst>
          </a:blip>
          <a:srcRect l="25794" r="27117"/>
          <a:stretch/>
        </p:blipFill>
        <p:spPr>
          <a:xfrm>
            <a:off x="4223608" y="3766377"/>
            <a:ext cx="495216" cy="145211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71" b="91414" l="9155" r="89437">
                        <a14:foregroundMark x1="36620" y1="91919" x2="45775" y2="87879"/>
                        <a14:foregroundMark x1="44366" y1="16162" x2="45070" y2="7071"/>
                        <a14:foregroundMark x1="47887" y1="91414" x2="51408" y2="88889"/>
                        <a14:foregroundMark x1="43662" y1="87879" x2="45775" y2="80303"/>
                      </a14:backgroundRemoval>
                    </a14:imgEffect>
                  </a14:imgLayer>
                </a14:imgProps>
              </a:ext>
            </a:extLst>
          </a:blip>
          <a:srcRect l="26208" t="6111" r="34075" b="7525"/>
          <a:stretch/>
        </p:blipFill>
        <p:spPr>
          <a:xfrm>
            <a:off x="6402733" y="1476052"/>
            <a:ext cx="488356" cy="125726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87" b="96648" l="8209" r="88806">
                        <a14:foregroundMark x1="52985" y1="91620" x2="44030" y2="82682"/>
                        <a14:foregroundMark x1="47761" y1="11173" x2="48507" y2="5587"/>
                        <a14:foregroundMark x1="55224" y1="96648" x2="50746" y2="89385"/>
                      </a14:backgroundRemoval>
                    </a14:imgEffect>
                  </a14:imgLayer>
                </a14:imgProps>
              </a:ext>
            </a:extLst>
          </a:blip>
          <a:srcRect l="25794" r="27117"/>
          <a:stretch/>
        </p:blipFill>
        <p:spPr>
          <a:xfrm flipH="1">
            <a:off x="4376008" y="3918777"/>
            <a:ext cx="495216" cy="145211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94059" l="9740" r="89610">
                        <a14:foregroundMark x1="33117" y1="84653" x2="68182" y2="94059"/>
                      </a14:backgroundRemoval>
                    </a14:imgEffect>
                  </a14:imgLayer>
                </a14:imgProps>
              </a:ext>
            </a:extLst>
          </a:blip>
          <a:srcRect l="22735" t="23700" r="28573" b="3415"/>
          <a:stretch/>
        </p:blipFill>
        <p:spPr>
          <a:xfrm>
            <a:off x="5363520" y="4362451"/>
            <a:ext cx="714241" cy="14023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71" b="91414" l="9155" r="89437">
                        <a14:foregroundMark x1="36620" y1="91919" x2="45775" y2="87879"/>
                        <a14:foregroundMark x1="44366" y1="16162" x2="45070" y2="7071"/>
                        <a14:foregroundMark x1="47887" y1="91414" x2="51408" y2="88889"/>
                        <a14:foregroundMark x1="43662" y1="87879" x2="45775" y2="80303"/>
                      </a14:backgroundRemoval>
                    </a14:imgEffect>
                  </a14:imgLayer>
                </a14:imgProps>
              </a:ext>
            </a:extLst>
          </a:blip>
          <a:srcRect l="18702" t="3038" r="25166" b="10598"/>
          <a:stretch/>
        </p:blipFill>
        <p:spPr>
          <a:xfrm>
            <a:off x="5415104" y="371475"/>
            <a:ext cx="690211" cy="125726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86" b="95429" l="8989" r="89888">
                        <a14:foregroundMark x1="43820" y1="14286" x2="33708" y2="6286"/>
                        <a14:foregroundMark x1="44944" y1="9143" x2="35955" y2="2857"/>
                        <a14:foregroundMark x1="32584" y1="92571" x2="55056" y2="93143"/>
                        <a14:foregroundMark x1="52809" y1="95429" x2="55056" y2="92000"/>
                      </a14:backgroundRemoval>
                    </a14:imgEffect>
                  </a14:imgLayer>
                </a14:imgProps>
              </a:ext>
            </a:extLst>
          </a:blip>
          <a:srcRect l="-2394" r="12834"/>
          <a:stretch/>
        </p:blipFill>
        <p:spPr>
          <a:xfrm rot="10800000">
            <a:off x="5983789" y="2961079"/>
            <a:ext cx="690210" cy="135374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966" y="2682732"/>
            <a:ext cx="781050" cy="16097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959" b="94083" l="8537" r="87805">
                        <a14:foregroundMark x1="69512" y1="8876" x2="40244" y2="8876"/>
                        <a14:foregroundMark x1="45122" y1="8284" x2="65854" y2="4142"/>
                        <a14:foregroundMark x1="82927" y1="15385" x2="73171" y2="24852"/>
                        <a14:foregroundMark x1="40244" y1="90533" x2="69512" y2="82840"/>
                        <a14:foregroundMark x1="40244" y1="94083" x2="65854" y2="91716"/>
                      </a14:backgroundRemoval>
                    </a14:imgEffect>
                  </a14:imgLayer>
                </a14:imgProps>
              </a:ext>
            </a:extLst>
          </a:blip>
          <a:srcRect l="-3669" t="219" r="-5783" b="62501"/>
          <a:stretch/>
        </p:blipFill>
        <p:spPr>
          <a:xfrm rot="1020930">
            <a:off x="9267455" y="2350041"/>
            <a:ext cx="854864" cy="6001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959" b="94083" l="8537" r="87805">
                        <a14:foregroundMark x1="69512" y1="8876" x2="40244" y2="8876"/>
                        <a14:foregroundMark x1="45122" y1="8284" x2="65854" y2="4142"/>
                        <a14:foregroundMark x1="82927" y1="15385" x2="73171" y2="24852"/>
                        <a14:foregroundMark x1="40244" y1="90533" x2="69512" y2="82840"/>
                        <a14:foregroundMark x1="40244" y1="94083" x2="65854" y2="91716"/>
                      </a14:backgroundRemoval>
                    </a14:imgEffect>
                  </a14:imgLayer>
                </a14:imgProps>
              </a:ext>
            </a:extLst>
          </a:blip>
          <a:srcRect l="-3669" t="33442" r="-5783" b="-219"/>
          <a:stretch/>
        </p:blipFill>
        <p:spPr>
          <a:xfrm>
            <a:off x="9198361" y="2961079"/>
            <a:ext cx="854864" cy="107492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895" b="91053" l="9524" r="89524">
                        <a14:foregroundMark x1="39048" y1="91053" x2="56190" y2="91053"/>
                        <a14:foregroundMark x1="76190" y1="14211" x2="51429" y2="7895"/>
                      </a14:backgroundRemoval>
                    </a14:imgEffect>
                  </a14:imgLayer>
                </a14:imgProps>
              </a:ext>
            </a:extLst>
          </a:blip>
          <a:srcRect t="3439" b="4454"/>
          <a:stretch/>
        </p:blipFill>
        <p:spPr>
          <a:xfrm>
            <a:off x="8824912" y="371475"/>
            <a:ext cx="1000125" cy="166687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895" b="91053" l="9524" r="89524">
                        <a14:foregroundMark x1="39048" y1="91053" x2="56190" y2="91053"/>
                        <a14:foregroundMark x1="76190" y1="14211" x2="51429" y2="7895"/>
                      </a14:backgroundRemoval>
                    </a14:imgEffect>
                  </a14:imgLayer>
                </a14:imgProps>
              </a:ext>
            </a:extLst>
          </a:blip>
          <a:srcRect t="3439" b="4454"/>
          <a:stretch/>
        </p:blipFill>
        <p:spPr>
          <a:xfrm flipH="1">
            <a:off x="8977312" y="523875"/>
            <a:ext cx="1000125" cy="166687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2890" b="93642" l="8966" r="88966">
                        <a14:foregroundMark x1="28276" y1="13873" x2="44828" y2="36994"/>
                        <a14:foregroundMark x1="40690" y1="5202" x2="62069" y2="7514"/>
                        <a14:foregroundMark x1="50345" y1="17341" x2="38621" y2="35838"/>
                        <a14:foregroundMark x1="40690" y1="17919" x2="60690" y2="39306"/>
                        <a14:foregroundMark x1="29655" y1="83815" x2="39310" y2="88439"/>
                        <a14:foregroundMark x1="43448" y1="89017" x2="57241" y2="87861"/>
                        <a14:foregroundMark x1="63448" y1="87861" x2="48966" y2="90751"/>
                        <a14:foregroundMark x1="30345" y1="86127" x2="35172" y2="86705"/>
                        <a14:foregroundMark x1="32414" y1="87861" x2="64828" y2="86705"/>
                        <a14:foregroundMark x1="62759" y1="91329" x2="35172" y2="86705"/>
                        <a14:foregroundMark x1="35172" y1="86705" x2="51034" y2="90173"/>
                        <a14:foregroundMark x1="37931" y1="88439" x2="57931" y2="91908"/>
                        <a14:foregroundMark x1="39310" y1="93064" x2="53103" y2="93642"/>
                        <a14:foregroundMark x1="35172" y1="91908" x2="28276" y2="84393"/>
                        <a14:backgroundMark x1="3448" y1="63006" x2="14483" y2="947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4541">
            <a:off x="5184109" y="1699199"/>
            <a:ext cx="1381125" cy="164782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947" b="90000" l="9434" r="89937">
                        <a14:foregroundMark x1="49686" y1="8947" x2="46541" y2="5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1965" y="-581348"/>
            <a:ext cx="1514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Changdae Jeong</dc:creator>
  <cp:lastModifiedBy>Changdae Jeong</cp:lastModifiedBy>
  <cp:revision>12</cp:revision>
  <dcterms:created xsi:type="dcterms:W3CDTF">2017-05-24T09:21:45Z</dcterms:created>
  <dcterms:modified xsi:type="dcterms:W3CDTF">2017-05-24T11:58:26Z</dcterms:modified>
</cp:coreProperties>
</file>