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1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7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3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77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4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D45-4DB3-4332-B118-CA87D4D8BEF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8D244-6365-49C0-8D35-BC3E58CF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89" b="46690" l="3018" r="19316">
                        <a14:foregroundMark x1="9256" y1="35714" x2="9859" y2="35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32" t="14569" r="84245" b="54319"/>
          <a:stretch/>
        </p:blipFill>
        <p:spPr>
          <a:xfrm rot="10800000">
            <a:off x="6223420" y="1004608"/>
            <a:ext cx="601134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89" b="46864" l="38833" r="60765">
                        <a14:foregroundMark x1="55533" y1="42160" x2="54326" y2="41289"/>
                        <a14:foregroundMark x1="49095" y1="37805" x2="48893" y2="37282"/>
                        <a14:foregroundMark x1="48893" y1="34495" x2="48893" y2="33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932" t="14265" r="40209" b="53493"/>
          <a:stretch/>
        </p:blipFill>
        <p:spPr>
          <a:xfrm>
            <a:off x="3358010" y="1090812"/>
            <a:ext cx="1238597" cy="22111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76" b="16725" l="13078" r="4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9096" r="57159" b="80905"/>
          <a:stretch/>
        </p:blipFill>
        <p:spPr>
          <a:xfrm rot="5400000" flipV="1">
            <a:off x="1888068" y="736602"/>
            <a:ext cx="1786467" cy="6857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76" b="16725" l="13078" r="4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10929" r="57159" b="82528"/>
          <a:stretch/>
        </p:blipFill>
        <p:spPr>
          <a:xfrm rot="16200000" flipH="1" flipV="1">
            <a:off x="4500267" y="986366"/>
            <a:ext cx="1786467" cy="4487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467" b="94948" l="26157" r="45875">
                        <a14:foregroundMark x1="37223" y1="91986" x2="39437" y2="90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5" t="69135" r="42466" b="5680"/>
          <a:stretch/>
        </p:blipFill>
        <p:spPr>
          <a:xfrm>
            <a:off x="676989" y="4246264"/>
            <a:ext cx="1846078" cy="17272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89" b="46690" l="3018" r="19316">
                        <a14:foregroundMark x1="9256" y1="35714" x2="9859" y2="35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8" t="14569" r="82247" b="54319"/>
          <a:stretch/>
        </p:blipFill>
        <p:spPr>
          <a:xfrm rot="10800000">
            <a:off x="1447801" y="1210733"/>
            <a:ext cx="872066" cy="2133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380" b="69512" l="27968" r="460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71" t="43782" r="55369" b="30522"/>
          <a:stretch/>
        </p:blipFill>
        <p:spPr>
          <a:xfrm flipH="1">
            <a:off x="4289366" y="3142211"/>
            <a:ext cx="407323" cy="176229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467" b="94948" l="26157" r="45875">
                        <a14:foregroundMark x1="37223" y1="91986" x2="39437" y2="90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63" t="69135" r="50098" b="5680"/>
          <a:stretch/>
        </p:blipFill>
        <p:spPr>
          <a:xfrm flipH="1">
            <a:off x="5308600" y="3920066"/>
            <a:ext cx="982133" cy="17272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4" b="16899" l="43662" r="601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910" t="1874" r="41951" b="84186"/>
          <a:stretch/>
        </p:blipFill>
        <p:spPr>
          <a:xfrm>
            <a:off x="3740843" y="212434"/>
            <a:ext cx="839585" cy="95596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380" b="69512" l="27968" r="460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74" t="43782" r="53946" b="30522"/>
          <a:stretch/>
        </p:blipFill>
        <p:spPr>
          <a:xfrm>
            <a:off x="2937934" y="3138208"/>
            <a:ext cx="651933" cy="17622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467" b="94948" l="26157" r="45875">
                        <a14:foregroundMark x1="37223" y1="91986" x2="39437" y2="90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69135" r="55305" b="5680"/>
          <a:stretch/>
        </p:blipFill>
        <p:spPr>
          <a:xfrm>
            <a:off x="8132354" y="1803400"/>
            <a:ext cx="672866" cy="17272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467" b="94948" l="26157" r="45875">
                        <a14:foregroundMark x1="37223" y1="91986" x2="39437" y2="90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63" t="69135" r="50098" b="5680"/>
          <a:stretch/>
        </p:blipFill>
        <p:spPr>
          <a:xfrm>
            <a:off x="8403247" y="3138208"/>
            <a:ext cx="982133" cy="172720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589" b="46690" l="3018" r="19316">
                        <a14:foregroundMark x1="9256" y1="35714" x2="9859" y2="35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8" t="14569" r="82247" b="54319"/>
          <a:stretch/>
        </p:blipFill>
        <p:spPr>
          <a:xfrm rot="10800000" flipH="1">
            <a:off x="6932114" y="905933"/>
            <a:ext cx="872066" cy="21336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976" b="16725" l="13078" r="426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9096" r="57159" b="80905"/>
          <a:stretch/>
        </p:blipFill>
        <p:spPr>
          <a:xfrm rot="16200000" flipH="1" flipV="1">
            <a:off x="5213925" y="661709"/>
            <a:ext cx="1786467" cy="6857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380" b="69512" l="27968" r="460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074" t="43782" r="53946" b="30522"/>
          <a:stretch/>
        </p:blipFill>
        <p:spPr>
          <a:xfrm flipH="1">
            <a:off x="3090334" y="3290608"/>
            <a:ext cx="651933" cy="17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Changdae Jeong</dc:creator>
  <cp:lastModifiedBy>Changdae Jeong</cp:lastModifiedBy>
  <cp:revision>6</cp:revision>
  <dcterms:created xsi:type="dcterms:W3CDTF">2017-05-23T09:02:09Z</dcterms:created>
  <dcterms:modified xsi:type="dcterms:W3CDTF">2017-05-23T17:12:08Z</dcterms:modified>
</cp:coreProperties>
</file>