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notesSlides/notesSlide1.xml" ContentType="application/vnd.openxmlformats-officedocument.presentationml.notesSlid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>
  <p:sldMasterIdLst>
    <p:sldMasterId id="2147483735" r:id="rId1"/>
  </p:sldMasterIdLst>
  <p:notesMasterIdLst>
    <p:notesMasterId r:id="rId34"/>
  </p:notesMasterIdLst>
  <p:handoutMasterIdLst>
    <p:handoutMasterId r:id="rId35"/>
  </p:handoutMasterIdLst>
  <p:sldIdLst>
    <p:sldId id="370" r:id="rId2"/>
    <p:sldId id="312" r:id="rId3"/>
    <p:sldId id="839" r:id="rId4"/>
    <p:sldId id="263" r:id="rId5"/>
    <p:sldId id="840" r:id="rId6"/>
    <p:sldId id="841" r:id="rId7"/>
    <p:sldId id="842" r:id="rId8"/>
    <p:sldId id="843" r:id="rId9"/>
    <p:sldId id="844" r:id="rId10"/>
    <p:sldId id="832" r:id="rId11"/>
    <p:sldId id="845" r:id="rId12"/>
    <p:sldId id="846" r:id="rId13"/>
    <p:sldId id="847" r:id="rId14"/>
    <p:sldId id="848" r:id="rId15"/>
    <p:sldId id="852" r:id="rId16"/>
    <p:sldId id="849" r:id="rId17"/>
    <p:sldId id="853" r:id="rId18"/>
    <p:sldId id="850" r:id="rId19"/>
    <p:sldId id="851" r:id="rId20"/>
    <p:sldId id="854" r:id="rId21"/>
    <p:sldId id="855" r:id="rId22"/>
    <p:sldId id="856" r:id="rId23"/>
    <p:sldId id="857" r:id="rId24"/>
    <p:sldId id="858" r:id="rId25"/>
    <p:sldId id="859" r:id="rId26"/>
    <p:sldId id="860" r:id="rId27"/>
    <p:sldId id="861" r:id="rId28"/>
    <p:sldId id="862" r:id="rId29"/>
    <p:sldId id="863" r:id="rId30"/>
    <p:sldId id="864" r:id="rId31"/>
    <p:sldId id="865" r:id="rId32"/>
    <p:sldId id="388" r:id="rId3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만든 이" initials="오전" lastIdx="1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CC"/>
    <a:srgbClr val="000000"/>
    <a:srgbClr val="FFFEEF"/>
    <a:srgbClr val="FFFFFF"/>
    <a:srgbClr val="C7C7C1"/>
    <a:srgbClr val="FCFFEB"/>
    <a:srgbClr val="FCFCCC"/>
    <a:srgbClr val="003399"/>
    <a:srgbClr val="FFFFCC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316" autoAdjust="0"/>
    <p:restoredTop sz="93260" autoAdjust="0"/>
  </p:normalViewPr>
  <p:slideViewPr>
    <p:cSldViewPr snapToGrid="0">
      <p:cViewPr varScale="1">
        <p:scale>
          <a:sx n="102" d="100"/>
          <a:sy n="102" d="100"/>
        </p:scale>
        <p:origin x="990" y="78"/>
      </p:cViewPr>
      <p:guideLst>
        <p:guide orient="horz" pos="213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2706"/>
    </p:cViewPr>
  </p:sorterViewPr>
  <p:notesViewPr>
    <p:cSldViewPr snapToGrid="0">
      <p:cViewPr varScale="1">
        <p:scale>
          <a:sx n="87" d="100"/>
          <a:sy n="87" d="100"/>
        </p:scale>
        <p:origin x="3840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 dirty="0">
              <a:latin typeface="Noto Sans KR" panose="020B0500000000000000" pitchFamily="34" charset="-127"/>
              <a:ea typeface="Noto Sans KR" panose="020B0500000000000000" pitchFamily="34" charset="-127"/>
              <a:cs typeface="Arial" panose="00000500000000000000" charset="-122"/>
            </a:endParaRPr>
          </a:p>
        </p:txBody>
      </p:sp>
      <p:sp>
        <p:nvSpPr>
          <p:cNvPr id="3" name="Group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Noto Sans KR" panose="020B0500000000000000" pitchFamily="34" charset="-127"/>
                <a:ea typeface="Noto Sans KR" panose="020B0500000000000000" pitchFamily="34" charset="-127"/>
                <a:cs typeface="Arial" panose="00000500000000000000" charset="-122"/>
              </a:rPr>
              <a:t>2024/1/29</a:t>
            </a:fld>
            <a:endParaRPr lang="zh-CN" altLang="en-US" dirty="0">
              <a:latin typeface="Noto Sans KR" panose="020B0500000000000000" pitchFamily="34" charset="-127"/>
              <a:ea typeface="Noto Sans KR" panose="020B0500000000000000" pitchFamily="34" charset="-127"/>
              <a:cs typeface="Arial" panose="00000500000000000000" charset="-122"/>
            </a:endParaRPr>
          </a:p>
        </p:txBody>
      </p:sp>
      <p:sp>
        <p:nvSpPr>
          <p:cNvPr id="4" name="Group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 dirty="0">
              <a:latin typeface="Noto Sans KR" panose="020B0500000000000000" pitchFamily="34" charset="-127"/>
              <a:ea typeface="Noto Sans KR" panose="020B0500000000000000" pitchFamily="34" charset="-127"/>
              <a:cs typeface="Arial" panose="00000500000000000000" charset="-122"/>
            </a:endParaRPr>
          </a:p>
        </p:txBody>
      </p:sp>
      <p:sp>
        <p:nvSpPr>
          <p:cNvPr id="5" name="Group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Noto Sans KR" panose="020B0500000000000000" pitchFamily="34" charset="-127"/>
                <a:ea typeface="Noto Sans KR" panose="020B0500000000000000" pitchFamily="34" charset="-127"/>
                <a:cs typeface="Arial" panose="00000500000000000000" charset="-122"/>
              </a:rPr>
              <a:t>‹#›</a:t>
            </a:fld>
            <a:endParaRPr lang="zh-CN" altLang="en-US" dirty="0">
              <a:latin typeface="Noto Sans KR" panose="020B0500000000000000" pitchFamily="34" charset="-127"/>
              <a:ea typeface="Noto Sans KR" panose="020B0500000000000000" pitchFamily="34" charset="-127"/>
              <a:cs typeface="Arial" panose="00000500000000000000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Noto Sans KR" panose="020B0500000000000000" pitchFamily="34" charset="-127"/>
                <a:ea typeface="Noto Sans KR" panose="020B0500000000000000" pitchFamily="34" charset="-127"/>
                <a:cs typeface="Arial" panose="000005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3" name="Group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Noto Sans KR" panose="020B0500000000000000" pitchFamily="34" charset="-127"/>
                <a:ea typeface="Noto Sans KR" panose="020B0500000000000000" pitchFamily="34" charset="-127"/>
                <a:cs typeface="Arial" panose="00000500000000000000" charset="-122"/>
              </a:defRPr>
            </a:lvl1pPr>
          </a:lstStyle>
          <a:p>
            <a:fld id="{D2A48B96-639E-45A3-A0BA-2464DFDB1FAA}" type="datetimeFigureOut">
              <a:rPr lang="zh-CN" altLang="en-US" smtClean="0"/>
              <a:pPr/>
              <a:t>2024/1/29</a:t>
            </a:fld>
            <a:endParaRPr lang="zh-CN" altLang="en-US" dirty="0"/>
          </a:p>
        </p:txBody>
      </p:sp>
      <p:sp>
        <p:nvSpPr>
          <p:cNvPr id="6" name="Group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Noto Sans KR" panose="020B0500000000000000" pitchFamily="34" charset="-127"/>
                <a:ea typeface="Noto Sans KR" panose="020B0500000000000000" pitchFamily="34" charset="-127"/>
                <a:cs typeface="Arial" panose="00000500000000000000" charset="-122"/>
              </a:defRPr>
            </a:lvl1pPr>
          </a:lstStyle>
          <a:p>
            <a:endParaRPr lang="zh-CN" altLang="en-US" dirty="0"/>
          </a:p>
        </p:txBody>
      </p:sp>
      <p:sp>
        <p:nvSpPr>
          <p:cNvPr id="7" name="Group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Noto Sans KR" panose="020B0500000000000000" pitchFamily="34" charset="-127"/>
                <a:ea typeface="Noto Sans KR" panose="020B0500000000000000" pitchFamily="34" charset="-127"/>
                <a:cs typeface="Arial" panose="00000500000000000000" charset="-122"/>
              </a:defRPr>
            </a:lvl1pPr>
          </a:lstStyle>
          <a:p>
            <a:fld id="{A6837353-30EB-4A48-80EB-173D804AEFBD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Arial" panose="00000500000000000000" charset="-122"/>
        <a:ea typeface="Arial" panose="00000500000000000000" charset="-122"/>
        <a:cs typeface="Arial" panose="00000500000000000000" charset="-12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Arial" panose="00000500000000000000" charset="-122"/>
        <a:ea typeface="Arial" panose="00000500000000000000" charset="-122"/>
        <a:cs typeface="Arial" panose="00000500000000000000" charset="-122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Arial" panose="00000500000000000000" charset="-122"/>
        <a:ea typeface="Arial" panose="00000500000000000000" charset="-122"/>
        <a:cs typeface="Arial" panose="00000500000000000000" charset="-122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Arial" panose="00000500000000000000" charset="-122"/>
        <a:ea typeface="Arial" panose="00000500000000000000" charset="-122"/>
        <a:cs typeface="Arial" panose="00000500000000000000" charset="-122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Arial" panose="00000500000000000000" charset="-122"/>
        <a:ea typeface="Arial" panose="00000500000000000000" charset="-122"/>
        <a:cs typeface="Arial" panose="00000500000000000000" charset="-122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422275" y="1243013"/>
            <a:ext cx="5962650" cy="3354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>
          <a:xfrm>
            <a:off x="680720" y="4783307"/>
            <a:ext cx="5445760" cy="3913614"/>
          </a:xfrm>
          <a:prstGeom prst="rect">
            <a:avLst/>
          </a:prstGeom>
        </p:spPr>
        <p:txBody>
          <a:bodyPr/>
          <a:lstStyle/>
          <a:p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  <a:pPr/>
              <a:t>10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103707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slideMaster" Target="../slideMasters/slideMaster1.xml"/><Relationship Id="rId5" Type="http://schemas.openxmlformats.org/officeDocument/2006/relationships/tags" Target="../tags/tag5.xml"/><Relationship Id="rId4" Type="http://schemas.openxmlformats.org/officeDocument/2006/relationships/tags" Target="../tags/tag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864821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750670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266542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Gro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roup 1"/>
          <p:cNvSpPr>
            <a:spLocks noGrp="1"/>
          </p:cNvSpPr>
          <p:nvPr>
            <p:ph type="title"/>
            <p:custDataLst>
              <p:tags r:id="rId1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endParaRPr dirty="0">
              <a:sym typeface="+mn-ea"/>
            </a:endParaRPr>
          </a:p>
        </p:txBody>
      </p:sp>
      <p:sp>
        <p:nvSpPr>
          <p:cNvPr id="3" name="Group 2"/>
          <p:cNvSpPr>
            <a:spLocks noGrp="1"/>
          </p:cNvSpPr>
          <p:nvPr>
            <p:ph idx="1"/>
            <p:custDataLst>
              <p:tags r:id="rId2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endParaRPr dirty="0">
              <a:sym typeface="+mn-ea"/>
            </a:endParaRPr>
          </a:p>
        </p:txBody>
      </p:sp>
      <p:sp>
        <p:nvSpPr>
          <p:cNvPr id="4" name="Group 3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5" name="Group 4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Group 5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480806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02470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018648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95620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705567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2805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9020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370904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  <a:t>2024/1/29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50662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Noto Sans KR" panose="020B0500000000000000" pitchFamily="34" charset="-127"/>
              </a:defRPr>
            </a:lvl1pPr>
          </a:lstStyle>
          <a:p>
            <a:fld id="{760FBDFE-C587-4B4C-A407-44438C67B59E}" type="datetimeFigureOut">
              <a:rPr lang="zh-CN" altLang="en-US" smtClean="0"/>
              <a:pPr/>
              <a:t>2024/1/29</a:t>
            </a:fld>
            <a:endParaRPr lang="zh-CN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Noto Sans KR" panose="020B0500000000000000" pitchFamily="34" charset="-127"/>
              </a:defRPr>
            </a:lvl1pPr>
          </a:lstStyle>
          <a:p>
            <a:endParaRPr lang="zh-CN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Noto Sans KR" panose="020B0500000000000000" pitchFamily="34" charset="-127"/>
              </a:defRPr>
            </a:lvl1pPr>
          </a:lstStyle>
          <a:p>
            <a:fld id="{49AE70B2-8BF9-45C0-BB95-33D1B9D3A854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623892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6" r:id="rId1"/>
    <p:sldLayoutId id="2147483737" r:id="rId2"/>
    <p:sldLayoutId id="2147483738" r:id="rId3"/>
    <p:sldLayoutId id="2147483739" r:id="rId4"/>
    <p:sldLayoutId id="2147483740" r:id="rId5"/>
    <p:sldLayoutId id="2147483741" r:id="rId6"/>
    <p:sldLayoutId id="2147483742" r:id="rId7"/>
    <p:sldLayoutId id="2147483743" r:id="rId8"/>
    <p:sldLayoutId id="2147483744" r:id="rId9"/>
    <p:sldLayoutId id="2147483745" r:id="rId10"/>
    <p:sldLayoutId id="2147483746" r:id="rId11"/>
    <p:sldLayoutId id="2147483747" r:id="rId12"/>
  </p:sldLayoutIdLst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 advClick="0" advTm="0">
        <p:random/>
      </p:transition>
    </mc:Fallback>
  </mc:AlternateConten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Noto Sans KR" panose="020B0500000000000000" pitchFamily="34" charset="-127"/>
          <a:ea typeface="Noto Sans KR" panose="020B0500000000000000" pitchFamily="34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Noto Sans KR" panose="020B0500000000000000" pitchFamily="34" charset="-127"/>
          <a:ea typeface="Noto Sans KR" panose="020B0500000000000000" pitchFamily="34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Noto Sans KR" panose="020B0500000000000000" pitchFamily="34" charset="-127"/>
          <a:ea typeface="Noto Sans KR" panose="020B0500000000000000" pitchFamily="34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Noto Sans KR" panose="020B0500000000000000" pitchFamily="34" charset="-127"/>
          <a:ea typeface="Noto Sans KR" panose="020B0500000000000000" pitchFamily="34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KR" panose="020B0500000000000000" pitchFamily="34" charset="-127"/>
          <a:ea typeface="Noto Sans KR" panose="020B0500000000000000" pitchFamily="34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Noto Sans KR" panose="020B0500000000000000" pitchFamily="34" charset="-127"/>
          <a:ea typeface="Noto Sans KR" panose="020B0500000000000000" pitchFamily="34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Relationship Id="rId4" Type="http://schemas.openxmlformats.org/officeDocument/2006/relationships/image" Target="../media/image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8.xml"/><Relationship Id="rId4" Type="http://schemas.openxmlformats.org/officeDocument/2006/relationships/image" Target="../media/image6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0.xml"/><Relationship Id="rId4" Type="http://schemas.openxmlformats.org/officeDocument/2006/relationships/image" Target="../media/image9.e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1.xml"/><Relationship Id="rId4" Type="http://schemas.openxmlformats.org/officeDocument/2006/relationships/image" Target="../media/image11.emf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2.xml"/><Relationship Id="rId5" Type="http://schemas.openxmlformats.org/officeDocument/2006/relationships/image" Target="../media/image14.emf"/><Relationship Id="rId4" Type="http://schemas.openxmlformats.org/officeDocument/2006/relationships/image" Target="../media/image13.emf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6.xml"/><Relationship Id="rId4" Type="http://schemas.openxmlformats.org/officeDocument/2006/relationships/image" Target="../media/image19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8.xml"/><Relationship Id="rId4" Type="http://schemas.openxmlformats.org/officeDocument/2006/relationships/image" Target="../media/image2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9.xml"/><Relationship Id="rId4" Type="http://schemas.openxmlformats.org/officeDocument/2006/relationships/image" Target="../media/image24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0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emf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8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36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0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tags" Target="../tags/tag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1248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Object 2">
            <a:extLst>
              <a:ext uri="{FF2B5EF4-FFF2-40B4-BE49-F238E27FC236}">
                <a16:creationId xmlns:a16="http://schemas.microsoft.com/office/drawing/2014/main" id="{A52C0C77-C73C-F297-8807-8CC6FC10104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3445" y="0"/>
            <a:ext cx="7118555" cy="6874588"/>
          </a:xfrm>
          <a:prstGeom prst="rect">
            <a:avLst/>
          </a:prstGeom>
        </p:spPr>
      </p:pic>
      <p:sp>
        <p:nvSpPr>
          <p:cNvPr id="10" name="Group 13">
            <a:extLst>
              <a:ext uri="{FF2B5EF4-FFF2-40B4-BE49-F238E27FC236}">
                <a16:creationId xmlns:a16="http://schemas.microsoft.com/office/drawing/2014/main" id="{9E895D2F-39B5-99AC-B8A1-20219E576B0B}"/>
              </a:ext>
            </a:extLst>
          </p:cNvPr>
          <p:cNvSpPr txBox="1"/>
          <p:nvPr/>
        </p:nvSpPr>
        <p:spPr>
          <a:xfrm>
            <a:off x="452197" y="2462910"/>
            <a:ext cx="5206510" cy="1865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7200" spc="-150">
                <a:ln w="47625"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KR Black" panose="020B0A00000000000000" pitchFamily="34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PROJECT</a:t>
            </a:r>
            <a:endParaRPr lang="en-US" altLang="zh-CN" sz="7200" spc="-150" dirty="0">
              <a:ln w="47625"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KR Black" panose="020B0A00000000000000" pitchFamily="34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  <a:p>
            <a:pPr>
              <a:lnSpc>
                <a:spcPct val="80000"/>
              </a:lnSpc>
            </a:pPr>
            <a:r>
              <a:rPr lang="en-US" altLang="zh-CN" sz="7200" spc="-150">
                <a:ln w="4762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KR Black" panose="020B0A00000000000000" pitchFamily="34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INTR</a:t>
            </a:r>
            <a:endParaRPr lang="en-US" altLang="zh-CN" sz="7200" spc="-150" dirty="0">
              <a:ln w="4762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KR Black" panose="020B0A00000000000000" pitchFamily="34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11" name="더하기 기호 10">
            <a:extLst>
              <a:ext uri="{FF2B5EF4-FFF2-40B4-BE49-F238E27FC236}">
                <a16:creationId xmlns:a16="http://schemas.microsoft.com/office/drawing/2014/main" id="{173FE362-1FA3-4641-DDE0-CBD7761124DB}"/>
              </a:ext>
            </a:extLst>
          </p:cNvPr>
          <p:cNvSpPr/>
          <p:nvPr/>
        </p:nvSpPr>
        <p:spPr>
          <a:xfrm>
            <a:off x="2793264" y="3357534"/>
            <a:ext cx="373303" cy="391174"/>
          </a:xfrm>
          <a:prstGeom prst="mathPlus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  <a:latin typeface="Noto Sans KR" panose="020B05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2" name="Group 13">
            <a:extLst>
              <a:ext uri="{FF2B5EF4-FFF2-40B4-BE49-F238E27FC236}">
                <a16:creationId xmlns:a16="http://schemas.microsoft.com/office/drawing/2014/main" id="{C6A6969D-562E-6EA1-1D55-EFA41C38DFB7}"/>
              </a:ext>
            </a:extLst>
          </p:cNvPr>
          <p:cNvSpPr txBox="1"/>
          <p:nvPr/>
        </p:nvSpPr>
        <p:spPr>
          <a:xfrm>
            <a:off x="10311606" y="6053960"/>
            <a:ext cx="174359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4000" b="1" spc="-150">
                <a:ln w="4762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KR Black" panose="020B0A00000000000000" pitchFamily="34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김태현</a:t>
            </a:r>
            <a:endParaRPr lang="en-US" altLang="zh-CN" sz="4000" b="1" spc="-150" dirty="0">
              <a:ln w="4762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KR Black" panose="020B0A00000000000000" pitchFamily="34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 advClick="0" advTm="0">
        <p:random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Object 13">
            <a:extLst>
              <a:ext uri="{FF2B5EF4-FFF2-40B4-BE49-F238E27FC236}">
                <a16:creationId xmlns:a16="http://schemas.microsoft.com/office/drawing/2014/main" id="{39DD8A6C-3597-3B3E-4A38-46C2D1B979EA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/>
          <a:srcRect l="13680" t="297" r="8701" b="3718"/>
          <a:stretch/>
        </p:blipFill>
        <p:spPr>
          <a:xfrm>
            <a:off x="8976980" y="-2"/>
            <a:ext cx="3237822" cy="6857999"/>
          </a:xfrm>
          <a:prstGeom prst="rect">
            <a:avLst/>
          </a:prstGeom>
        </p:spPr>
      </p:pic>
      <p:sp>
        <p:nvSpPr>
          <p:cNvPr id="39" name="직사각형 38">
            <a:extLst>
              <a:ext uri="{FF2B5EF4-FFF2-40B4-BE49-F238E27FC236}">
                <a16:creationId xmlns:a16="http://schemas.microsoft.com/office/drawing/2014/main" id="{A10F1FA6-E524-E01F-7262-999A4FD2B3C2}"/>
              </a:ext>
            </a:extLst>
          </p:cNvPr>
          <p:cNvSpPr/>
          <p:nvPr/>
        </p:nvSpPr>
        <p:spPr>
          <a:xfrm>
            <a:off x="495476" y="9268"/>
            <a:ext cx="2691934" cy="685799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33" name="Group 8">
            <a:extLst>
              <a:ext uri="{FF2B5EF4-FFF2-40B4-BE49-F238E27FC236}">
                <a16:creationId xmlns:a16="http://schemas.microsoft.com/office/drawing/2014/main" id="{DD9FCBE0-D603-4C23-AAE6-94EEA4954A11}"/>
              </a:ext>
            </a:extLst>
          </p:cNvPr>
          <p:cNvSpPr txBox="1"/>
          <p:nvPr/>
        </p:nvSpPr>
        <p:spPr>
          <a:xfrm>
            <a:off x="10050611" y="1081702"/>
            <a:ext cx="178766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ko-KR" altLang="en-US" sz="1200">
                <a:solidFill>
                  <a:schemeClr val="bg1"/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KoPubWorld돋움체 Light" panose="00000300000000000000" pitchFamily="2" charset="-127"/>
                <a:sym typeface="+mn-lt"/>
              </a:rPr>
              <a:t>주요 화면 및 기능 소개</a:t>
            </a:r>
            <a:endParaRPr lang="en-US" altLang="zh-CN" sz="1200" dirty="0">
              <a:solidFill>
                <a:schemeClr val="bg1"/>
              </a:solidFill>
              <a:latin typeface="Noto Sans KR Light" panose="020B0300000000000000" pitchFamily="34" charset="-127"/>
              <a:ea typeface="Noto Sans KR Light" panose="020B0300000000000000" pitchFamily="34" charset="-127"/>
              <a:cs typeface="KoPubWorld돋움체 Light" panose="00000300000000000000" pitchFamily="2" charset="-127"/>
              <a:sym typeface="+mn-lt"/>
            </a:endParaRPr>
          </a:p>
        </p:txBody>
      </p:sp>
      <p:sp>
        <p:nvSpPr>
          <p:cNvPr id="37" name="Group 12">
            <a:extLst>
              <a:ext uri="{FF2B5EF4-FFF2-40B4-BE49-F238E27FC236}">
                <a16:creationId xmlns:a16="http://schemas.microsoft.com/office/drawing/2014/main" id="{8D0D2D14-E802-4616-817C-A38371FDD579}"/>
              </a:ext>
            </a:extLst>
          </p:cNvPr>
          <p:cNvSpPr txBox="1"/>
          <p:nvPr/>
        </p:nvSpPr>
        <p:spPr>
          <a:xfrm>
            <a:off x="9966960" y="255241"/>
            <a:ext cx="194564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>
                <a:solidFill>
                  <a:schemeClr val="bg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목 차</a:t>
            </a:r>
            <a:endParaRPr lang="en-US" altLang="zh-CN" sz="4000" dirty="0">
              <a:solidFill>
                <a:schemeClr val="bg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3F337552-19F7-5812-C7C0-A92A546AB08D}"/>
              </a:ext>
            </a:extLst>
          </p:cNvPr>
          <p:cNvCxnSpPr>
            <a:cxnSpLocks/>
          </p:cNvCxnSpPr>
          <p:nvPr/>
        </p:nvCxnSpPr>
        <p:spPr>
          <a:xfrm>
            <a:off x="25400" y="1630983"/>
            <a:ext cx="12176125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3D78E74B-AA18-1F27-B335-45477723AB81}"/>
              </a:ext>
            </a:extLst>
          </p:cNvPr>
          <p:cNvSpPr/>
          <p:nvPr/>
        </p:nvSpPr>
        <p:spPr>
          <a:xfrm>
            <a:off x="0" y="0"/>
            <a:ext cx="495705" cy="6857998"/>
          </a:xfrm>
          <a:prstGeom prst="rect">
            <a:avLst/>
          </a:prstGeom>
          <a:solidFill>
            <a:srgbClr val="012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sp>
        <p:nvSpPr>
          <p:cNvPr id="45" name="Group 13">
            <a:extLst>
              <a:ext uri="{FF2B5EF4-FFF2-40B4-BE49-F238E27FC236}">
                <a16:creationId xmlns:a16="http://schemas.microsoft.com/office/drawing/2014/main" id="{F5EB9DAF-50BC-620C-7316-EE4BAA8BDFFA}"/>
              </a:ext>
            </a:extLst>
          </p:cNvPr>
          <p:cNvSpPr txBox="1"/>
          <p:nvPr/>
        </p:nvSpPr>
        <p:spPr>
          <a:xfrm>
            <a:off x="640026" y="498906"/>
            <a:ext cx="2547384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3600">
                <a:ln w="47625">
                  <a:noFill/>
                </a:ln>
                <a:solidFill>
                  <a:srgbClr val="00B0F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KR Black" panose="020B0A00000000000000" pitchFamily="34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PROJECT</a:t>
            </a:r>
            <a:endParaRPr lang="en-US" altLang="zh-CN" sz="3600" dirty="0">
              <a:ln w="47625">
                <a:noFill/>
              </a:ln>
              <a:solidFill>
                <a:srgbClr val="00B0F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KR Black" panose="020B0A00000000000000" pitchFamily="34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  <a:p>
            <a:pPr>
              <a:lnSpc>
                <a:spcPct val="80000"/>
              </a:lnSpc>
            </a:pPr>
            <a:r>
              <a:rPr lang="en-US" altLang="zh-CN" sz="3600">
                <a:ln w="4762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KR Black" panose="020B0A00000000000000" pitchFamily="34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INTR</a:t>
            </a:r>
            <a:endParaRPr lang="en-US" altLang="zh-CN" sz="3600" dirty="0">
              <a:ln w="4762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KR Black" panose="020B0A00000000000000" pitchFamily="34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47" name="더하기 기호 46">
            <a:extLst>
              <a:ext uri="{FF2B5EF4-FFF2-40B4-BE49-F238E27FC236}">
                <a16:creationId xmlns:a16="http://schemas.microsoft.com/office/drawing/2014/main" id="{5D63454F-2870-0565-550D-BDB2C3E34D35}"/>
              </a:ext>
            </a:extLst>
          </p:cNvPr>
          <p:cNvSpPr/>
          <p:nvPr/>
        </p:nvSpPr>
        <p:spPr>
          <a:xfrm>
            <a:off x="1936693" y="880602"/>
            <a:ext cx="225894" cy="236708"/>
          </a:xfrm>
          <a:prstGeom prst="mathPlus">
            <a:avLst/>
          </a:prstGeom>
          <a:solidFill>
            <a:srgbClr val="FFFF00"/>
          </a:solidFill>
          <a:ln w="6350"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  <a:latin typeface="Noto Sans KR" panose="020B0500000000000000" pitchFamily="34" charset="-127"/>
              <a:ea typeface="Noto Sans KR Medium" panose="020B0600000000000000" pitchFamily="34" charset="-127"/>
            </a:endParaRP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B19D40C6-20BA-70DE-DBB7-3E16F28D0F5C}"/>
              </a:ext>
            </a:extLst>
          </p:cNvPr>
          <p:cNvGrpSpPr/>
          <p:nvPr/>
        </p:nvGrpSpPr>
        <p:grpSpPr>
          <a:xfrm>
            <a:off x="1842312" y="2114010"/>
            <a:ext cx="1345098" cy="277000"/>
            <a:chOff x="1842312" y="2114010"/>
            <a:chExt cx="1345098" cy="277000"/>
          </a:xfrm>
        </p:grpSpPr>
        <p:sp>
          <p:nvSpPr>
            <p:cNvPr id="10" name="Group 9"/>
            <p:cNvSpPr txBox="1"/>
            <p:nvPr/>
          </p:nvSpPr>
          <p:spPr>
            <a:xfrm>
              <a:off x="2114311" y="2114010"/>
              <a:ext cx="10730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로그인 화면</a:t>
              </a:r>
              <a:endParaRPr lang="zh-CN" altLang="en-US" sz="1200" dirty="0">
                <a:solidFill>
                  <a:srgbClr val="164A9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KoPubWorld돋움체 Light" panose="00000300000000000000" pitchFamily="2" charset="-127"/>
                <a:sym typeface="+mn-lt"/>
              </a:endParaRPr>
            </a:p>
          </p:txBody>
        </p:sp>
        <p:sp>
          <p:nvSpPr>
            <p:cNvPr id="25" name="GroupGroup 24"/>
            <p:cNvSpPr/>
            <p:nvPr/>
          </p:nvSpPr>
          <p:spPr>
            <a:xfrm>
              <a:off x="1842312" y="2114010"/>
              <a:ext cx="296342" cy="277000"/>
            </a:xfrm>
            <a:prstGeom prst="roundRect">
              <a:avLst/>
            </a:prstGeom>
            <a:solidFill>
              <a:srgbClr val="0124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</a:rPr>
                <a:t>1</a:t>
              </a:r>
              <a:endParaRPr lang="zh-CN" altLang="en-US" sz="20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KoPubWorld돋움체 Light" panose="00000300000000000000" pitchFamily="2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90DDBAA8-FE7A-3BEB-9168-963D6E57E2EE}"/>
              </a:ext>
            </a:extLst>
          </p:cNvPr>
          <p:cNvGrpSpPr/>
          <p:nvPr/>
        </p:nvGrpSpPr>
        <p:grpSpPr>
          <a:xfrm>
            <a:off x="1841443" y="2600525"/>
            <a:ext cx="4614221" cy="1505466"/>
            <a:chOff x="1842312" y="2114010"/>
            <a:chExt cx="4614221" cy="1505466"/>
          </a:xfrm>
        </p:grpSpPr>
        <p:sp>
          <p:nvSpPr>
            <p:cNvPr id="12" name="Group 9">
              <a:extLst>
                <a:ext uri="{FF2B5EF4-FFF2-40B4-BE49-F238E27FC236}">
                  <a16:creationId xmlns:a16="http://schemas.microsoft.com/office/drawing/2014/main" id="{AD1116B5-ABB0-A6F3-7D55-94610629969A}"/>
                </a:ext>
              </a:extLst>
            </p:cNvPr>
            <p:cNvSpPr txBox="1"/>
            <p:nvPr/>
          </p:nvSpPr>
          <p:spPr>
            <a:xfrm>
              <a:off x="2114311" y="2114010"/>
              <a:ext cx="10730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사용자 화면</a:t>
              </a:r>
              <a:endParaRPr lang="zh-CN" altLang="en-US" sz="1200" dirty="0">
                <a:solidFill>
                  <a:srgbClr val="164A9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KoPubWorld돋움체 Light" panose="00000300000000000000" pitchFamily="2" charset="-127"/>
                <a:sym typeface="+mn-lt"/>
              </a:endParaRPr>
            </a:p>
          </p:txBody>
        </p:sp>
        <p:sp>
          <p:nvSpPr>
            <p:cNvPr id="14" name="GroupGroup 24">
              <a:extLst>
                <a:ext uri="{FF2B5EF4-FFF2-40B4-BE49-F238E27FC236}">
                  <a16:creationId xmlns:a16="http://schemas.microsoft.com/office/drawing/2014/main" id="{70477434-7A96-8D33-7E38-1785A7342508}"/>
                </a:ext>
              </a:extLst>
            </p:cNvPr>
            <p:cNvSpPr/>
            <p:nvPr/>
          </p:nvSpPr>
          <p:spPr>
            <a:xfrm>
              <a:off x="1842312" y="2114010"/>
              <a:ext cx="296342" cy="277000"/>
            </a:xfrm>
            <a:prstGeom prst="roundRect">
              <a:avLst/>
            </a:prstGeom>
            <a:solidFill>
              <a:srgbClr val="0124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</a:rPr>
                <a:t>2</a:t>
              </a:r>
              <a:endParaRPr lang="zh-CN" altLang="en-US" sz="20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15" name="Group 9">
              <a:extLst>
                <a:ext uri="{FF2B5EF4-FFF2-40B4-BE49-F238E27FC236}">
                  <a16:creationId xmlns:a16="http://schemas.microsoft.com/office/drawing/2014/main" id="{29A7028A-5FA5-C17A-C6C6-F360011CF62B}"/>
                </a:ext>
              </a:extLst>
            </p:cNvPr>
            <p:cNvSpPr txBox="1"/>
            <p:nvPr/>
          </p:nvSpPr>
          <p:spPr>
            <a:xfrm>
              <a:off x="3349799" y="2114010"/>
              <a:ext cx="11842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2.1 </a:t>
              </a:r>
              <a:r>
                <a:rPr lang="ko-KR" altLang="en-US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메인 화면</a:t>
              </a:r>
              <a:endParaRPr lang="zh-CN" altLang="en-US" sz="1200" dirty="0">
                <a:solidFill>
                  <a:srgbClr val="164A9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KoPubWorld돋움체 Light" panose="00000300000000000000" pitchFamily="2" charset="-127"/>
                <a:sym typeface="+mn-lt"/>
              </a:endParaRPr>
            </a:p>
          </p:txBody>
        </p:sp>
        <p:sp>
          <p:nvSpPr>
            <p:cNvPr id="21" name="Group 9">
              <a:extLst>
                <a:ext uri="{FF2B5EF4-FFF2-40B4-BE49-F238E27FC236}">
                  <a16:creationId xmlns:a16="http://schemas.microsoft.com/office/drawing/2014/main" id="{F2B241FC-0067-A6C0-C7DC-03C3EB2368C7}"/>
                </a:ext>
              </a:extLst>
            </p:cNvPr>
            <p:cNvSpPr txBox="1"/>
            <p:nvPr/>
          </p:nvSpPr>
          <p:spPr>
            <a:xfrm>
              <a:off x="3349799" y="2507978"/>
              <a:ext cx="11842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2.2 </a:t>
              </a:r>
              <a:r>
                <a:rPr lang="ko-KR" altLang="en-US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공지사항</a:t>
              </a:r>
              <a:endParaRPr lang="zh-CN" altLang="en-US" sz="1200" dirty="0">
                <a:solidFill>
                  <a:srgbClr val="164A9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KoPubWorld돋움체 Light" panose="00000300000000000000" pitchFamily="2" charset="-127"/>
                <a:sym typeface="+mn-lt"/>
              </a:endParaRPr>
            </a:p>
          </p:txBody>
        </p:sp>
        <p:sp>
          <p:nvSpPr>
            <p:cNvPr id="35" name="Group 9">
              <a:extLst>
                <a:ext uri="{FF2B5EF4-FFF2-40B4-BE49-F238E27FC236}">
                  <a16:creationId xmlns:a16="http://schemas.microsoft.com/office/drawing/2014/main" id="{300A1300-30F3-2F2B-A4FF-4D002E8C5ECE}"/>
                </a:ext>
              </a:extLst>
            </p:cNvPr>
            <p:cNvSpPr txBox="1"/>
            <p:nvPr/>
          </p:nvSpPr>
          <p:spPr>
            <a:xfrm>
              <a:off x="4942425" y="2120318"/>
              <a:ext cx="15141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2.5 </a:t>
              </a:r>
              <a:r>
                <a:rPr lang="ko-KR" altLang="en-US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전자결재 </a:t>
              </a:r>
              <a:r>
                <a:rPr lang="en-US" altLang="ko-KR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(</a:t>
              </a:r>
              <a:r>
                <a:rPr lang="ko-KR" altLang="en-US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기안</a:t>
              </a:r>
              <a:r>
                <a:rPr lang="en-US" altLang="ko-KR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)</a:t>
              </a:r>
              <a:endParaRPr lang="zh-CN" altLang="en-US" sz="1200" dirty="0">
                <a:solidFill>
                  <a:srgbClr val="164A9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KoPubWorld돋움체 Light" panose="00000300000000000000" pitchFamily="2" charset="-127"/>
                <a:sym typeface="+mn-lt"/>
              </a:endParaRPr>
            </a:p>
          </p:txBody>
        </p:sp>
        <p:sp>
          <p:nvSpPr>
            <p:cNvPr id="40" name="Group 9">
              <a:extLst>
                <a:ext uri="{FF2B5EF4-FFF2-40B4-BE49-F238E27FC236}">
                  <a16:creationId xmlns:a16="http://schemas.microsoft.com/office/drawing/2014/main" id="{0F009AC3-78B2-A150-AADF-BB76954C1D63}"/>
                </a:ext>
              </a:extLst>
            </p:cNvPr>
            <p:cNvSpPr txBox="1"/>
            <p:nvPr/>
          </p:nvSpPr>
          <p:spPr>
            <a:xfrm>
              <a:off x="4942425" y="2507977"/>
              <a:ext cx="11842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2.6 </a:t>
              </a:r>
              <a:r>
                <a:rPr lang="ko-KR" altLang="en-US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결재 목록</a:t>
              </a:r>
              <a:endParaRPr lang="zh-CN" altLang="en-US" sz="1200" dirty="0">
                <a:solidFill>
                  <a:srgbClr val="164A9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KoPubWorld돋움체 Light" panose="00000300000000000000" pitchFamily="2" charset="-127"/>
                <a:sym typeface="+mn-lt"/>
              </a:endParaRPr>
            </a:p>
          </p:txBody>
        </p:sp>
        <p:sp>
          <p:nvSpPr>
            <p:cNvPr id="41" name="Group 9">
              <a:extLst>
                <a:ext uri="{FF2B5EF4-FFF2-40B4-BE49-F238E27FC236}">
                  <a16:creationId xmlns:a16="http://schemas.microsoft.com/office/drawing/2014/main" id="{CF0D3C3F-8F96-8C3C-8CD5-DA276BB2E095}"/>
                </a:ext>
              </a:extLst>
            </p:cNvPr>
            <p:cNvSpPr txBox="1"/>
            <p:nvPr/>
          </p:nvSpPr>
          <p:spPr>
            <a:xfrm>
              <a:off x="4942425" y="2943052"/>
              <a:ext cx="11842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2.7 </a:t>
              </a:r>
              <a:r>
                <a:rPr lang="ko-KR" altLang="en-US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업무 일지</a:t>
              </a:r>
              <a:endParaRPr lang="zh-CN" altLang="en-US" sz="1200" dirty="0">
                <a:solidFill>
                  <a:srgbClr val="164A9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KoPubWorld돋움체 Light" panose="00000300000000000000" pitchFamily="2" charset="-127"/>
                <a:sym typeface="+mn-lt"/>
              </a:endParaRPr>
            </a:p>
          </p:txBody>
        </p:sp>
        <p:sp>
          <p:nvSpPr>
            <p:cNvPr id="42" name="Group 9">
              <a:extLst>
                <a:ext uri="{FF2B5EF4-FFF2-40B4-BE49-F238E27FC236}">
                  <a16:creationId xmlns:a16="http://schemas.microsoft.com/office/drawing/2014/main" id="{0C9696A1-917F-EBFD-7066-3BFF84786019}"/>
                </a:ext>
              </a:extLst>
            </p:cNvPr>
            <p:cNvSpPr txBox="1"/>
            <p:nvPr/>
          </p:nvSpPr>
          <p:spPr>
            <a:xfrm>
              <a:off x="3349799" y="2937184"/>
              <a:ext cx="11842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2.3 </a:t>
              </a:r>
              <a:r>
                <a:rPr lang="ko-KR" altLang="en-US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일정 관리</a:t>
              </a:r>
              <a:endParaRPr lang="zh-CN" altLang="en-US" sz="1200" dirty="0">
                <a:solidFill>
                  <a:srgbClr val="164A9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KoPubWorld돋움체 Light" panose="00000300000000000000" pitchFamily="2" charset="-127"/>
                <a:sym typeface="+mn-lt"/>
              </a:endParaRPr>
            </a:p>
          </p:txBody>
        </p:sp>
        <p:sp>
          <p:nvSpPr>
            <p:cNvPr id="43" name="Group 9">
              <a:extLst>
                <a:ext uri="{FF2B5EF4-FFF2-40B4-BE49-F238E27FC236}">
                  <a16:creationId xmlns:a16="http://schemas.microsoft.com/office/drawing/2014/main" id="{978B2015-4B91-B705-7519-6916D22D937D}"/>
                </a:ext>
              </a:extLst>
            </p:cNvPr>
            <p:cNvSpPr txBox="1"/>
            <p:nvPr/>
          </p:nvSpPr>
          <p:spPr>
            <a:xfrm>
              <a:off x="3349799" y="3342477"/>
              <a:ext cx="11842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2.4 </a:t>
              </a:r>
              <a:r>
                <a:rPr lang="ko-KR" altLang="en-US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기안 목록</a:t>
              </a:r>
              <a:endParaRPr lang="zh-CN" altLang="en-US" sz="1200" dirty="0">
                <a:solidFill>
                  <a:srgbClr val="164A9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KoPubWorld돋움체 Light" panose="00000300000000000000" pitchFamily="2" charset="-127"/>
                <a:sym typeface="+mn-lt"/>
              </a:endParaRPr>
            </a:p>
          </p:txBody>
        </p:sp>
        <p:sp>
          <p:nvSpPr>
            <p:cNvPr id="48" name="Group 9">
              <a:extLst>
                <a:ext uri="{FF2B5EF4-FFF2-40B4-BE49-F238E27FC236}">
                  <a16:creationId xmlns:a16="http://schemas.microsoft.com/office/drawing/2014/main" id="{54A3663B-2DA2-6B3E-B952-39BAB5AEAF66}"/>
                </a:ext>
              </a:extLst>
            </p:cNvPr>
            <p:cNvSpPr txBox="1"/>
            <p:nvPr/>
          </p:nvSpPr>
          <p:spPr>
            <a:xfrm>
              <a:off x="4942425" y="3342477"/>
              <a:ext cx="11842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2.8 </a:t>
              </a:r>
              <a:r>
                <a:rPr lang="ko-KR" altLang="en-US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사원 조회</a:t>
              </a:r>
              <a:endParaRPr lang="zh-CN" altLang="en-US" sz="1200" dirty="0">
                <a:solidFill>
                  <a:srgbClr val="164A9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KoPubWorld돋움체 Light" panose="00000300000000000000" pitchFamily="2" charset="-127"/>
                <a:sym typeface="+mn-lt"/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6102550F-136A-FBE9-FB1B-70F39744DA60}"/>
              </a:ext>
            </a:extLst>
          </p:cNvPr>
          <p:cNvGrpSpPr/>
          <p:nvPr/>
        </p:nvGrpSpPr>
        <p:grpSpPr>
          <a:xfrm>
            <a:off x="1841443" y="4630877"/>
            <a:ext cx="4797101" cy="1505466"/>
            <a:chOff x="1842312" y="2114010"/>
            <a:chExt cx="4797101" cy="1505466"/>
          </a:xfrm>
        </p:grpSpPr>
        <p:sp>
          <p:nvSpPr>
            <p:cNvPr id="61" name="Group 9">
              <a:extLst>
                <a:ext uri="{FF2B5EF4-FFF2-40B4-BE49-F238E27FC236}">
                  <a16:creationId xmlns:a16="http://schemas.microsoft.com/office/drawing/2014/main" id="{875E8648-2DDC-DCAD-433D-48EFA8E44FAA}"/>
                </a:ext>
              </a:extLst>
            </p:cNvPr>
            <p:cNvSpPr txBox="1"/>
            <p:nvPr/>
          </p:nvSpPr>
          <p:spPr>
            <a:xfrm>
              <a:off x="2114311" y="2114010"/>
              <a:ext cx="107309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관리자 화면</a:t>
              </a:r>
              <a:endParaRPr lang="zh-CN" altLang="en-US" sz="1200" dirty="0">
                <a:solidFill>
                  <a:srgbClr val="164A9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KoPubWorld돋움체 Light" panose="00000300000000000000" pitchFamily="2" charset="-127"/>
                <a:sym typeface="+mn-lt"/>
              </a:endParaRPr>
            </a:p>
          </p:txBody>
        </p:sp>
        <p:sp>
          <p:nvSpPr>
            <p:cNvPr id="62" name="GroupGroup 24">
              <a:extLst>
                <a:ext uri="{FF2B5EF4-FFF2-40B4-BE49-F238E27FC236}">
                  <a16:creationId xmlns:a16="http://schemas.microsoft.com/office/drawing/2014/main" id="{75773EC7-D784-617D-C5FF-C5FD913ADD39}"/>
                </a:ext>
              </a:extLst>
            </p:cNvPr>
            <p:cNvSpPr/>
            <p:nvPr/>
          </p:nvSpPr>
          <p:spPr>
            <a:xfrm>
              <a:off x="1842312" y="2114010"/>
              <a:ext cx="296342" cy="277000"/>
            </a:xfrm>
            <a:prstGeom prst="roundRect">
              <a:avLst/>
            </a:prstGeom>
            <a:solidFill>
              <a:srgbClr val="01248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1200" dirty="0">
                  <a:solidFill>
                    <a:schemeClr val="bg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</a:rPr>
                <a:t>3</a:t>
              </a:r>
              <a:endParaRPr lang="zh-CN" altLang="en-US" sz="2000" dirty="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KoPubWorld돋움체 Light" panose="00000300000000000000" pitchFamily="2" charset="-127"/>
              </a:endParaRPr>
            </a:p>
          </p:txBody>
        </p:sp>
        <p:sp>
          <p:nvSpPr>
            <p:cNvPr id="63" name="Group 9">
              <a:extLst>
                <a:ext uri="{FF2B5EF4-FFF2-40B4-BE49-F238E27FC236}">
                  <a16:creationId xmlns:a16="http://schemas.microsoft.com/office/drawing/2014/main" id="{40ADF6DA-C38E-3289-5C8C-F39D5F4D9057}"/>
                </a:ext>
              </a:extLst>
            </p:cNvPr>
            <p:cNvSpPr txBox="1"/>
            <p:nvPr/>
          </p:nvSpPr>
          <p:spPr>
            <a:xfrm>
              <a:off x="3349799" y="2114010"/>
              <a:ext cx="11842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3.1 </a:t>
              </a:r>
              <a:r>
                <a:rPr lang="ko-KR" altLang="en-US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메인 화면</a:t>
              </a:r>
              <a:endParaRPr lang="zh-CN" altLang="en-US" sz="1200" dirty="0">
                <a:solidFill>
                  <a:srgbClr val="164A9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KoPubWorld돋움체 Light" panose="00000300000000000000" pitchFamily="2" charset="-127"/>
                <a:sym typeface="+mn-lt"/>
              </a:endParaRPr>
            </a:p>
          </p:txBody>
        </p:sp>
        <p:sp>
          <p:nvSpPr>
            <p:cNvPr id="64" name="Group 9">
              <a:extLst>
                <a:ext uri="{FF2B5EF4-FFF2-40B4-BE49-F238E27FC236}">
                  <a16:creationId xmlns:a16="http://schemas.microsoft.com/office/drawing/2014/main" id="{9D0FD471-B2AC-B4A3-46A0-0A017198DDC0}"/>
                </a:ext>
              </a:extLst>
            </p:cNvPr>
            <p:cNvSpPr txBox="1"/>
            <p:nvPr/>
          </p:nvSpPr>
          <p:spPr>
            <a:xfrm>
              <a:off x="3349799" y="2507978"/>
              <a:ext cx="146995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3.2 </a:t>
              </a:r>
              <a:r>
                <a:rPr lang="ko-KR" altLang="en-US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공지사항 관리</a:t>
              </a:r>
              <a:endParaRPr lang="zh-CN" altLang="en-US" sz="1200" dirty="0">
                <a:solidFill>
                  <a:srgbClr val="164A9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KoPubWorld돋움체 Light" panose="00000300000000000000" pitchFamily="2" charset="-127"/>
                <a:sym typeface="+mn-lt"/>
              </a:endParaRPr>
            </a:p>
          </p:txBody>
        </p:sp>
        <p:sp>
          <p:nvSpPr>
            <p:cNvPr id="65" name="Group 9">
              <a:extLst>
                <a:ext uri="{FF2B5EF4-FFF2-40B4-BE49-F238E27FC236}">
                  <a16:creationId xmlns:a16="http://schemas.microsoft.com/office/drawing/2014/main" id="{F3411B52-2E28-0893-D1DD-18DDF537EB5C}"/>
                </a:ext>
              </a:extLst>
            </p:cNvPr>
            <p:cNvSpPr txBox="1"/>
            <p:nvPr/>
          </p:nvSpPr>
          <p:spPr>
            <a:xfrm>
              <a:off x="4942425" y="2120318"/>
              <a:ext cx="151410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3.5 </a:t>
              </a:r>
              <a:r>
                <a:rPr lang="ko-KR" altLang="en-US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사원 관리</a:t>
              </a:r>
              <a:endParaRPr lang="zh-CN" altLang="en-US" sz="1200" dirty="0">
                <a:solidFill>
                  <a:srgbClr val="164A9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KoPubWorld돋움체 Light" panose="00000300000000000000" pitchFamily="2" charset="-127"/>
                <a:sym typeface="+mn-lt"/>
              </a:endParaRPr>
            </a:p>
          </p:txBody>
        </p:sp>
        <p:sp>
          <p:nvSpPr>
            <p:cNvPr id="66" name="Group 9">
              <a:extLst>
                <a:ext uri="{FF2B5EF4-FFF2-40B4-BE49-F238E27FC236}">
                  <a16:creationId xmlns:a16="http://schemas.microsoft.com/office/drawing/2014/main" id="{068B5B14-E12D-24F1-2874-DB21120B275F}"/>
                </a:ext>
              </a:extLst>
            </p:cNvPr>
            <p:cNvSpPr txBox="1"/>
            <p:nvPr/>
          </p:nvSpPr>
          <p:spPr>
            <a:xfrm>
              <a:off x="4942425" y="2507977"/>
              <a:ext cx="11842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3.6 </a:t>
              </a:r>
              <a:r>
                <a:rPr lang="ko-KR" altLang="en-US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권한 관리</a:t>
              </a:r>
              <a:endParaRPr lang="zh-CN" altLang="en-US" sz="1200" dirty="0">
                <a:solidFill>
                  <a:srgbClr val="164A9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KoPubWorld돋움체 Light" panose="00000300000000000000" pitchFamily="2" charset="-127"/>
                <a:sym typeface="+mn-lt"/>
              </a:endParaRPr>
            </a:p>
          </p:txBody>
        </p:sp>
        <p:sp>
          <p:nvSpPr>
            <p:cNvPr id="67" name="Group 9">
              <a:extLst>
                <a:ext uri="{FF2B5EF4-FFF2-40B4-BE49-F238E27FC236}">
                  <a16:creationId xmlns:a16="http://schemas.microsoft.com/office/drawing/2014/main" id="{8CE48015-6A7F-CC76-729F-AF3482A90AA9}"/>
                </a:ext>
              </a:extLst>
            </p:cNvPr>
            <p:cNvSpPr txBox="1"/>
            <p:nvPr/>
          </p:nvSpPr>
          <p:spPr>
            <a:xfrm>
              <a:off x="4942425" y="2943052"/>
              <a:ext cx="118421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3.7 </a:t>
              </a:r>
              <a:r>
                <a:rPr lang="ko-KR" altLang="en-US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권한 부여</a:t>
              </a:r>
              <a:endParaRPr lang="zh-CN" altLang="en-US" sz="1200" dirty="0">
                <a:solidFill>
                  <a:srgbClr val="164A9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KoPubWorld돋움체 Light" panose="00000300000000000000" pitchFamily="2" charset="-127"/>
                <a:sym typeface="+mn-lt"/>
              </a:endParaRPr>
            </a:p>
          </p:txBody>
        </p:sp>
        <p:sp>
          <p:nvSpPr>
            <p:cNvPr id="68" name="Group 9">
              <a:extLst>
                <a:ext uri="{FF2B5EF4-FFF2-40B4-BE49-F238E27FC236}">
                  <a16:creationId xmlns:a16="http://schemas.microsoft.com/office/drawing/2014/main" id="{2E6B041A-3225-B383-18AC-F91CDC178543}"/>
                </a:ext>
              </a:extLst>
            </p:cNvPr>
            <p:cNvSpPr txBox="1"/>
            <p:nvPr/>
          </p:nvSpPr>
          <p:spPr>
            <a:xfrm>
              <a:off x="3349799" y="2937184"/>
              <a:ext cx="159262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3.3 </a:t>
              </a:r>
              <a:r>
                <a:rPr lang="ko-KR" altLang="en-US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업무일지 관리</a:t>
              </a:r>
              <a:endParaRPr lang="zh-CN" altLang="en-US" sz="1200" dirty="0">
                <a:solidFill>
                  <a:srgbClr val="164A9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KoPubWorld돋움체 Light" panose="00000300000000000000" pitchFamily="2" charset="-127"/>
                <a:sym typeface="+mn-lt"/>
              </a:endParaRPr>
            </a:p>
          </p:txBody>
        </p:sp>
        <p:sp>
          <p:nvSpPr>
            <p:cNvPr id="69" name="Group 9">
              <a:extLst>
                <a:ext uri="{FF2B5EF4-FFF2-40B4-BE49-F238E27FC236}">
                  <a16:creationId xmlns:a16="http://schemas.microsoft.com/office/drawing/2014/main" id="{412B128E-79A8-FD98-1FA4-7F76AC308144}"/>
                </a:ext>
              </a:extLst>
            </p:cNvPr>
            <p:cNvSpPr txBox="1"/>
            <p:nvPr/>
          </p:nvSpPr>
          <p:spPr>
            <a:xfrm>
              <a:off x="3349799" y="3342477"/>
              <a:ext cx="136937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3.4 </a:t>
              </a:r>
              <a:r>
                <a:rPr lang="ko-KR" altLang="en-US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템플릿 관리</a:t>
              </a:r>
              <a:endParaRPr lang="zh-CN" altLang="en-US" sz="1200" dirty="0">
                <a:solidFill>
                  <a:srgbClr val="164A9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KoPubWorld돋움체 Light" panose="00000300000000000000" pitchFamily="2" charset="-127"/>
                <a:sym typeface="+mn-lt"/>
              </a:endParaRPr>
            </a:p>
          </p:txBody>
        </p:sp>
        <p:sp>
          <p:nvSpPr>
            <p:cNvPr id="70" name="Group 9">
              <a:extLst>
                <a:ext uri="{FF2B5EF4-FFF2-40B4-BE49-F238E27FC236}">
                  <a16:creationId xmlns:a16="http://schemas.microsoft.com/office/drawing/2014/main" id="{71B52B33-4F96-A3AE-7B4D-7A1606414612}"/>
                </a:ext>
              </a:extLst>
            </p:cNvPr>
            <p:cNvSpPr txBox="1"/>
            <p:nvPr/>
          </p:nvSpPr>
          <p:spPr>
            <a:xfrm>
              <a:off x="4942425" y="3342477"/>
              <a:ext cx="169698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3.8 </a:t>
              </a:r>
              <a:r>
                <a:rPr lang="ko-KR" altLang="en-US" sz="1200">
                  <a:solidFill>
                    <a:srgbClr val="164A91"/>
                  </a:solidFill>
                  <a:latin typeface="Noto Sans KR Medium" panose="020B0600000000000000" pitchFamily="34" charset="-127"/>
                  <a:ea typeface="Noto Sans KR Light" panose="020B0300000000000000"/>
                  <a:cs typeface="KoPubWorld돋움체 Light" panose="00000300000000000000" pitchFamily="2" charset="-127"/>
                  <a:sym typeface="+mn-lt"/>
                </a:rPr>
                <a:t>사용자 권한 부여</a:t>
              </a:r>
              <a:endParaRPr lang="zh-CN" altLang="en-US" sz="1200" dirty="0">
                <a:solidFill>
                  <a:srgbClr val="164A9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KoPubWorld돋움체 Light" panose="00000300000000000000" pitchFamily="2" charset="-127"/>
                <a:sym typeface="+mn-lt"/>
              </a:endParaRP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141578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advClick="0" advTm="0">
        <p:random/>
      </p:transition>
    </mc:Choice>
    <mc:Fallback xmlns="">
      <p:transition advClick="0" advTm="0">
        <p:random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CB015339-653E-82DB-2DE0-A2766AE9B4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90241" y="2327183"/>
            <a:ext cx="7870231" cy="386133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D14FA27-794D-B66E-A2B6-3354C3CBF313}"/>
              </a:ext>
            </a:extLst>
          </p:cNvPr>
          <p:cNvSpPr/>
          <p:nvPr/>
        </p:nvSpPr>
        <p:spPr>
          <a:xfrm>
            <a:off x="0" y="0"/>
            <a:ext cx="495705" cy="6857998"/>
          </a:xfrm>
          <a:prstGeom prst="rect">
            <a:avLst/>
          </a:prstGeom>
          <a:solidFill>
            <a:srgbClr val="012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BF69B8-7418-3596-E129-7D5D1C9D7A1A}"/>
              </a:ext>
            </a:extLst>
          </p:cNvPr>
          <p:cNvSpPr/>
          <p:nvPr/>
        </p:nvSpPr>
        <p:spPr>
          <a:xfrm>
            <a:off x="749808" y="339584"/>
            <a:ext cx="11046723" cy="681503"/>
          </a:xfrm>
          <a:prstGeom prst="rect">
            <a:avLst/>
          </a:prstGeom>
          <a:gradFill>
            <a:gsLst>
              <a:gs pos="0">
                <a:schemeClr val="bg1"/>
              </a:gs>
              <a:gs pos="12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A9D996-57E8-EED8-70E5-8B1A0B1CBB60}"/>
              </a:ext>
            </a:extLst>
          </p:cNvPr>
          <p:cNvCxnSpPr>
            <a:cxnSpLocks/>
          </p:cNvCxnSpPr>
          <p:nvPr/>
        </p:nvCxnSpPr>
        <p:spPr>
          <a:xfrm>
            <a:off x="749808" y="339584"/>
            <a:ext cx="1104672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898CE-40BD-B2F9-FBBB-292306B1809B}"/>
              </a:ext>
            </a:extLst>
          </p:cNvPr>
          <p:cNvCxnSpPr>
            <a:cxnSpLocks/>
          </p:cNvCxnSpPr>
          <p:nvPr/>
        </p:nvCxnSpPr>
        <p:spPr>
          <a:xfrm>
            <a:off x="749808" y="1050115"/>
            <a:ext cx="1111844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12F2D97-FCED-AE8F-CB95-DC4EC7A1D0EA}"/>
              </a:ext>
            </a:extLst>
          </p:cNvPr>
          <p:cNvSpPr txBox="1"/>
          <p:nvPr/>
        </p:nvSpPr>
        <p:spPr>
          <a:xfrm>
            <a:off x="749808" y="339584"/>
            <a:ext cx="326724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1. </a:t>
            </a:r>
            <a:r>
              <a:rPr lang="ko-KR" altLang="en-US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로그인 화면</a:t>
            </a:r>
            <a:endParaRPr lang="ko-KR" altLang="en-US" sz="4000" dirty="0">
              <a:solidFill>
                <a:srgbClr val="01248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F0D1B4F-0E63-DA79-622D-52C26CD8E74D}"/>
              </a:ext>
            </a:extLst>
          </p:cNvPr>
          <p:cNvGrpSpPr/>
          <p:nvPr/>
        </p:nvGrpSpPr>
        <p:grpSpPr>
          <a:xfrm>
            <a:off x="884876" y="1481006"/>
            <a:ext cx="2655014" cy="343547"/>
            <a:chOff x="875732" y="1318107"/>
            <a:chExt cx="2655014" cy="343547"/>
          </a:xfrm>
        </p:grpSpPr>
        <p:cxnSp>
          <p:nvCxnSpPr>
            <p:cNvPr id="15" name="Straight Connector 24">
              <a:extLst>
                <a:ext uri="{FF2B5EF4-FFF2-40B4-BE49-F238E27FC236}">
                  <a16:creationId xmlns:a16="http://schemas.microsoft.com/office/drawing/2014/main" id="{E410A319-E1F7-D38A-4B92-199B42D7A2DD}"/>
                </a:ext>
              </a:extLst>
            </p:cNvPr>
            <p:cNvCxnSpPr>
              <a:cxnSpLocks/>
            </p:cNvCxnSpPr>
            <p:nvPr/>
          </p:nvCxnSpPr>
          <p:spPr>
            <a:xfrm>
              <a:off x="875732" y="1661654"/>
              <a:ext cx="2140151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Group 65">
              <a:extLst>
                <a:ext uri="{FF2B5EF4-FFF2-40B4-BE49-F238E27FC236}">
                  <a16:creationId xmlns:a16="http://schemas.microsoft.com/office/drawing/2014/main" id="{67726E24-2231-80C8-389C-AA22961D552D}"/>
                </a:ext>
              </a:extLst>
            </p:cNvPr>
            <p:cNvSpPr txBox="1"/>
            <p:nvPr/>
          </p:nvSpPr>
          <p:spPr>
            <a:xfrm>
              <a:off x="1147483" y="1318107"/>
              <a:ext cx="2383263" cy="2920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400">
                  <a:gradFill>
                    <a:gsLst>
                      <a:gs pos="0">
                        <a:srgbClr val="08AEEA"/>
                      </a:gs>
                      <a:gs pos="100000">
                        <a:srgbClr val="2AF598"/>
                      </a:gs>
                    </a:gsLst>
                    <a:lin ang="2700000" scaled="0"/>
                  </a:gradFill>
                  <a:latin typeface="Arial" panose="020B0503020204020204" pitchFamily="34" charset="-122"/>
                  <a:ea typeface="Arial" panose="020B0503020204020204" pitchFamily="34" charset="-122"/>
                </a:defRPr>
              </a:lvl1pPr>
            </a:lstStyle>
            <a:p>
              <a:pPr algn="l">
                <a:lnSpc>
                  <a:spcPct val="120000"/>
                </a:lnSpc>
                <a:defRPr/>
              </a:pPr>
              <a:r>
                <a:rPr lang="ko-KR" altLang="en-US" sz="1200" spc="-15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rPr>
                <a:t>로그인 화면</a:t>
              </a:r>
              <a:endParaRPr lang="zh-CN" altLang="en-US" sz="1200" spc="-15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Arial" panose="020B0604020202020204" pitchFamily="34" charset="0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23BCDF6-DD2F-178A-534B-132A3601A3CB}"/>
                </a:ext>
              </a:extLst>
            </p:cNvPr>
            <p:cNvGrpSpPr/>
            <p:nvPr/>
          </p:nvGrpSpPr>
          <p:grpSpPr>
            <a:xfrm>
              <a:off x="875732" y="1373240"/>
              <a:ext cx="223233" cy="236940"/>
              <a:chOff x="8567543" y="1390727"/>
              <a:chExt cx="220729" cy="236940"/>
            </a:xfrm>
          </p:grpSpPr>
          <p:sp>
            <p:nvSpPr>
              <p:cNvPr id="18" name="Rectangle 21">
                <a:extLst>
                  <a:ext uri="{FF2B5EF4-FFF2-40B4-BE49-F238E27FC236}">
                    <a16:creationId xmlns:a16="http://schemas.microsoft.com/office/drawing/2014/main" id="{5EF75A57-4A05-48F9-8966-7507905E2562}"/>
                  </a:ext>
                </a:extLst>
              </p:cNvPr>
              <p:cNvSpPr/>
              <p:nvPr/>
            </p:nvSpPr>
            <p:spPr>
              <a:xfrm>
                <a:off x="8567543" y="1390731"/>
                <a:ext cx="120405" cy="236936"/>
              </a:xfrm>
              <a:prstGeom prst="rect">
                <a:avLst/>
              </a:prstGeom>
              <a:solidFill>
                <a:srgbClr val="0124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19" name="Rectangle 22">
                <a:extLst>
                  <a:ext uri="{FF2B5EF4-FFF2-40B4-BE49-F238E27FC236}">
                    <a16:creationId xmlns:a16="http://schemas.microsoft.com/office/drawing/2014/main" id="{0453B204-59E8-7282-BFC0-9348252ACD90}"/>
                  </a:ext>
                </a:extLst>
              </p:cNvPr>
              <p:cNvSpPr/>
              <p:nvPr/>
            </p:nvSpPr>
            <p:spPr>
              <a:xfrm>
                <a:off x="8687947" y="1390727"/>
                <a:ext cx="52350" cy="23693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20" name="Rectangle 23">
                <a:extLst>
                  <a:ext uri="{FF2B5EF4-FFF2-40B4-BE49-F238E27FC236}">
                    <a16:creationId xmlns:a16="http://schemas.microsoft.com/office/drawing/2014/main" id="{E6C707C6-95F9-EF0E-E6FD-6415E3C19756}"/>
                  </a:ext>
                </a:extLst>
              </p:cNvPr>
              <p:cNvSpPr/>
              <p:nvPr/>
            </p:nvSpPr>
            <p:spPr>
              <a:xfrm>
                <a:off x="8735922" y="1390727"/>
                <a:ext cx="52350" cy="23693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4A2137A-FD8C-D75F-D613-43635A4D5CD5}"/>
              </a:ext>
            </a:extLst>
          </p:cNvPr>
          <p:cNvSpPr/>
          <p:nvPr/>
        </p:nvSpPr>
        <p:spPr>
          <a:xfrm>
            <a:off x="884875" y="1956885"/>
            <a:ext cx="4116893" cy="1093245"/>
          </a:xfrm>
          <a:prstGeom prst="roundRect">
            <a:avLst>
              <a:gd name="adj" fmla="val 4073"/>
            </a:avLst>
          </a:prstGeom>
          <a:solidFill>
            <a:srgbClr val="FFFBEF"/>
          </a:solidFill>
          <a:ln w="3175">
            <a:solidFill>
              <a:schemeClr val="tx1"/>
            </a:solidFill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   화면 설명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우측에 권한에따른 사용자 정보를 제공합니다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소유자 명칭을 클릭하면 자동으로 정보가 입력됩니다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CE583A6-B098-52ED-4B5C-6B74E187DAAB}"/>
              </a:ext>
            </a:extLst>
          </p:cNvPr>
          <p:cNvSpPr/>
          <p:nvPr/>
        </p:nvSpPr>
        <p:spPr>
          <a:xfrm>
            <a:off x="7945645" y="5349244"/>
            <a:ext cx="3532337" cy="740594"/>
          </a:xfrm>
          <a:prstGeom prst="roundRect">
            <a:avLst>
              <a:gd name="adj" fmla="val 4073"/>
            </a:avLst>
          </a:prstGeom>
          <a:solidFill>
            <a:srgbClr val="FFFBEF"/>
          </a:solidFill>
          <a:ln w="3175">
            <a:solidFill>
              <a:schemeClr val="tx1"/>
            </a:solidFill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   정보 찾기 기능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메일 인증을 통해서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,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정보를 찾을 수 있습니다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92224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 advClick="0" advTm="0">
        <p:random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0918530-6267-BC8A-24D4-F3F06E88BC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32202" y="2473487"/>
            <a:ext cx="8360229" cy="404493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D14FA27-794D-B66E-A2B6-3354C3CBF313}"/>
              </a:ext>
            </a:extLst>
          </p:cNvPr>
          <p:cNvSpPr/>
          <p:nvPr/>
        </p:nvSpPr>
        <p:spPr>
          <a:xfrm>
            <a:off x="0" y="0"/>
            <a:ext cx="495705" cy="6857998"/>
          </a:xfrm>
          <a:prstGeom prst="rect">
            <a:avLst/>
          </a:prstGeom>
          <a:solidFill>
            <a:srgbClr val="012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BF69B8-7418-3596-E129-7D5D1C9D7A1A}"/>
              </a:ext>
            </a:extLst>
          </p:cNvPr>
          <p:cNvSpPr/>
          <p:nvPr/>
        </p:nvSpPr>
        <p:spPr>
          <a:xfrm>
            <a:off x="749808" y="339584"/>
            <a:ext cx="11046723" cy="681503"/>
          </a:xfrm>
          <a:prstGeom prst="rect">
            <a:avLst/>
          </a:prstGeom>
          <a:gradFill>
            <a:gsLst>
              <a:gs pos="0">
                <a:schemeClr val="bg1"/>
              </a:gs>
              <a:gs pos="12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A9D996-57E8-EED8-70E5-8B1A0B1CBB60}"/>
              </a:ext>
            </a:extLst>
          </p:cNvPr>
          <p:cNvCxnSpPr>
            <a:cxnSpLocks/>
          </p:cNvCxnSpPr>
          <p:nvPr/>
        </p:nvCxnSpPr>
        <p:spPr>
          <a:xfrm>
            <a:off x="749808" y="339584"/>
            <a:ext cx="1104672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898CE-40BD-B2F9-FBBB-292306B1809B}"/>
              </a:ext>
            </a:extLst>
          </p:cNvPr>
          <p:cNvCxnSpPr>
            <a:cxnSpLocks/>
          </p:cNvCxnSpPr>
          <p:nvPr/>
        </p:nvCxnSpPr>
        <p:spPr>
          <a:xfrm>
            <a:off x="749808" y="1050115"/>
            <a:ext cx="1111844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12F2D97-FCED-AE8F-CB95-DC4EC7A1D0EA}"/>
              </a:ext>
            </a:extLst>
          </p:cNvPr>
          <p:cNvSpPr txBox="1"/>
          <p:nvPr/>
        </p:nvSpPr>
        <p:spPr>
          <a:xfrm>
            <a:off x="749808" y="339584"/>
            <a:ext cx="5049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2.1 </a:t>
            </a:r>
            <a:r>
              <a:rPr lang="ko-KR" altLang="en-US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메인 화면 </a:t>
            </a:r>
            <a:r>
              <a:rPr lang="en-US" altLang="ko-KR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(</a:t>
            </a:r>
            <a:r>
              <a:rPr lang="ko-KR" altLang="en-US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사용자</a:t>
            </a:r>
            <a:r>
              <a:rPr lang="en-US" altLang="ko-KR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)</a:t>
            </a:r>
            <a:endParaRPr lang="ko-KR" altLang="en-US" sz="4000" dirty="0">
              <a:solidFill>
                <a:srgbClr val="01248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F0D1B4F-0E63-DA79-622D-52C26CD8E74D}"/>
              </a:ext>
            </a:extLst>
          </p:cNvPr>
          <p:cNvGrpSpPr/>
          <p:nvPr/>
        </p:nvGrpSpPr>
        <p:grpSpPr>
          <a:xfrm>
            <a:off x="884876" y="1481006"/>
            <a:ext cx="2655014" cy="343547"/>
            <a:chOff x="875732" y="1318107"/>
            <a:chExt cx="2655014" cy="343547"/>
          </a:xfrm>
        </p:grpSpPr>
        <p:cxnSp>
          <p:nvCxnSpPr>
            <p:cNvPr id="15" name="Straight Connector 24">
              <a:extLst>
                <a:ext uri="{FF2B5EF4-FFF2-40B4-BE49-F238E27FC236}">
                  <a16:creationId xmlns:a16="http://schemas.microsoft.com/office/drawing/2014/main" id="{E410A319-E1F7-D38A-4B92-199B42D7A2DD}"/>
                </a:ext>
              </a:extLst>
            </p:cNvPr>
            <p:cNvCxnSpPr>
              <a:cxnSpLocks/>
            </p:cNvCxnSpPr>
            <p:nvPr/>
          </p:nvCxnSpPr>
          <p:spPr>
            <a:xfrm>
              <a:off x="875732" y="1661654"/>
              <a:ext cx="2140151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Group 65">
              <a:extLst>
                <a:ext uri="{FF2B5EF4-FFF2-40B4-BE49-F238E27FC236}">
                  <a16:creationId xmlns:a16="http://schemas.microsoft.com/office/drawing/2014/main" id="{67726E24-2231-80C8-389C-AA22961D552D}"/>
                </a:ext>
              </a:extLst>
            </p:cNvPr>
            <p:cNvSpPr txBox="1"/>
            <p:nvPr/>
          </p:nvSpPr>
          <p:spPr>
            <a:xfrm>
              <a:off x="1147483" y="1318107"/>
              <a:ext cx="2383263" cy="2920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400">
                  <a:gradFill>
                    <a:gsLst>
                      <a:gs pos="0">
                        <a:srgbClr val="08AEEA"/>
                      </a:gs>
                      <a:gs pos="100000">
                        <a:srgbClr val="2AF598"/>
                      </a:gs>
                    </a:gsLst>
                    <a:lin ang="2700000" scaled="0"/>
                  </a:gradFill>
                  <a:latin typeface="Arial" panose="020B0503020204020204" pitchFamily="34" charset="-122"/>
                  <a:ea typeface="Arial" panose="020B0503020204020204" pitchFamily="34" charset="-122"/>
                </a:defRPr>
              </a:lvl1pPr>
            </a:lstStyle>
            <a:p>
              <a:pPr algn="l">
                <a:lnSpc>
                  <a:spcPct val="120000"/>
                </a:lnSpc>
                <a:defRPr/>
              </a:pPr>
              <a:r>
                <a:rPr lang="ko-KR" altLang="en-US" sz="1200" spc="-15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rPr>
                <a:t>메인 화면 </a:t>
              </a:r>
              <a:r>
                <a:rPr lang="en-US" altLang="ko-KR" sz="1200" spc="-15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rPr>
                <a:t>(</a:t>
              </a:r>
              <a:r>
                <a:rPr lang="ko-KR" altLang="en-US" sz="1200" spc="-15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rPr>
                <a:t>사용자</a:t>
              </a:r>
              <a:r>
                <a:rPr lang="en-US" altLang="ko-KR" sz="1200" spc="-15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rPr>
                <a:t>)</a:t>
              </a:r>
              <a:endParaRPr lang="zh-CN" altLang="en-US" sz="1200" spc="-15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Arial" panose="020B0604020202020204" pitchFamily="34" charset="0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23BCDF6-DD2F-178A-534B-132A3601A3CB}"/>
                </a:ext>
              </a:extLst>
            </p:cNvPr>
            <p:cNvGrpSpPr/>
            <p:nvPr/>
          </p:nvGrpSpPr>
          <p:grpSpPr>
            <a:xfrm>
              <a:off x="875732" y="1373240"/>
              <a:ext cx="223233" cy="236940"/>
              <a:chOff x="8567543" y="1390727"/>
              <a:chExt cx="220729" cy="236940"/>
            </a:xfrm>
          </p:grpSpPr>
          <p:sp>
            <p:nvSpPr>
              <p:cNvPr id="18" name="Rectangle 21">
                <a:extLst>
                  <a:ext uri="{FF2B5EF4-FFF2-40B4-BE49-F238E27FC236}">
                    <a16:creationId xmlns:a16="http://schemas.microsoft.com/office/drawing/2014/main" id="{5EF75A57-4A05-48F9-8966-7507905E2562}"/>
                  </a:ext>
                </a:extLst>
              </p:cNvPr>
              <p:cNvSpPr/>
              <p:nvPr/>
            </p:nvSpPr>
            <p:spPr>
              <a:xfrm>
                <a:off x="8567543" y="1390731"/>
                <a:ext cx="120405" cy="236936"/>
              </a:xfrm>
              <a:prstGeom prst="rect">
                <a:avLst/>
              </a:prstGeom>
              <a:solidFill>
                <a:srgbClr val="0124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19" name="Rectangle 22">
                <a:extLst>
                  <a:ext uri="{FF2B5EF4-FFF2-40B4-BE49-F238E27FC236}">
                    <a16:creationId xmlns:a16="http://schemas.microsoft.com/office/drawing/2014/main" id="{0453B204-59E8-7282-BFC0-9348252ACD90}"/>
                  </a:ext>
                </a:extLst>
              </p:cNvPr>
              <p:cNvSpPr/>
              <p:nvPr/>
            </p:nvSpPr>
            <p:spPr>
              <a:xfrm>
                <a:off x="8687947" y="1390727"/>
                <a:ext cx="52350" cy="23693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20" name="Rectangle 23">
                <a:extLst>
                  <a:ext uri="{FF2B5EF4-FFF2-40B4-BE49-F238E27FC236}">
                    <a16:creationId xmlns:a16="http://schemas.microsoft.com/office/drawing/2014/main" id="{E6C707C6-95F9-EF0E-E6FD-6415E3C19756}"/>
                  </a:ext>
                </a:extLst>
              </p:cNvPr>
              <p:cNvSpPr/>
              <p:nvPr/>
            </p:nvSpPr>
            <p:spPr>
              <a:xfrm>
                <a:off x="8735922" y="1390727"/>
                <a:ext cx="52350" cy="23693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4A2137A-FD8C-D75F-D613-43635A4D5CD5}"/>
              </a:ext>
            </a:extLst>
          </p:cNvPr>
          <p:cNvSpPr/>
          <p:nvPr/>
        </p:nvSpPr>
        <p:spPr>
          <a:xfrm>
            <a:off x="884875" y="1956885"/>
            <a:ext cx="4914713" cy="1033203"/>
          </a:xfrm>
          <a:prstGeom prst="roundRect">
            <a:avLst>
              <a:gd name="adj" fmla="val 4073"/>
            </a:avLst>
          </a:prstGeom>
          <a:solidFill>
            <a:srgbClr val="FFFBEF"/>
          </a:solidFill>
          <a:ln w="3175">
            <a:solidFill>
              <a:schemeClr val="tx1"/>
            </a:solidFill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   화면 설명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로그인 시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,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사용자 메인 화면으로 이동합니다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우측 상단의 사용자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,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관리자를 클릭하여 메인으로 이동 가능합니다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CE583A6-B098-52ED-4B5C-6B74E187DAAB}"/>
              </a:ext>
            </a:extLst>
          </p:cNvPr>
          <p:cNvSpPr/>
          <p:nvPr/>
        </p:nvSpPr>
        <p:spPr>
          <a:xfrm>
            <a:off x="8400583" y="4864675"/>
            <a:ext cx="2983697" cy="1033203"/>
          </a:xfrm>
          <a:prstGeom prst="roundRect">
            <a:avLst>
              <a:gd name="adj" fmla="val 4073"/>
            </a:avLst>
          </a:prstGeom>
          <a:solidFill>
            <a:srgbClr val="FFFBEF"/>
          </a:solidFill>
          <a:ln w="3175">
            <a:solidFill>
              <a:schemeClr val="tx1"/>
            </a:solidFill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   나의 기안 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&amp;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결재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나의 기안 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: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기안한 결재 목록 확인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나의 결재 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: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결재 대기 중인 목록 확인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5156739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 advClick="0" advTm="0">
        <p:random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669260B1-1137-CF1F-68DD-DB539678A2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21489" y="2670048"/>
            <a:ext cx="4146255" cy="2195076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D14FA27-794D-B66E-A2B6-3354C3CBF313}"/>
              </a:ext>
            </a:extLst>
          </p:cNvPr>
          <p:cNvSpPr/>
          <p:nvPr/>
        </p:nvSpPr>
        <p:spPr>
          <a:xfrm>
            <a:off x="0" y="0"/>
            <a:ext cx="495705" cy="6857998"/>
          </a:xfrm>
          <a:prstGeom prst="rect">
            <a:avLst/>
          </a:prstGeom>
          <a:solidFill>
            <a:srgbClr val="012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BF69B8-7418-3596-E129-7D5D1C9D7A1A}"/>
              </a:ext>
            </a:extLst>
          </p:cNvPr>
          <p:cNvSpPr/>
          <p:nvPr/>
        </p:nvSpPr>
        <p:spPr>
          <a:xfrm>
            <a:off x="749808" y="339584"/>
            <a:ext cx="11046723" cy="681503"/>
          </a:xfrm>
          <a:prstGeom prst="rect">
            <a:avLst/>
          </a:prstGeom>
          <a:gradFill>
            <a:gsLst>
              <a:gs pos="0">
                <a:schemeClr val="bg1"/>
              </a:gs>
              <a:gs pos="12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A9D996-57E8-EED8-70E5-8B1A0B1CBB60}"/>
              </a:ext>
            </a:extLst>
          </p:cNvPr>
          <p:cNvCxnSpPr>
            <a:cxnSpLocks/>
          </p:cNvCxnSpPr>
          <p:nvPr/>
        </p:nvCxnSpPr>
        <p:spPr>
          <a:xfrm>
            <a:off x="749808" y="339584"/>
            <a:ext cx="1104672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898CE-40BD-B2F9-FBBB-292306B1809B}"/>
              </a:ext>
            </a:extLst>
          </p:cNvPr>
          <p:cNvCxnSpPr>
            <a:cxnSpLocks/>
          </p:cNvCxnSpPr>
          <p:nvPr/>
        </p:nvCxnSpPr>
        <p:spPr>
          <a:xfrm>
            <a:off x="749808" y="1050115"/>
            <a:ext cx="1111844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12F2D97-FCED-AE8F-CB95-DC4EC7A1D0EA}"/>
              </a:ext>
            </a:extLst>
          </p:cNvPr>
          <p:cNvSpPr txBox="1"/>
          <p:nvPr/>
        </p:nvSpPr>
        <p:spPr>
          <a:xfrm>
            <a:off x="749808" y="339584"/>
            <a:ext cx="3108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2.2 </a:t>
            </a:r>
            <a:r>
              <a:rPr lang="ko-KR" altLang="en-US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공지사항</a:t>
            </a:r>
            <a:endParaRPr lang="ko-KR" altLang="en-US" sz="4000" dirty="0">
              <a:solidFill>
                <a:srgbClr val="01248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F0D1B4F-0E63-DA79-622D-52C26CD8E74D}"/>
              </a:ext>
            </a:extLst>
          </p:cNvPr>
          <p:cNvGrpSpPr/>
          <p:nvPr/>
        </p:nvGrpSpPr>
        <p:grpSpPr>
          <a:xfrm>
            <a:off x="884876" y="1481006"/>
            <a:ext cx="2655014" cy="343547"/>
            <a:chOff x="875732" y="1318107"/>
            <a:chExt cx="2655014" cy="343547"/>
          </a:xfrm>
        </p:grpSpPr>
        <p:cxnSp>
          <p:nvCxnSpPr>
            <p:cNvPr id="15" name="Straight Connector 24">
              <a:extLst>
                <a:ext uri="{FF2B5EF4-FFF2-40B4-BE49-F238E27FC236}">
                  <a16:creationId xmlns:a16="http://schemas.microsoft.com/office/drawing/2014/main" id="{E410A319-E1F7-D38A-4B92-199B42D7A2DD}"/>
                </a:ext>
              </a:extLst>
            </p:cNvPr>
            <p:cNvCxnSpPr>
              <a:cxnSpLocks/>
            </p:cNvCxnSpPr>
            <p:nvPr/>
          </p:nvCxnSpPr>
          <p:spPr>
            <a:xfrm>
              <a:off x="875732" y="1661654"/>
              <a:ext cx="2140151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Group 65">
              <a:extLst>
                <a:ext uri="{FF2B5EF4-FFF2-40B4-BE49-F238E27FC236}">
                  <a16:creationId xmlns:a16="http://schemas.microsoft.com/office/drawing/2014/main" id="{67726E24-2231-80C8-389C-AA22961D552D}"/>
                </a:ext>
              </a:extLst>
            </p:cNvPr>
            <p:cNvSpPr txBox="1"/>
            <p:nvPr/>
          </p:nvSpPr>
          <p:spPr>
            <a:xfrm>
              <a:off x="1147483" y="1318107"/>
              <a:ext cx="2383263" cy="2920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400">
                  <a:gradFill>
                    <a:gsLst>
                      <a:gs pos="0">
                        <a:srgbClr val="08AEEA"/>
                      </a:gs>
                      <a:gs pos="100000">
                        <a:srgbClr val="2AF598"/>
                      </a:gs>
                    </a:gsLst>
                    <a:lin ang="2700000" scaled="0"/>
                  </a:gradFill>
                  <a:latin typeface="Arial" panose="020B0503020204020204" pitchFamily="34" charset="-122"/>
                  <a:ea typeface="Arial" panose="020B0503020204020204" pitchFamily="34" charset="-122"/>
                </a:defRPr>
              </a:lvl1pPr>
            </a:lstStyle>
            <a:p>
              <a:pPr algn="l">
                <a:lnSpc>
                  <a:spcPct val="120000"/>
                </a:lnSpc>
                <a:defRPr/>
              </a:pPr>
              <a:r>
                <a:rPr lang="ko-KR" altLang="en-US" sz="1200" spc="-15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rPr>
                <a:t>공지사항</a:t>
              </a:r>
              <a:endParaRPr lang="zh-CN" altLang="en-US" sz="1200" spc="-15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Arial" panose="020B0604020202020204" pitchFamily="34" charset="0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23BCDF6-DD2F-178A-534B-132A3601A3CB}"/>
                </a:ext>
              </a:extLst>
            </p:cNvPr>
            <p:cNvGrpSpPr/>
            <p:nvPr/>
          </p:nvGrpSpPr>
          <p:grpSpPr>
            <a:xfrm>
              <a:off x="875732" y="1373240"/>
              <a:ext cx="223233" cy="236940"/>
              <a:chOff x="8567543" y="1390727"/>
              <a:chExt cx="220729" cy="236940"/>
            </a:xfrm>
          </p:grpSpPr>
          <p:sp>
            <p:nvSpPr>
              <p:cNvPr id="18" name="Rectangle 21">
                <a:extLst>
                  <a:ext uri="{FF2B5EF4-FFF2-40B4-BE49-F238E27FC236}">
                    <a16:creationId xmlns:a16="http://schemas.microsoft.com/office/drawing/2014/main" id="{5EF75A57-4A05-48F9-8966-7507905E2562}"/>
                  </a:ext>
                </a:extLst>
              </p:cNvPr>
              <p:cNvSpPr/>
              <p:nvPr/>
            </p:nvSpPr>
            <p:spPr>
              <a:xfrm>
                <a:off x="8567543" y="1390731"/>
                <a:ext cx="120405" cy="236936"/>
              </a:xfrm>
              <a:prstGeom prst="rect">
                <a:avLst/>
              </a:prstGeom>
              <a:solidFill>
                <a:srgbClr val="0124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19" name="Rectangle 22">
                <a:extLst>
                  <a:ext uri="{FF2B5EF4-FFF2-40B4-BE49-F238E27FC236}">
                    <a16:creationId xmlns:a16="http://schemas.microsoft.com/office/drawing/2014/main" id="{0453B204-59E8-7282-BFC0-9348252ACD90}"/>
                  </a:ext>
                </a:extLst>
              </p:cNvPr>
              <p:cNvSpPr/>
              <p:nvPr/>
            </p:nvSpPr>
            <p:spPr>
              <a:xfrm>
                <a:off x="8687947" y="1390727"/>
                <a:ext cx="52350" cy="23693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20" name="Rectangle 23">
                <a:extLst>
                  <a:ext uri="{FF2B5EF4-FFF2-40B4-BE49-F238E27FC236}">
                    <a16:creationId xmlns:a16="http://schemas.microsoft.com/office/drawing/2014/main" id="{E6C707C6-95F9-EF0E-E6FD-6415E3C19756}"/>
                  </a:ext>
                </a:extLst>
              </p:cNvPr>
              <p:cNvSpPr/>
              <p:nvPr/>
            </p:nvSpPr>
            <p:spPr>
              <a:xfrm>
                <a:off x="8735922" y="1390727"/>
                <a:ext cx="52350" cy="23693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4A2137A-FD8C-D75F-D613-43635A4D5CD5}"/>
              </a:ext>
            </a:extLst>
          </p:cNvPr>
          <p:cNvSpPr/>
          <p:nvPr/>
        </p:nvSpPr>
        <p:spPr>
          <a:xfrm>
            <a:off x="884875" y="1956886"/>
            <a:ext cx="4914713" cy="713162"/>
          </a:xfrm>
          <a:prstGeom prst="roundRect">
            <a:avLst>
              <a:gd name="adj" fmla="val 4073"/>
            </a:avLst>
          </a:prstGeom>
          <a:solidFill>
            <a:srgbClr val="FFFBEF"/>
          </a:solidFill>
          <a:ln w="3175">
            <a:solidFill>
              <a:schemeClr val="tx1"/>
            </a:solidFill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   화면 설명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관리자 권한 소유자가 등록한 공지사항을 조회하는 곳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CE583A6-B098-52ED-4B5C-6B74E187DAAB}"/>
              </a:ext>
            </a:extLst>
          </p:cNvPr>
          <p:cNvSpPr/>
          <p:nvPr/>
        </p:nvSpPr>
        <p:spPr>
          <a:xfrm>
            <a:off x="7315200" y="4728031"/>
            <a:ext cx="2983697" cy="1033203"/>
          </a:xfrm>
          <a:prstGeom prst="roundRect">
            <a:avLst>
              <a:gd name="adj" fmla="val 4073"/>
            </a:avLst>
          </a:prstGeom>
          <a:solidFill>
            <a:srgbClr val="FFFBEF"/>
          </a:solidFill>
          <a:ln w="3175">
            <a:solidFill>
              <a:schemeClr val="tx1"/>
            </a:solidFill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  상세 화면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상세 정보 확인 및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 첨부 파일의 다운로드가 가능합니다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17BABEB-4FA6-3345-AD57-B62B08457D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875" y="2853855"/>
            <a:ext cx="6146861" cy="319032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34317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 advClick="0" advTm="0">
        <p:random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14FA27-794D-B66E-A2B6-3354C3CBF313}"/>
              </a:ext>
            </a:extLst>
          </p:cNvPr>
          <p:cNvSpPr/>
          <p:nvPr/>
        </p:nvSpPr>
        <p:spPr>
          <a:xfrm>
            <a:off x="0" y="0"/>
            <a:ext cx="495705" cy="6857998"/>
          </a:xfrm>
          <a:prstGeom prst="rect">
            <a:avLst/>
          </a:prstGeom>
          <a:solidFill>
            <a:srgbClr val="012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BF69B8-7418-3596-E129-7D5D1C9D7A1A}"/>
              </a:ext>
            </a:extLst>
          </p:cNvPr>
          <p:cNvSpPr/>
          <p:nvPr/>
        </p:nvSpPr>
        <p:spPr>
          <a:xfrm>
            <a:off x="749808" y="339584"/>
            <a:ext cx="11046723" cy="681503"/>
          </a:xfrm>
          <a:prstGeom prst="rect">
            <a:avLst/>
          </a:prstGeom>
          <a:gradFill>
            <a:gsLst>
              <a:gs pos="0">
                <a:schemeClr val="bg1"/>
              </a:gs>
              <a:gs pos="12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A9D996-57E8-EED8-70E5-8B1A0B1CBB60}"/>
              </a:ext>
            </a:extLst>
          </p:cNvPr>
          <p:cNvCxnSpPr>
            <a:cxnSpLocks/>
          </p:cNvCxnSpPr>
          <p:nvPr/>
        </p:nvCxnSpPr>
        <p:spPr>
          <a:xfrm>
            <a:off x="749808" y="339584"/>
            <a:ext cx="1104672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898CE-40BD-B2F9-FBBB-292306B1809B}"/>
              </a:ext>
            </a:extLst>
          </p:cNvPr>
          <p:cNvCxnSpPr>
            <a:cxnSpLocks/>
          </p:cNvCxnSpPr>
          <p:nvPr/>
        </p:nvCxnSpPr>
        <p:spPr>
          <a:xfrm>
            <a:off x="749808" y="1050115"/>
            <a:ext cx="1111844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12F2D97-FCED-AE8F-CB95-DC4EC7A1D0EA}"/>
              </a:ext>
            </a:extLst>
          </p:cNvPr>
          <p:cNvSpPr txBox="1"/>
          <p:nvPr/>
        </p:nvSpPr>
        <p:spPr>
          <a:xfrm>
            <a:off x="749808" y="339584"/>
            <a:ext cx="3108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2.3 </a:t>
            </a:r>
            <a:r>
              <a:rPr lang="ko-KR" altLang="en-US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일정 관리</a:t>
            </a:r>
            <a:endParaRPr lang="ko-KR" altLang="en-US" sz="4000" dirty="0">
              <a:solidFill>
                <a:srgbClr val="01248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F0D1B4F-0E63-DA79-622D-52C26CD8E74D}"/>
              </a:ext>
            </a:extLst>
          </p:cNvPr>
          <p:cNvGrpSpPr/>
          <p:nvPr/>
        </p:nvGrpSpPr>
        <p:grpSpPr>
          <a:xfrm>
            <a:off x="884876" y="1481006"/>
            <a:ext cx="2655014" cy="343547"/>
            <a:chOff x="875732" y="1318107"/>
            <a:chExt cx="2655014" cy="343547"/>
          </a:xfrm>
        </p:grpSpPr>
        <p:cxnSp>
          <p:nvCxnSpPr>
            <p:cNvPr id="15" name="Straight Connector 24">
              <a:extLst>
                <a:ext uri="{FF2B5EF4-FFF2-40B4-BE49-F238E27FC236}">
                  <a16:creationId xmlns:a16="http://schemas.microsoft.com/office/drawing/2014/main" id="{E410A319-E1F7-D38A-4B92-199B42D7A2DD}"/>
                </a:ext>
              </a:extLst>
            </p:cNvPr>
            <p:cNvCxnSpPr>
              <a:cxnSpLocks/>
            </p:cNvCxnSpPr>
            <p:nvPr/>
          </p:nvCxnSpPr>
          <p:spPr>
            <a:xfrm>
              <a:off x="875732" y="1661654"/>
              <a:ext cx="2140151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Group 65">
              <a:extLst>
                <a:ext uri="{FF2B5EF4-FFF2-40B4-BE49-F238E27FC236}">
                  <a16:creationId xmlns:a16="http://schemas.microsoft.com/office/drawing/2014/main" id="{67726E24-2231-80C8-389C-AA22961D552D}"/>
                </a:ext>
              </a:extLst>
            </p:cNvPr>
            <p:cNvSpPr txBox="1"/>
            <p:nvPr/>
          </p:nvSpPr>
          <p:spPr>
            <a:xfrm>
              <a:off x="1147483" y="1318107"/>
              <a:ext cx="2383263" cy="2920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400">
                  <a:gradFill>
                    <a:gsLst>
                      <a:gs pos="0">
                        <a:srgbClr val="08AEEA"/>
                      </a:gs>
                      <a:gs pos="100000">
                        <a:srgbClr val="2AF598"/>
                      </a:gs>
                    </a:gsLst>
                    <a:lin ang="2700000" scaled="0"/>
                  </a:gradFill>
                  <a:latin typeface="Arial" panose="020B0503020204020204" pitchFamily="34" charset="-122"/>
                  <a:ea typeface="Arial" panose="020B0503020204020204" pitchFamily="34" charset="-122"/>
                </a:defRPr>
              </a:lvl1pPr>
            </a:lstStyle>
            <a:p>
              <a:pPr algn="l">
                <a:lnSpc>
                  <a:spcPct val="120000"/>
                </a:lnSpc>
                <a:defRPr/>
              </a:pPr>
              <a:r>
                <a:rPr lang="ko-KR" altLang="en-US" sz="1200" spc="-15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rPr>
                <a:t>일정관리</a:t>
              </a:r>
              <a:endParaRPr lang="zh-CN" altLang="en-US" sz="1200" spc="-15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Arial" panose="020B0604020202020204" pitchFamily="34" charset="0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23BCDF6-DD2F-178A-534B-132A3601A3CB}"/>
                </a:ext>
              </a:extLst>
            </p:cNvPr>
            <p:cNvGrpSpPr/>
            <p:nvPr/>
          </p:nvGrpSpPr>
          <p:grpSpPr>
            <a:xfrm>
              <a:off x="875732" y="1373240"/>
              <a:ext cx="223233" cy="236940"/>
              <a:chOff x="8567543" y="1390727"/>
              <a:chExt cx="220729" cy="236940"/>
            </a:xfrm>
          </p:grpSpPr>
          <p:sp>
            <p:nvSpPr>
              <p:cNvPr id="18" name="Rectangle 21">
                <a:extLst>
                  <a:ext uri="{FF2B5EF4-FFF2-40B4-BE49-F238E27FC236}">
                    <a16:creationId xmlns:a16="http://schemas.microsoft.com/office/drawing/2014/main" id="{5EF75A57-4A05-48F9-8966-7507905E2562}"/>
                  </a:ext>
                </a:extLst>
              </p:cNvPr>
              <p:cNvSpPr/>
              <p:nvPr/>
            </p:nvSpPr>
            <p:spPr>
              <a:xfrm>
                <a:off x="8567543" y="1390731"/>
                <a:ext cx="120405" cy="236936"/>
              </a:xfrm>
              <a:prstGeom prst="rect">
                <a:avLst/>
              </a:prstGeom>
              <a:solidFill>
                <a:srgbClr val="0124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19" name="Rectangle 22">
                <a:extLst>
                  <a:ext uri="{FF2B5EF4-FFF2-40B4-BE49-F238E27FC236}">
                    <a16:creationId xmlns:a16="http://schemas.microsoft.com/office/drawing/2014/main" id="{0453B204-59E8-7282-BFC0-9348252ACD90}"/>
                  </a:ext>
                </a:extLst>
              </p:cNvPr>
              <p:cNvSpPr/>
              <p:nvPr/>
            </p:nvSpPr>
            <p:spPr>
              <a:xfrm>
                <a:off x="8687947" y="1390727"/>
                <a:ext cx="52350" cy="23693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20" name="Rectangle 23">
                <a:extLst>
                  <a:ext uri="{FF2B5EF4-FFF2-40B4-BE49-F238E27FC236}">
                    <a16:creationId xmlns:a16="http://schemas.microsoft.com/office/drawing/2014/main" id="{E6C707C6-95F9-EF0E-E6FD-6415E3C19756}"/>
                  </a:ext>
                </a:extLst>
              </p:cNvPr>
              <p:cNvSpPr/>
              <p:nvPr/>
            </p:nvSpPr>
            <p:spPr>
              <a:xfrm>
                <a:off x="8735922" y="1390727"/>
                <a:ext cx="52350" cy="23693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4A2137A-FD8C-D75F-D613-43635A4D5CD5}"/>
              </a:ext>
            </a:extLst>
          </p:cNvPr>
          <p:cNvSpPr/>
          <p:nvPr/>
        </p:nvSpPr>
        <p:spPr>
          <a:xfrm>
            <a:off x="884875" y="1956886"/>
            <a:ext cx="3668837" cy="1078922"/>
          </a:xfrm>
          <a:prstGeom prst="roundRect">
            <a:avLst>
              <a:gd name="adj" fmla="val 4073"/>
            </a:avLst>
          </a:prstGeom>
          <a:solidFill>
            <a:srgbClr val="FFFBEF"/>
          </a:solidFill>
          <a:ln w="3175">
            <a:solidFill>
              <a:schemeClr val="tx1"/>
            </a:solidFill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   화면 설명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전자결재를 통해서 휴가 신청이 완료된 정보를 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 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일자에 맞춰 제공합니다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A155425A-7C46-1DD3-25F4-72C7C17080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75" y="3219615"/>
            <a:ext cx="8857861" cy="29111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8999761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 advClick="0" advTm="0">
        <p:random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14FA27-794D-B66E-A2B6-3354C3CBF313}"/>
              </a:ext>
            </a:extLst>
          </p:cNvPr>
          <p:cNvSpPr/>
          <p:nvPr/>
        </p:nvSpPr>
        <p:spPr>
          <a:xfrm>
            <a:off x="0" y="0"/>
            <a:ext cx="495705" cy="6857998"/>
          </a:xfrm>
          <a:prstGeom prst="rect">
            <a:avLst/>
          </a:prstGeom>
          <a:solidFill>
            <a:srgbClr val="012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BF69B8-7418-3596-E129-7D5D1C9D7A1A}"/>
              </a:ext>
            </a:extLst>
          </p:cNvPr>
          <p:cNvSpPr/>
          <p:nvPr/>
        </p:nvSpPr>
        <p:spPr>
          <a:xfrm>
            <a:off x="749808" y="339584"/>
            <a:ext cx="11046723" cy="681503"/>
          </a:xfrm>
          <a:prstGeom prst="rect">
            <a:avLst/>
          </a:prstGeom>
          <a:gradFill>
            <a:gsLst>
              <a:gs pos="0">
                <a:schemeClr val="bg1"/>
              </a:gs>
              <a:gs pos="12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A9D996-57E8-EED8-70E5-8B1A0B1CBB60}"/>
              </a:ext>
            </a:extLst>
          </p:cNvPr>
          <p:cNvCxnSpPr>
            <a:cxnSpLocks/>
          </p:cNvCxnSpPr>
          <p:nvPr/>
        </p:nvCxnSpPr>
        <p:spPr>
          <a:xfrm>
            <a:off x="749808" y="339584"/>
            <a:ext cx="1104672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898CE-40BD-B2F9-FBBB-292306B1809B}"/>
              </a:ext>
            </a:extLst>
          </p:cNvPr>
          <p:cNvCxnSpPr>
            <a:cxnSpLocks/>
          </p:cNvCxnSpPr>
          <p:nvPr/>
        </p:nvCxnSpPr>
        <p:spPr>
          <a:xfrm>
            <a:off x="749808" y="1050115"/>
            <a:ext cx="1111844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12F2D97-FCED-AE8F-CB95-DC4EC7A1D0EA}"/>
              </a:ext>
            </a:extLst>
          </p:cNvPr>
          <p:cNvSpPr txBox="1"/>
          <p:nvPr/>
        </p:nvSpPr>
        <p:spPr>
          <a:xfrm>
            <a:off x="749808" y="339584"/>
            <a:ext cx="3108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2.4 </a:t>
            </a:r>
            <a:r>
              <a:rPr lang="ko-KR" altLang="en-US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기안 목록</a:t>
            </a:r>
            <a:endParaRPr lang="ko-KR" altLang="en-US" sz="4000" dirty="0">
              <a:solidFill>
                <a:srgbClr val="01248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F0D1B4F-0E63-DA79-622D-52C26CD8E74D}"/>
              </a:ext>
            </a:extLst>
          </p:cNvPr>
          <p:cNvGrpSpPr/>
          <p:nvPr/>
        </p:nvGrpSpPr>
        <p:grpSpPr>
          <a:xfrm>
            <a:off x="884876" y="1481006"/>
            <a:ext cx="2655014" cy="343547"/>
            <a:chOff x="875732" y="1318107"/>
            <a:chExt cx="2655014" cy="343547"/>
          </a:xfrm>
        </p:grpSpPr>
        <p:cxnSp>
          <p:nvCxnSpPr>
            <p:cNvPr id="15" name="Straight Connector 24">
              <a:extLst>
                <a:ext uri="{FF2B5EF4-FFF2-40B4-BE49-F238E27FC236}">
                  <a16:creationId xmlns:a16="http://schemas.microsoft.com/office/drawing/2014/main" id="{E410A319-E1F7-D38A-4B92-199B42D7A2DD}"/>
                </a:ext>
              </a:extLst>
            </p:cNvPr>
            <p:cNvCxnSpPr>
              <a:cxnSpLocks/>
            </p:cNvCxnSpPr>
            <p:nvPr/>
          </p:nvCxnSpPr>
          <p:spPr>
            <a:xfrm>
              <a:off x="875732" y="1661654"/>
              <a:ext cx="2140151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Group 65">
              <a:extLst>
                <a:ext uri="{FF2B5EF4-FFF2-40B4-BE49-F238E27FC236}">
                  <a16:creationId xmlns:a16="http://schemas.microsoft.com/office/drawing/2014/main" id="{67726E24-2231-80C8-389C-AA22961D552D}"/>
                </a:ext>
              </a:extLst>
            </p:cNvPr>
            <p:cNvSpPr txBox="1"/>
            <p:nvPr/>
          </p:nvSpPr>
          <p:spPr>
            <a:xfrm>
              <a:off x="1147483" y="1318107"/>
              <a:ext cx="2383263" cy="2920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400">
                  <a:gradFill>
                    <a:gsLst>
                      <a:gs pos="0">
                        <a:srgbClr val="08AEEA"/>
                      </a:gs>
                      <a:gs pos="100000">
                        <a:srgbClr val="2AF598"/>
                      </a:gs>
                    </a:gsLst>
                    <a:lin ang="2700000" scaled="0"/>
                  </a:gradFill>
                  <a:latin typeface="Arial" panose="020B0503020204020204" pitchFamily="34" charset="-122"/>
                  <a:ea typeface="Arial" panose="020B0503020204020204" pitchFamily="34" charset="-122"/>
                </a:defRPr>
              </a:lvl1pPr>
            </a:lstStyle>
            <a:p>
              <a:pPr algn="l">
                <a:lnSpc>
                  <a:spcPct val="120000"/>
                </a:lnSpc>
                <a:defRPr/>
              </a:pPr>
              <a:r>
                <a:rPr lang="ko-KR" altLang="en-US" sz="1200" spc="-15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rPr>
                <a:t>기안 목록</a:t>
              </a:r>
              <a:endParaRPr lang="zh-CN" altLang="en-US" sz="1200" spc="-15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Arial" panose="020B0604020202020204" pitchFamily="34" charset="0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23BCDF6-DD2F-178A-534B-132A3601A3CB}"/>
                </a:ext>
              </a:extLst>
            </p:cNvPr>
            <p:cNvGrpSpPr/>
            <p:nvPr/>
          </p:nvGrpSpPr>
          <p:grpSpPr>
            <a:xfrm>
              <a:off x="875732" y="1373240"/>
              <a:ext cx="223233" cy="236940"/>
              <a:chOff x="8567543" y="1390727"/>
              <a:chExt cx="220729" cy="236940"/>
            </a:xfrm>
          </p:grpSpPr>
          <p:sp>
            <p:nvSpPr>
              <p:cNvPr id="18" name="Rectangle 21">
                <a:extLst>
                  <a:ext uri="{FF2B5EF4-FFF2-40B4-BE49-F238E27FC236}">
                    <a16:creationId xmlns:a16="http://schemas.microsoft.com/office/drawing/2014/main" id="{5EF75A57-4A05-48F9-8966-7507905E2562}"/>
                  </a:ext>
                </a:extLst>
              </p:cNvPr>
              <p:cNvSpPr/>
              <p:nvPr/>
            </p:nvSpPr>
            <p:spPr>
              <a:xfrm>
                <a:off x="8567543" y="1390731"/>
                <a:ext cx="120405" cy="236936"/>
              </a:xfrm>
              <a:prstGeom prst="rect">
                <a:avLst/>
              </a:prstGeom>
              <a:solidFill>
                <a:srgbClr val="0124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19" name="Rectangle 22">
                <a:extLst>
                  <a:ext uri="{FF2B5EF4-FFF2-40B4-BE49-F238E27FC236}">
                    <a16:creationId xmlns:a16="http://schemas.microsoft.com/office/drawing/2014/main" id="{0453B204-59E8-7282-BFC0-9348252ACD90}"/>
                  </a:ext>
                </a:extLst>
              </p:cNvPr>
              <p:cNvSpPr/>
              <p:nvPr/>
            </p:nvSpPr>
            <p:spPr>
              <a:xfrm>
                <a:off x="8687947" y="1390727"/>
                <a:ext cx="52350" cy="23693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20" name="Rectangle 23">
                <a:extLst>
                  <a:ext uri="{FF2B5EF4-FFF2-40B4-BE49-F238E27FC236}">
                    <a16:creationId xmlns:a16="http://schemas.microsoft.com/office/drawing/2014/main" id="{E6C707C6-95F9-EF0E-E6FD-6415E3C19756}"/>
                  </a:ext>
                </a:extLst>
              </p:cNvPr>
              <p:cNvSpPr/>
              <p:nvPr/>
            </p:nvSpPr>
            <p:spPr>
              <a:xfrm>
                <a:off x="8735922" y="1390727"/>
                <a:ext cx="52350" cy="23693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4A2137A-FD8C-D75F-D613-43635A4D5CD5}"/>
              </a:ext>
            </a:extLst>
          </p:cNvPr>
          <p:cNvSpPr/>
          <p:nvPr/>
        </p:nvSpPr>
        <p:spPr>
          <a:xfrm>
            <a:off x="884875" y="1956886"/>
            <a:ext cx="4062029" cy="1078922"/>
          </a:xfrm>
          <a:prstGeom prst="roundRect">
            <a:avLst>
              <a:gd name="adj" fmla="val 4073"/>
            </a:avLst>
          </a:prstGeom>
          <a:solidFill>
            <a:srgbClr val="FFFBEF"/>
          </a:solidFill>
          <a:ln w="3175">
            <a:solidFill>
              <a:schemeClr val="tx1"/>
            </a:solidFill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   화면 설명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사용자가 직접 기안한 결재 정보를 확인 가능합니다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0224C8AB-D363-1023-7084-E22451C7AE69}"/>
              </a:ext>
            </a:extLst>
          </p:cNvPr>
          <p:cNvSpPr/>
          <p:nvPr/>
        </p:nvSpPr>
        <p:spPr>
          <a:xfrm>
            <a:off x="8245906" y="4782787"/>
            <a:ext cx="3550625" cy="1033203"/>
          </a:xfrm>
          <a:prstGeom prst="roundRect">
            <a:avLst>
              <a:gd name="adj" fmla="val 4073"/>
            </a:avLst>
          </a:prstGeom>
          <a:solidFill>
            <a:srgbClr val="FFFBEF"/>
          </a:solidFill>
          <a:ln w="3175">
            <a:solidFill>
              <a:schemeClr val="tx1"/>
            </a:solidFill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  기안문 작성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템플릿을 선택하여 진행합니다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 템플릿은 관리자 화면에서 등록 가능합니다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A51A3F2-96E6-325D-BB1F-217860E08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75" y="3168140"/>
            <a:ext cx="6640637" cy="299823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AF6D0CAB-316D-336F-FF56-7FD51BF194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91062" y="2353266"/>
            <a:ext cx="4105469" cy="231399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4565967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 advClick="0" advTm="0">
        <p:random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A6C35145-39D5-0A51-C620-B094F6BA0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57482" y="2432286"/>
            <a:ext cx="4456489" cy="265305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D14FA27-794D-B66E-A2B6-3354C3CBF313}"/>
              </a:ext>
            </a:extLst>
          </p:cNvPr>
          <p:cNvSpPr/>
          <p:nvPr/>
        </p:nvSpPr>
        <p:spPr>
          <a:xfrm>
            <a:off x="0" y="0"/>
            <a:ext cx="495705" cy="6857998"/>
          </a:xfrm>
          <a:prstGeom prst="rect">
            <a:avLst/>
          </a:prstGeom>
          <a:solidFill>
            <a:srgbClr val="012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BF69B8-7418-3596-E129-7D5D1C9D7A1A}"/>
              </a:ext>
            </a:extLst>
          </p:cNvPr>
          <p:cNvSpPr/>
          <p:nvPr/>
        </p:nvSpPr>
        <p:spPr>
          <a:xfrm>
            <a:off x="749808" y="339584"/>
            <a:ext cx="11046723" cy="681503"/>
          </a:xfrm>
          <a:prstGeom prst="rect">
            <a:avLst/>
          </a:prstGeom>
          <a:gradFill>
            <a:gsLst>
              <a:gs pos="0">
                <a:schemeClr val="bg1"/>
              </a:gs>
              <a:gs pos="12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A9D996-57E8-EED8-70E5-8B1A0B1CBB60}"/>
              </a:ext>
            </a:extLst>
          </p:cNvPr>
          <p:cNvCxnSpPr>
            <a:cxnSpLocks/>
          </p:cNvCxnSpPr>
          <p:nvPr/>
        </p:nvCxnSpPr>
        <p:spPr>
          <a:xfrm>
            <a:off x="749808" y="339584"/>
            <a:ext cx="1104672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898CE-40BD-B2F9-FBBB-292306B1809B}"/>
              </a:ext>
            </a:extLst>
          </p:cNvPr>
          <p:cNvCxnSpPr>
            <a:cxnSpLocks/>
          </p:cNvCxnSpPr>
          <p:nvPr/>
        </p:nvCxnSpPr>
        <p:spPr>
          <a:xfrm>
            <a:off x="749808" y="1050115"/>
            <a:ext cx="1111844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12F2D97-FCED-AE8F-CB95-DC4EC7A1D0EA}"/>
              </a:ext>
            </a:extLst>
          </p:cNvPr>
          <p:cNvSpPr txBox="1"/>
          <p:nvPr/>
        </p:nvSpPr>
        <p:spPr>
          <a:xfrm>
            <a:off x="749808" y="339584"/>
            <a:ext cx="457849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2.5 </a:t>
            </a:r>
            <a:r>
              <a:rPr lang="ko-KR" altLang="en-US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전자 결재 </a:t>
            </a:r>
            <a:r>
              <a:rPr lang="en-US" altLang="ko-KR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(</a:t>
            </a:r>
            <a:r>
              <a:rPr lang="ko-KR" altLang="en-US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기안</a:t>
            </a:r>
            <a:r>
              <a:rPr lang="en-US" altLang="ko-KR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)</a:t>
            </a:r>
            <a:endParaRPr lang="ko-KR" altLang="en-US" sz="4000" dirty="0">
              <a:solidFill>
                <a:srgbClr val="01248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F0D1B4F-0E63-DA79-622D-52C26CD8E74D}"/>
              </a:ext>
            </a:extLst>
          </p:cNvPr>
          <p:cNvGrpSpPr/>
          <p:nvPr/>
        </p:nvGrpSpPr>
        <p:grpSpPr>
          <a:xfrm>
            <a:off x="884876" y="1481006"/>
            <a:ext cx="2655014" cy="343547"/>
            <a:chOff x="875732" y="1318107"/>
            <a:chExt cx="2655014" cy="343547"/>
          </a:xfrm>
        </p:grpSpPr>
        <p:cxnSp>
          <p:nvCxnSpPr>
            <p:cNvPr id="15" name="Straight Connector 24">
              <a:extLst>
                <a:ext uri="{FF2B5EF4-FFF2-40B4-BE49-F238E27FC236}">
                  <a16:creationId xmlns:a16="http://schemas.microsoft.com/office/drawing/2014/main" id="{E410A319-E1F7-D38A-4B92-199B42D7A2DD}"/>
                </a:ext>
              </a:extLst>
            </p:cNvPr>
            <p:cNvCxnSpPr>
              <a:cxnSpLocks/>
            </p:cNvCxnSpPr>
            <p:nvPr/>
          </p:nvCxnSpPr>
          <p:spPr>
            <a:xfrm>
              <a:off x="875732" y="1661654"/>
              <a:ext cx="2140151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Group 65">
              <a:extLst>
                <a:ext uri="{FF2B5EF4-FFF2-40B4-BE49-F238E27FC236}">
                  <a16:creationId xmlns:a16="http://schemas.microsoft.com/office/drawing/2014/main" id="{67726E24-2231-80C8-389C-AA22961D552D}"/>
                </a:ext>
              </a:extLst>
            </p:cNvPr>
            <p:cNvSpPr txBox="1"/>
            <p:nvPr/>
          </p:nvSpPr>
          <p:spPr>
            <a:xfrm>
              <a:off x="1147483" y="1318107"/>
              <a:ext cx="2383263" cy="2920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400">
                  <a:gradFill>
                    <a:gsLst>
                      <a:gs pos="0">
                        <a:srgbClr val="08AEEA"/>
                      </a:gs>
                      <a:gs pos="100000">
                        <a:srgbClr val="2AF598"/>
                      </a:gs>
                    </a:gsLst>
                    <a:lin ang="2700000" scaled="0"/>
                  </a:gradFill>
                  <a:latin typeface="Arial" panose="020B0503020204020204" pitchFamily="34" charset="-122"/>
                  <a:ea typeface="Arial" panose="020B0503020204020204" pitchFamily="34" charset="-122"/>
                </a:defRPr>
              </a:lvl1pPr>
            </a:lstStyle>
            <a:p>
              <a:pPr algn="l">
                <a:lnSpc>
                  <a:spcPct val="120000"/>
                </a:lnSpc>
                <a:defRPr/>
              </a:pPr>
              <a:r>
                <a:rPr lang="ko-KR" altLang="en-US" sz="1200" spc="-15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rPr>
                <a:t>전자 결재 </a:t>
              </a:r>
              <a:r>
                <a:rPr lang="en-US" altLang="ko-KR" sz="1200" spc="-15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rPr>
                <a:t>(</a:t>
              </a:r>
              <a:r>
                <a:rPr lang="ko-KR" altLang="en-US" sz="1200" spc="-15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rPr>
                <a:t>기안</a:t>
              </a:r>
              <a:r>
                <a:rPr lang="en-US" altLang="ko-KR" sz="1200" spc="-15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rPr>
                <a:t>)</a:t>
              </a:r>
              <a:endParaRPr lang="zh-CN" altLang="en-US" sz="1200" spc="-15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Arial" panose="020B0604020202020204" pitchFamily="34" charset="0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23BCDF6-DD2F-178A-534B-132A3601A3CB}"/>
                </a:ext>
              </a:extLst>
            </p:cNvPr>
            <p:cNvGrpSpPr/>
            <p:nvPr/>
          </p:nvGrpSpPr>
          <p:grpSpPr>
            <a:xfrm>
              <a:off x="875732" y="1373240"/>
              <a:ext cx="223233" cy="236940"/>
              <a:chOff x="8567543" y="1390727"/>
              <a:chExt cx="220729" cy="236940"/>
            </a:xfrm>
          </p:grpSpPr>
          <p:sp>
            <p:nvSpPr>
              <p:cNvPr id="18" name="Rectangle 21">
                <a:extLst>
                  <a:ext uri="{FF2B5EF4-FFF2-40B4-BE49-F238E27FC236}">
                    <a16:creationId xmlns:a16="http://schemas.microsoft.com/office/drawing/2014/main" id="{5EF75A57-4A05-48F9-8966-7507905E2562}"/>
                  </a:ext>
                </a:extLst>
              </p:cNvPr>
              <p:cNvSpPr/>
              <p:nvPr/>
            </p:nvSpPr>
            <p:spPr>
              <a:xfrm>
                <a:off x="8567543" y="1390731"/>
                <a:ext cx="120405" cy="236936"/>
              </a:xfrm>
              <a:prstGeom prst="rect">
                <a:avLst/>
              </a:prstGeom>
              <a:solidFill>
                <a:srgbClr val="0124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19" name="Rectangle 22">
                <a:extLst>
                  <a:ext uri="{FF2B5EF4-FFF2-40B4-BE49-F238E27FC236}">
                    <a16:creationId xmlns:a16="http://schemas.microsoft.com/office/drawing/2014/main" id="{0453B204-59E8-7282-BFC0-9348252ACD90}"/>
                  </a:ext>
                </a:extLst>
              </p:cNvPr>
              <p:cNvSpPr/>
              <p:nvPr/>
            </p:nvSpPr>
            <p:spPr>
              <a:xfrm>
                <a:off x="8687947" y="1390727"/>
                <a:ext cx="52350" cy="23693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20" name="Rectangle 23">
                <a:extLst>
                  <a:ext uri="{FF2B5EF4-FFF2-40B4-BE49-F238E27FC236}">
                    <a16:creationId xmlns:a16="http://schemas.microsoft.com/office/drawing/2014/main" id="{E6C707C6-95F9-EF0E-E6FD-6415E3C19756}"/>
                  </a:ext>
                </a:extLst>
              </p:cNvPr>
              <p:cNvSpPr/>
              <p:nvPr/>
            </p:nvSpPr>
            <p:spPr>
              <a:xfrm>
                <a:off x="8735922" y="1390727"/>
                <a:ext cx="52350" cy="23693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4A2137A-FD8C-D75F-D613-43635A4D5CD5}"/>
              </a:ext>
            </a:extLst>
          </p:cNvPr>
          <p:cNvSpPr/>
          <p:nvPr/>
        </p:nvSpPr>
        <p:spPr>
          <a:xfrm>
            <a:off x="884875" y="1956885"/>
            <a:ext cx="5077013" cy="1088066"/>
          </a:xfrm>
          <a:prstGeom prst="roundRect">
            <a:avLst>
              <a:gd name="adj" fmla="val 4073"/>
            </a:avLst>
          </a:prstGeom>
          <a:solidFill>
            <a:srgbClr val="FFFBEF"/>
          </a:solidFill>
          <a:ln w="3175">
            <a:solidFill>
              <a:schemeClr val="tx1"/>
            </a:solidFill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   화면 설명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사용자가 시행일자 및 내용을 작성하여 기안을 진행하는 화면입니다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확인 버튼을 통해서 결재선을 등록합니다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CE583A6-B098-52ED-4B5C-6B74E187DAAB}"/>
              </a:ext>
            </a:extLst>
          </p:cNvPr>
          <p:cNvSpPr/>
          <p:nvPr/>
        </p:nvSpPr>
        <p:spPr>
          <a:xfrm>
            <a:off x="7370064" y="4730405"/>
            <a:ext cx="3422610" cy="1077480"/>
          </a:xfrm>
          <a:prstGeom prst="roundRect">
            <a:avLst>
              <a:gd name="adj" fmla="val 4073"/>
            </a:avLst>
          </a:prstGeom>
          <a:solidFill>
            <a:srgbClr val="FFFBEF"/>
          </a:solidFill>
          <a:ln w="3175">
            <a:solidFill>
              <a:schemeClr val="tx1"/>
            </a:solidFill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  결재선 등록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기안자는 결재 대상과 유형을 선택하여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 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결재선을 등록합니다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749421C-DE63-0223-DE44-61FB73069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875" y="3228757"/>
            <a:ext cx="6311453" cy="2830286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51086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 advClick="0" advTm="0">
        <p:random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6C24E2FE-BC1C-C181-07FE-EF153392F5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59040" y="1672093"/>
            <a:ext cx="4154094" cy="1405812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D14FA27-794D-B66E-A2B6-3354C3CBF313}"/>
              </a:ext>
            </a:extLst>
          </p:cNvPr>
          <p:cNvSpPr/>
          <p:nvPr/>
        </p:nvSpPr>
        <p:spPr>
          <a:xfrm>
            <a:off x="0" y="0"/>
            <a:ext cx="495705" cy="6857998"/>
          </a:xfrm>
          <a:prstGeom prst="rect">
            <a:avLst/>
          </a:prstGeom>
          <a:solidFill>
            <a:srgbClr val="012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BF69B8-7418-3596-E129-7D5D1C9D7A1A}"/>
              </a:ext>
            </a:extLst>
          </p:cNvPr>
          <p:cNvSpPr/>
          <p:nvPr/>
        </p:nvSpPr>
        <p:spPr>
          <a:xfrm>
            <a:off x="749808" y="339584"/>
            <a:ext cx="11046723" cy="681503"/>
          </a:xfrm>
          <a:prstGeom prst="rect">
            <a:avLst/>
          </a:prstGeom>
          <a:gradFill>
            <a:gsLst>
              <a:gs pos="0">
                <a:schemeClr val="bg1"/>
              </a:gs>
              <a:gs pos="12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A9D996-57E8-EED8-70E5-8B1A0B1CBB60}"/>
              </a:ext>
            </a:extLst>
          </p:cNvPr>
          <p:cNvCxnSpPr>
            <a:cxnSpLocks/>
          </p:cNvCxnSpPr>
          <p:nvPr/>
        </p:nvCxnSpPr>
        <p:spPr>
          <a:xfrm>
            <a:off x="749808" y="339584"/>
            <a:ext cx="1104672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898CE-40BD-B2F9-FBBB-292306B1809B}"/>
              </a:ext>
            </a:extLst>
          </p:cNvPr>
          <p:cNvCxnSpPr>
            <a:cxnSpLocks/>
          </p:cNvCxnSpPr>
          <p:nvPr/>
        </p:nvCxnSpPr>
        <p:spPr>
          <a:xfrm>
            <a:off x="749808" y="1050115"/>
            <a:ext cx="1111844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12F2D97-FCED-AE8F-CB95-DC4EC7A1D0EA}"/>
              </a:ext>
            </a:extLst>
          </p:cNvPr>
          <p:cNvSpPr txBox="1"/>
          <p:nvPr/>
        </p:nvSpPr>
        <p:spPr>
          <a:xfrm>
            <a:off x="749808" y="339584"/>
            <a:ext cx="3108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2.6</a:t>
            </a:r>
            <a:r>
              <a:rPr lang="ko-KR" altLang="en-US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결재 목록</a:t>
            </a:r>
            <a:endParaRPr lang="ko-KR" altLang="en-US" sz="4000" dirty="0">
              <a:solidFill>
                <a:srgbClr val="01248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F0D1B4F-0E63-DA79-622D-52C26CD8E74D}"/>
              </a:ext>
            </a:extLst>
          </p:cNvPr>
          <p:cNvGrpSpPr/>
          <p:nvPr/>
        </p:nvGrpSpPr>
        <p:grpSpPr>
          <a:xfrm>
            <a:off x="884876" y="1481006"/>
            <a:ext cx="2655014" cy="343547"/>
            <a:chOff x="875732" y="1318107"/>
            <a:chExt cx="2655014" cy="343547"/>
          </a:xfrm>
        </p:grpSpPr>
        <p:cxnSp>
          <p:nvCxnSpPr>
            <p:cNvPr id="15" name="Straight Connector 24">
              <a:extLst>
                <a:ext uri="{FF2B5EF4-FFF2-40B4-BE49-F238E27FC236}">
                  <a16:creationId xmlns:a16="http://schemas.microsoft.com/office/drawing/2014/main" id="{E410A319-E1F7-D38A-4B92-199B42D7A2DD}"/>
                </a:ext>
              </a:extLst>
            </p:cNvPr>
            <p:cNvCxnSpPr>
              <a:cxnSpLocks/>
            </p:cNvCxnSpPr>
            <p:nvPr/>
          </p:nvCxnSpPr>
          <p:spPr>
            <a:xfrm>
              <a:off x="875732" y="1661654"/>
              <a:ext cx="2140151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Group 65">
              <a:extLst>
                <a:ext uri="{FF2B5EF4-FFF2-40B4-BE49-F238E27FC236}">
                  <a16:creationId xmlns:a16="http://schemas.microsoft.com/office/drawing/2014/main" id="{67726E24-2231-80C8-389C-AA22961D552D}"/>
                </a:ext>
              </a:extLst>
            </p:cNvPr>
            <p:cNvSpPr txBox="1"/>
            <p:nvPr/>
          </p:nvSpPr>
          <p:spPr>
            <a:xfrm>
              <a:off x="1147483" y="1318107"/>
              <a:ext cx="2383263" cy="2920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400">
                  <a:gradFill>
                    <a:gsLst>
                      <a:gs pos="0">
                        <a:srgbClr val="08AEEA"/>
                      </a:gs>
                      <a:gs pos="100000">
                        <a:srgbClr val="2AF598"/>
                      </a:gs>
                    </a:gsLst>
                    <a:lin ang="2700000" scaled="0"/>
                  </a:gradFill>
                  <a:latin typeface="Arial" panose="020B0503020204020204" pitchFamily="34" charset="-122"/>
                  <a:ea typeface="Arial" panose="020B0503020204020204" pitchFamily="34" charset="-122"/>
                </a:defRPr>
              </a:lvl1pPr>
            </a:lstStyle>
            <a:p>
              <a:pPr algn="l">
                <a:lnSpc>
                  <a:spcPct val="120000"/>
                </a:lnSpc>
                <a:defRPr/>
              </a:pPr>
              <a:r>
                <a:rPr lang="ko-KR" altLang="en-US" sz="1200" spc="-15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rPr>
                <a:t>결재 목록</a:t>
              </a:r>
              <a:endParaRPr lang="zh-CN" altLang="en-US" sz="1200" spc="-15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Arial" panose="020B0604020202020204" pitchFamily="34" charset="0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23BCDF6-DD2F-178A-534B-132A3601A3CB}"/>
                </a:ext>
              </a:extLst>
            </p:cNvPr>
            <p:cNvGrpSpPr/>
            <p:nvPr/>
          </p:nvGrpSpPr>
          <p:grpSpPr>
            <a:xfrm>
              <a:off x="875732" y="1373240"/>
              <a:ext cx="223233" cy="236940"/>
              <a:chOff x="8567543" y="1390727"/>
              <a:chExt cx="220729" cy="236940"/>
            </a:xfrm>
          </p:grpSpPr>
          <p:sp>
            <p:nvSpPr>
              <p:cNvPr id="18" name="Rectangle 21">
                <a:extLst>
                  <a:ext uri="{FF2B5EF4-FFF2-40B4-BE49-F238E27FC236}">
                    <a16:creationId xmlns:a16="http://schemas.microsoft.com/office/drawing/2014/main" id="{5EF75A57-4A05-48F9-8966-7507905E2562}"/>
                  </a:ext>
                </a:extLst>
              </p:cNvPr>
              <p:cNvSpPr/>
              <p:nvPr/>
            </p:nvSpPr>
            <p:spPr>
              <a:xfrm>
                <a:off x="8567543" y="1390731"/>
                <a:ext cx="120405" cy="236936"/>
              </a:xfrm>
              <a:prstGeom prst="rect">
                <a:avLst/>
              </a:prstGeom>
              <a:solidFill>
                <a:srgbClr val="0124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19" name="Rectangle 22">
                <a:extLst>
                  <a:ext uri="{FF2B5EF4-FFF2-40B4-BE49-F238E27FC236}">
                    <a16:creationId xmlns:a16="http://schemas.microsoft.com/office/drawing/2014/main" id="{0453B204-59E8-7282-BFC0-9348252ACD90}"/>
                  </a:ext>
                </a:extLst>
              </p:cNvPr>
              <p:cNvSpPr/>
              <p:nvPr/>
            </p:nvSpPr>
            <p:spPr>
              <a:xfrm>
                <a:off x="8687947" y="1390727"/>
                <a:ext cx="52350" cy="23693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20" name="Rectangle 23">
                <a:extLst>
                  <a:ext uri="{FF2B5EF4-FFF2-40B4-BE49-F238E27FC236}">
                    <a16:creationId xmlns:a16="http://schemas.microsoft.com/office/drawing/2014/main" id="{E6C707C6-95F9-EF0E-E6FD-6415E3C19756}"/>
                  </a:ext>
                </a:extLst>
              </p:cNvPr>
              <p:cNvSpPr/>
              <p:nvPr/>
            </p:nvSpPr>
            <p:spPr>
              <a:xfrm>
                <a:off x="8735922" y="1390727"/>
                <a:ext cx="52350" cy="23693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4A2137A-FD8C-D75F-D613-43635A4D5CD5}"/>
              </a:ext>
            </a:extLst>
          </p:cNvPr>
          <p:cNvSpPr/>
          <p:nvPr/>
        </p:nvSpPr>
        <p:spPr>
          <a:xfrm>
            <a:off x="884875" y="1956885"/>
            <a:ext cx="5077013" cy="758883"/>
          </a:xfrm>
          <a:prstGeom prst="roundRect">
            <a:avLst>
              <a:gd name="adj" fmla="val 4073"/>
            </a:avLst>
          </a:prstGeom>
          <a:solidFill>
            <a:srgbClr val="FFFBEF"/>
          </a:solidFill>
          <a:ln w="3175">
            <a:solidFill>
              <a:schemeClr val="tx1"/>
            </a:solidFill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   화면 설명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결재재가 기안문을 확인 후 반송 혹은 결재 처리를 진행하는 화면입니다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3BBC8CEA-1179-1C1B-287F-DF185A4B88C9}"/>
              </a:ext>
            </a:extLst>
          </p:cNvPr>
          <p:cNvSpPr/>
          <p:nvPr/>
        </p:nvSpPr>
        <p:spPr>
          <a:xfrm>
            <a:off x="8580084" y="2940999"/>
            <a:ext cx="3431754" cy="758883"/>
          </a:xfrm>
          <a:prstGeom prst="roundRect">
            <a:avLst>
              <a:gd name="adj" fmla="val 4073"/>
            </a:avLst>
          </a:prstGeom>
          <a:solidFill>
            <a:srgbClr val="FFFBEF"/>
          </a:solidFill>
          <a:ln w="3175">
            <a:solidFill>
              <a:schemeClr val="tx1"/>
            </a:solidFill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   결재선 확인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진행 중인 결재선의 정보를 조회합니다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83F5EC63-13CD-1A4A-2FA8-D788E8239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875" y="2846226"/>
            <a:ext cx="6375461" cy="3517996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7D4B1A0B-9ED9-8787-6C03-FBC0DB76E5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59040" y="4163500"/>
            <a:ext cx="3126061" cy="1545566"/>
          </a:xfrm>
          <a:prstGeom prst="rect">
            <a:avLst/>
          </a:prstGeom>
        </p:spPr>
      </p:pic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FCE583A6-B098-52ED-4B5C-6B74E187DAAB}"/>
              </a:ext>
            </a:extLst>
          </p:cNvPr>
          <p:cNvSpPr/>
          <p:nvPr/>
        </p:nvSpPr>
        <p:spPr>
          <a:xfrm>
            <a:off x="8117119" y="5590765"/>
            <a:ext cx="3422610" cy="1077480"/>
          </a:xfrm>
          <a:prstGeom prst="roundRect">
            <a:avLst>
              <a:gd name="adj" fmla="val 4073"/>
            </a:avLst>
          </a:prstGeom>
          <a:solidFill>
            <a:srgbClr val="FFFBEF"/>
          </a:solidFill>
          <a:ln w="3175">
            <a:solidFill>
              <a:schemeClr val="tx1"/>
            </a:solidFill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  결재 혹은 반려 선택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결재자는 결재 처리 시 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  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결재 의견을 입력 가능합니다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9475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 advClick="0" advTm="0">
        <p:random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14FA27-794D-B66E-A2B6-3354C3CBF313}"/>
              </a:ext>
            </a:extLst>
          </p:cNvPr>
          <p:cNvSpPr/>
          <p:nvPr/>
        </p:nvSpPr>
        <p:spPr>
          <a:xfrm>
            <a:off x="0" y="0"/>
            <a:ext cx="495705" cy="6857998"/>
          </a:xfrm>
          <a:prstGeom prst="rect">
            <a:avLst/>
          </a:prstGeom>
          <a:solidFill>
            <a:srgbClr val="012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BF69B8-7418-3596-E129-7D5D1C9D7A1A}"/>
              </a:ext>
            </a:extLst>
          </p:cNvPr>
          <p:cNvSpPr/>
          <p:nvPr/>
        </p:nvSpPr>
        <p:spPr>
          <a:xfrm>
            <a:off x="749808" y="339584"/>
            <a:ext cx="11046723" cy="681503"/>
          </a:xfrm>
          <a:prstGeom prst="rect">
            <a:avLst/>
          </a:prstGeom>
          <a:gradFill>
            <a:gsLst>
              <a:gs pos="0">
                <a:schemeClr val="bg1"/>
              </a:gs>
              <a:gs pos="12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A9D996-57E8-EED8-70E5-8B1A0B1CBB60}"/>
              </a:ext>
            </a:extLst>
          </p:cNvPr>
          <p:cNvCxnSpPr>
            <a:cxnSpLocks/>
          </p:cNvCxnSpPr>
          <p:nvPr/>
        </p:nvCxnSpPr>
        <p:spPr>
          <a:xfrm>
            <a:off x="749808" y="339584"/>
            <a:ext cx="1104672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898CE-40BD-B2F9-FBBB-292306B1809B}"/>
              </a:ext>
            </a:extLst>
          </p:cNvPr>
          <p:cNvCxnSpPr>
            <a:cxnSpLocks/>
          </p:cNvCxnSpPr>
          <p:nvPr/>
        </p:nvCxnSpPr>
        <p:spPr>
          <a:xfrm>
            <a:off x="749808" y="1050115"/>
            <a:ext cx="1111844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12F2D97-FCED-AE8F-CB95-DC4EC7A1D0EA}"/>
              </a:ext>
            </a:extLst>
          </p:cNvPr>
          <p:cNvSpPr txBox="1"/>
          <p:nvPr/>
        </p:nvSpPr>
        <p:spPr>
          <a:xfrm>
            <a:off x="749808" y="339584"/>
            <a:ext cx="299152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2.7 </a:t>
            </a:r>
            <a:r>
              <a:rPr lang="ko-KR" altLang="en-US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업무일지</a:t>
            </a:r>
            <a:endParaRPr lang="ko-KR" altLang="en-US" sz="4000" dirty="0">
              <a:solidFill>
                <a:srgbClr val="01248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F0D1B4F-0E63-DA79-622D-52C26CD8E74D}"/>
              </a:ext>
            </a:extLst>
          </p:cNvPr>
          <p:cNvGrpSpPr/>
          <p:nvPr/>
        </p:nvGrpSpPr>
        <p:grpSpPr>
          <a:xfrm>
            <a:off x="884876" y="1481006"/>
            <a:ext cx="2655014" cy="343547"/>
            <a:chOff x="875732" y="1318107"/>
            <a:chExt cx="2655014" cy="343547"/>
          </a:xfrm>
        </p:grpSpPr>
        <p:cxnSp>
          <p:nvCxnSpPr>
            <p:cNvPr id="15" name="Straight Connector 24">
              <a:extLst>
                <a:ext uri="{FF2B5EF4-FFF2-40B4-BE49-F238E27FC236}">
                  <a16:creationId xmlns:a16="http://schemas.microsoft.com/office/drawing/2014/main" id="{E410A319-E1F7-D38A-4B92-199B42D7A2DD}"/>
                </a:ext>
              </a:extLst>
            </p:cNvPr>
            <p:cNvCxnSpPr>
              <a:cxnSpLocks/>
            </p:cNvCxnSpPr>
            <p:nvPr/>
          </p:nvCxnSpPr>
          <p:spPr>
            <a:xfrm>
              <a:off x="875732" y="1661654"/>
              <a:ext cx="2140151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Group 65">
              <a:extLst>
                <a:ext uri="{FF2B5EF4-FFF2-40B4-BE49-F238E27FC236}">
                  <a16:creationId xmlns:a16="http://schemas.microsoft.com/office/drawing/2014/main" id="{67726E24-2231-80C8-389C-AA22961D552D}"/>
                </a:ext>
              </a:extLst>
            </p:cNvPr>
            <p:cNvSpPr txBox="1"/>
            <p:nvPr/>
          </p:nvSpPr>
          <p:spPr>
            <a:xfrm>
              <a:off x="1147483" y="1318107"/>
              <a:ext cx="2383263" cy="2920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400">
                  <a:gradFill>
                    <a:gsLst>
                      <a:gs pos="0">
                        <a:srgbClr val="08AEEA"/>
                      </a:gs>
                      <a:gs pos="100000">
                        <a:srgbClr val="2AF598"/>
                      </a:gs>
                    </a:gsLst>
                    <a:lin ang="2700000" scaled="0"/>
                  </a:gradFill>
                  <a:latin typeface="Arial" panose="020B0503020204020204" pitchFamily="34" charset="-122"/>
                  <a:ea typeface="Arial" panose="020B0503020204020204" pitchFamily="34" charset="-122"/>
                </a:defRPr>
              </a:lvl1pPr>
            </a:lstStyle>
            <a:p>
              <a:pPr algn="l">
                <a:lnSpc>
                  <a:spcPct val="120000"/>
                </a:lnSpc>
                <a:defRPr/>
              </a:pPr>
              <a:r>
                <a:rPr lang="ko-KR" altLang="en-US" sz="1200" spc="-15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rPr>
                <a:t>업무일지</a:t>
              </a:r>
              <a:endParaRPr lang="zh-CN" altLang="en-US" sz="1200" spc="-15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Arial" panose="020B0604020202020204" pitchFamily="34" charset="0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23BCDF6-DD2F-178A-534B-132A3601A3CB}"/>
                </a:ext>
              </a:extLst>
            </p:cNvPr>
            <p:cNvGrpSpPr/>
            <p:nvPr/>
          </p:nvGrpSpPr>
          <p:grpSpPr>
            <a:xfrm>
              <a:off x="875732" y="1373240"/>
              <a:ext cx="223233" cy="236940"/>
              <a:chOff x="8567543" y="1390727"/>
              <a:chExt cx="220729" cy="236940"/>
            </a:xfrm>
          </p:grpSpPr>
          <p:sp>
            <p:nvSpPr>
              <p:cNvPr id="18" name="Rectangle 21">
                <a:extLst>
                  <a:ext uri="{FF2B5EF4-FFF2-40B4-BE49-F238E27FC236}">
                    <a16:creationId xmlns:a16="http://schemas.microsoft.com/office/drawing/2014/main" id="{5EF75A57-4A05-48F9-8966-7507905E2562}"/>
                  </a:ext>
                </a:extLst>
              </p:cNvPr>
              <p:cNvSpPr/>
              <p:nvPr/>
            </p:nvSpPr>
            <p:spPr>
              <a:xfrm>
                <a:off x="8567543" y="1390731"/>
                <a:ext cx="120405" cy="236936"/>
              </a:xfrm>
              <a:prstGeom prst="rect">
                <a:avLst/>
              </a:prstGeom>
              <a:solidFill>
                <a:srgbClr val="0124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19" name="Rectangle 22">
                <a:extLst>
                  <a:ext uri="{FF2B5EF4-FFF2-40B4-BE49-F238E27FC236}">
                    <a16:creationId xmlns:a16="http://schemas.microsoft.com/office/drawing/2014/main" id="{0453B204-59E8-7282-BFC0-9348252ACD90}"/>
                  </a:ext>
                </a:extLst>
              </p:cNvPr>
              <p:cNvSpPr/>
              <p:nvPr/>
            </p:nvSpPr>
            <p:spPr>
              <a:xfrm>
                <a:off x="8687947" y="1390727"/>
                <a:ext cx="52350" cy="23693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20" name="Rectangle 23">
                <a:extLst>
                  <a:ext uri="{FF2B5EF4-FFF2-40B4-BE49-F238E27FC236}">
                    <a16:creationId xmlns:a16="http://schemas.microsoft.com/office/drawing/2014/main" id="{E6C707C6-95F9-EF0E-E6FD-6415E3C19756}"/>
                  </a:ext>
                </a:extLst>
              </p:cNvPr>
              <p:cNvSpPr/>
              <p:nvPr/>
            </p:nvSpPr>
            <p:spPr>
              <a:xfrm>
                <a:off x="8735922" y="1390727"/>
                <a:ext cx="52350" cy="23693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4A2137A-FD8C-D75F-D613-43635A4D5CD5}"/>
              </a:ext>
            </a:extLst>
          </p:cNvPr>
          <p:cNvSpPr/>
          <p:nvPr/>
        </p:nvSpPr>
        <p:spPr>
          <a:xfrm>
            <a:off x="884875" y="1956885"/>
            <a:ext cx="3144288" cy="731449"/>
          </a:xfrm>
          <a:prstGeom prst="roundRect">
            <a:avLst>
              <a:gd name="adj" fmla="val 4073"/>
            </a:avLst>
          </a:prstGeom>
          <a:solidFill>
            <a:srgbClr val="FFFBEF"/>
          </a:solidFill>
          <a:ln w="3175">
            <a:solidFill>
              <a:schemeClr val="tx1"/>
            </a:solidFill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   화면 설명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업무일지를 등록하는 화면입니다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..</a:t>
            </a: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99D5D9E-AC46-E539-934B-8C3E5A9B15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75" y="2982081"/>
            <a:ext cx="8957388" cy="2606351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20079983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 advClick="0" advTm="0">
        <p:random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1E3791B6-ECB3-D1CA-922B-91063B67B5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628" y="2322609"/>
            <a:ext cx="8882743" cy="394373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D14FA27-794D-B66E-A2B6-3354C3CBF313}"/>
              </a:ext>
            </a:extLst>
          </p:cNvPr>
          <p:cNvSpPr/>
          <p:nvPr/>
        </p:nvSpPr>
        <p:spPr>
          <a:xfrm>
            <a:off x="0" y="0"/>
            <a:ext cx="495705" cy="6857998"/>
          </a:xfrm>
          <a:prstGeom prst="rect">
            <a:avLst/>
          </a:prstGeom>
          <a:solidFill>
            <a:srgbClr val="012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BF69B8-7418-3596-E129-7D5D1C9D7A1A}"/>
              </a:ext>
            </a:extLst>
          </p:cNvPr>
          <p:cNvSpPr/>
          <p:nvPr/>
        </p:nvSpPr>
        <p:spPr>
          <a:xfrm>
            <a:off x="749808" y="339584"/>
            <a:ext cx="11046723" cy="681503"/>
          </a:xfrm>
          <a:prstGeom prst="rect">
            <a:avLst/>
          </a:prstGeom>
          <a:gradFill>
            <a:gsLst>
              <a:gs pos="0">
                <a:schemeClr val="bg1"/>
              </a:gs>
              <a:gs pos="12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A9D996-57E8-EED8-70E5-8B1A0B1CBB60}"/>
              </a:ext>
            </a:extLst>
          </p:cNvPr>
          <p:cNvCxnSpPr>
            <a:cxnSpLocks/>
          </p:cNvCxnSpPr>
          <p:nvPr/>
        </p:nvCxnSpPr>
        <p:spPr>
          <a:xfrm>
            <a:off x="749808" y="339584"/>
            <a:ext cx="1104672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898CE-40BD-B2F9-FBBB-292306B1809B}"/>
              </a:ext>
            </a:extLst>
          </p:cNvPr>
          <p:cNvCxnSpPr>
            <a:cxnSpLocks/>
          </p:cNvCxnSpPr>
          <p:nvPr/>
        </p:nvCxnSpPr>
        <p:spPr>
          <a:xfrm>
            <a:off x="749808" y="1050115"/>
            <a:ext cx="1111844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12F2D97-FCED-AE8F-CB95-DC4EC7A1D0EA}"/>
              </a:ext>
            </a:extLst>
          </p:cNvPr>
          <p:cNvSpPr txBox="1"/>
          <p:nvPr/>
        </p:nvSpPr>
        <p:spPr>
          <a:xfrm>
            <a:off x="749808" y="339584"/>
            <a:ext cx="3108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2.8 </a:t>
            </a:r>
            <a:r>
              <a:rPr lang="ko-KR" altLang="en-US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사원 조회</a:t>
            </a:r>
            <a:endParaRPr lang="ko-KR" altLang="en-US" sz="4000" dirty="0">
              <a:solidFill>
                <a:srgbClr val="01248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F0D1B4F-0E63-DA79-622D-52C26CD8E74D}"/>
              </a:ext>
            </a:extLst>
          </p:cNvPr>
          <p:cNvGrpSpPr/>
          <p:nvPr/>
        </p:nvGrpSpPr>
        <p:grpSpPr>
          <a:xfrm>
            <a:off x="884876" y="1481006"/>
            <a:ext cx="2655014" cy="343547"/>
            <a:chOff x="875732" y="1318107"/>
            <a:chExt cx="2655014" cy="343547"/>
          </a:xfrm>
        </p:grpSpPr>
        <p:cxnSp>
          <p:nvCxnSpPr>
            <p:cNvPr id="15" name="Straight Connector 24">
              <a:extLst>
                <a:ext uri="{FF2B5EF4-FFF2-40B4-BE49-F238E27FC236}">
                  <a16:creationId xmlns:a16="http://schemas.microsoft.com/office/drawing/2014/main" id="{E410A319-E1F7-D38A-4B92-199B42D7A2DD}"/>
                </a:ext>
              </a:extLst>
            </p:cNvPr>
            <p:cNvCxnSpPr>
              <a:cxnSpLocks/>
            </p:cNvCxnSpPr>
            <p:nvPr/>
          </p:nvCxnSpPr>
          <p:spPr>
            <a:xfrm>
              <a:off x="875732" y="1661654"/>
              <a:ext cx="2140151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Group 65">
              <a:extLst>
                <a:ext uri="{FF2B5EF4-FFF2-40B4-BE49-F238E27FC236}">
                  <a16:creationId xmlns:a16="http://schemas.microsoft.com/office/drawing/2014/main" id="{67726E24-2231-80C8-389C-AA22961D552D}"/>
                </a:ext>
              </a:extLst>
            </p:cNvPr>
            <p:cNvSpPr txBox="1"/>
            <p:nvPr/>
          </p:nvSpPr>
          <p:spPr>
            <a:xfrm>
              <a:off x="1147483" y="1318107"/>
              <a:ext cx="2383263" cy="2920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400">
                  <a:gradFill>
                    <a:gsLst>
                      <a:gs pos="0">
                        <a:srgbClr val="08AEEA"/>
                      </a:gs>
                      <a:gs pos="100000">
                        <a:srgbClr val="2AF598"/>
                      </a:gs>
                    </a:gsLst>
                    <a:lin ang="2700000" scaled="0"/>
                  </a:gradFill>
                  <a:latin typeface="Arial" panose="020B0503020204020204" pitchFamily="34" charset="-122"/>
                  <a:ea typeface="Arial" panose="020B0503020204020204" pitchFamily="34" charset="-122"/>
                </a:defRPr>
              </a:lvl1pPr>
            </a:lstStyle>
            <a:p>
              <a:pPr algn="l">
                <a:lnSpc>
                  <a:spcPct val="120000"/>
                </a:lnSpc>
                <a:defRPr/>
              </a:pPr>
              <a:r>
                <a:rPr lang="ko-KR" altLang="en-US" sz="1200" spc="-15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rPr>
                <a:t>사원 조회</a:t>
              </a:r>
              <a:endParaRPr lang="zh-CN" altLang="en-US" sz="1200" spc="-15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Arial" panose="020B0604020202020204" pitchFamily="34" charset="0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23BCDF6-DD2F-178A-534B-132A3601A3CB}"/>
                </a:ext>
              </a:extLst>
            </p:cNvPr>
            <p:cNvGrpSpPr/>
            <p:nvPr/>
          </p:nvGrpSpPr>
          <p:grpSpPr>
            <a:xfrm>
              <a:off x="875732" y="1373240"/>
              <a:ext cx="223233" cy="236940"/>
              <a:chOff x="8567543" y="1390727"/>
              <a:chExt cx="220729" cy="236940"/>
            </a:xfrm>
          </p:grpSpPr>
          <p:sp>
            <p:nvSpPr>
              <p:cNvPr id="18" name="Rectangle 21">
                <a:extLst>
                  <a:ext uri="{FF2B5EF4-FFF2-40B4-BE49-F238E27FC236}">
                    <a16:creationId xmlns:a16="http://schemas.microsoft.com/office/drawing/2014/main" id="{5EF75A57-4A05-48F9-8966-7507905E2562}"/>
                  </a:ext>
                </a:extLst>
              </p:cNvPr>
              <p:cNvSpPr/>
              <p:nvPr/>
            </p:nvSpPr>
            <p:spPr>
              <a:xfrm>
                <a:off x="8567543" y="1390731"/>
                <a:ext cx="120405" cy="236936"/>
              </a:xfrm>
              <a:prstGeom prst="rect">
                <a:avLst/>
              </a:prstGeom>
              <a:solidFill>
                <a:srgbClr val="0124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19" name="Rectangle 22">
                <a:extLst>
                  <a:ext uri="{FF2B5EF4-FFF2-40B4-BE49-F238E27FC236}">
                    <a16:creationId xmlns:a16="http://schemas.microsoft.com/office/drawing/2014/main" id="{0453B204-59E8-7282-BFC0-9348252ACD90}"/>
                  </a:ext>
                </a:extLst>
              </p:cNvPr>
              <p:cNvSpPr/>
              <p:nvPr/>
            </p:nvSpPr>
            <p:spPr>
              <a:xfrm>
                <a:off x="8687947" y="1390727"/>
                <a:ext cx="52350" cy="23693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20" name="Rectangle 23">
                <a:extLst>
                  <a:ext uri="{FF2B5EF4-FFF2-40B4-BE49-F238E27FC236}">
                    <a16:creationId xmlns:a16="http://schemas.microsoft.com/office/drawing/2014/main" id="{E6C707C6-95F9-EF0E-E6FD-6415E3C19756}"/>
                  </a:ext>
                </a:extLst>
              </p:cNvPr>
              <p:cNvSpPr/>
              <p:nvPr/>
            </p:nvSpPr>
            <p:spPr>
              <a:xfrm>
                <a:off x="8735922" y="1390727"/>
                <a:ext cx="52350" cy="23693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4A2137A-FD8C-D75F-D613-43635A4D5CD5}"/>
              </a:ext>
            </a:extLst>
          </p:cNvPr>
          <p:cNvSpPr/>
          <p:nvPr/>
        </p:nvSpPr>
        <p:spPr>
          <a:xfrm>
            <a:off x="884875" y="1956885"/>
            <a:ext cx="3144288" cy="731449"/>
          </a:xfrm>
          <a:prstGeom prst="roundRect">
            <a:avLst>
              <a:gd name="adj" fmla="val 4073"/>
            </a:avLst>
          </a:prstGeom>
          <a:solidFill>
            <a:srgbClr val="FFFBEF"/>
          </a:solidFill>
          <a:ln w="3175">
            <a:solidFill>
              <a:schemeClr val="tx1"/>
            </a:solidFill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   화면 설명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사원의 정보를 조회하는 화면입니다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22954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 advClick="0" advTm="0">
        <p:random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직사각형 85">
            <a:extLst>
              <a:ext uri="{FF2B5EF4-FFF2-40B4-BE49-F238E27FC236}">
                <a16:creationId xmlns:a16="http://schemas.microsoft.com/office/drawing/2014/main" id="{672F7E68-3797-930C-2B9B-D4D33182A334}"/>
              </a:ext>
            </a:extLst>
          </p:cNvPr>
          <p:cNvSpPr/>
          <p:nvPr/>
        </p:nvSpPr>
        <p:spPr>
          <a:xfrm>
            <a:off x="0" y="1295400"/>
            <a:ext cx="8976980" cy="556259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5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13" name="직사각형 112">
            <a:extLst>
              <a:ext uri="{FF2B5EF4-FFF2-40B4-BE49-F238E27FC236}">
                <a16:creationId xmlns:a16="http://schemas.microsoft.com/office/drawing/2014/main" id="{F0D2C129-5F87-1CF4-0846-85E238D7A0A9}"/>
              </a:ext>
            </a:extLst>
          </p:cNvPr>
          <p:cNvSpPr/>
          <p:nvPr/>
        </p:nvSpPr>
        <p:spPr>
          <a:xfrm>
            <a:off x="960845" y="3820460"/>
            <a:ext cx="8016135" cy="303753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500000000000000" pitchFamily="34" charset="-127"/>
              <a:ea typeface="Noto Sans KR Medium" panose="020B0600000000000000" pitchFamily="34" charset="-127"/>
            </a:endParaRPr>
          </a:p>
        </p:txBody>
      </p:sp>
      <p:pic>
        <p:nvPicPr>
          <p:cNvPr id="76" name="Object 13">
            <a:extLst>
              <a:ext uri="{FF2B5EF4-FFF2-40B4-BE49-F238E27FC236}">
                <a16:creationId xmlns:a16="http://schemas.microsoft.com/office/drawing/2014/main" id="{AA33D5CD-E479-413A-1B07-017EB92D976F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/>
          <a:srcRect l="13680" t="297" r="8701" b="3718"/>
          <a:stretch/>
        </p:blipFill>
        <p:spPr>
          <a:xfrm>
            <a:off x="8976980" y="-2"/>
            <a:ext cx="3237822" cy="6857999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62039C82-7DC6-D45D-97D0-2F589A30267F}"/>
              </a:ext>
            </a:extLst>
          </p:cNvPr>
          <p:cNvSpPr txBox="1"/>
          <p:nvPr/>
        </p:nvSpPr>
        <p:spPr>
          <a:xfrm>
            <a:off x="365115" y="112008"/>
            <a:ext cx="2834430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66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/>
              <a:t>INDEX</a:t>
            </a:r>
            <a:endParaRPr lang="ko-KR" altLang="en-US" dirty="0"/>
          </a:p>
        </p:txBody>
      </p:sp>
      <p:sp>
        <p:nvSpPr>
          <p:cNvPr id="105" name="Rectangle 30">
            <a:extLst>
              <a:ext uri="{FF2B5EF4-FFF2-40B4-BE49-F238E27FC236}">
                <a16:creationId xmlns:a16="http://schemas.microsoft.com/office/drawing/2014/main" id="{BDF4C8C3-925B-FECF-B699-161BAA7CDBBD}"/>
              </a:ext>
            </a:extLst>
          </p:cNvPr>
          <p:cNvSpPr/>
          <p:nvPr/>
        </p:nvSpPr>
        <p:spPr>
          <a:xfrm>
            <a:off x="373677" y="1519784"/>
            <a:ext cx="2304194" cy="362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defRPr/>
            </a:pPr>
            <a:r>
              <a:rPr lang="en-US" altLang="ko-KR" sz="2400" b="0" i="0">
                <a:solidFill>
                  <a:srgbClr val="000000"/>
                </a:solidFill>
                <a:effectLst/>
                <a:latin typeface="noto"/>
              </a:rPr>
              <a:t>Introduction</a:t>
            </a:r>
            <a:endParaRPr lang="en-US" altLang="zh-CN" sz="2400" dirty="0">
              <a:solidFill>
                <a:srgbClr val="012481"/>
              </a:solidFill>
              <a:latin typeface="Noto Sans KR Medium" panose="020B0600000000000000" pitchFamily="34" charset="-127"/>
              <a:ea typeface="Noto Sans KR Medium" panose="020B0600000000000000" pitchFamily="34" charset="-127"/>
              <a:cs typeface="KoPubWorld돋움체 Bold" panose="00000800000000000000" pitchFamily="2" charset="-127"/>
              <a:sym typeface="+mn-lt"/>
            </a:endParaRPr>
          </a:p>
        </p:txBody>
      </p:sp>
      <p:cxnSp>
        <p:nvCxnSpPr>
          <p:cNvPr id="106" name="직선 연결선 105">
            <a:extLst>
              <a:ext uri="{FF2B5EF4-FFF2-40B4-BE49-F238E27FC236}">
                <a16:creationId xmlns:a16="http://schemas.microsoft.com/office/drawing/2014/main" id="{F8FB198A-9266-4F6D-E2EE-BCAE37F5177F}"/>
              </a:ext>
            </a:extLst>
          </p:cNvPr>
          <p:cNvCxnSpPr>
            <a:cxnSpLocks/>
          </p:cNvCxnSpPr>
          <p:nvPr/>
        </p:nvCxnSpPr>
        <p:spPr>
          <a:xfrm>
            <a:off x="-5854" y="1930325"/>
            <a:ext cx="2588476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Rectangle 30">
            <a:extLst>
              <a:ext uri="{FF2B5EF4-FFF2-40B4-BE49-F238E27FC236}">
                <a16:creationId xmlns:a16="http://schemas.microsoft.com/office/drawing/2014/main" id="{54F6DA63-78D0-F1FD-24CA-01EBBB4F3611}"/>
              </a:ext>
            </a:extLst>
          </p:cNvPr>
          <p:cNvSpPr/>
          <p:nvPr/>
        </p:nvSpPr>
        <p:spPr>
          <a:xfrm>
            <a:off x="1017192" y="3886946"/>
            <a:ext cx="200947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ko-KR" sz="2400" b="0" i="0">
                <a:solidFill>
                  <a:srgbClr val="000000"/>
                </a:solidFill>
                <a:effectLst/>
                <a:latin typeface="noto"/>
              </a:rPr>
              <a:t>Content</a:t>
            </a:r>
            <a:endParaRPr lang="en-US" altLang="zh-CN" sz="2400" dirty="0">
              <a:solidFill>
                <a:srgbClr val="012481"/>
              </a:solidFill>
              <a:latin typeface="Noto Sans KR Medium" panose="020B0600000000000000" pitchFamily="34" charset="-127"/>
              <a:ea typeface="Noto Sans KR Medium" panose="020B0600000000000000" pitchFamily="34" charset="-127"/>
              <a:sym typeface="+mn-lt"/>
            </a:endParaRPr>
          </a:p>
        </p:txBody>
      </p:sp>
      <p:cxnSp>
        <p:nvCxnSpPr>
          <p:cNvPr id="108" name="직선 연결선 107">
            <a:extLst>
              <a:ext uri="{FF2B5EF4-FFF2-40B4-BE49-F238E27FC236}">
                <a16:creationId xmlns:a16="http://schemas.microsoft.com/office/drawing/2014/main" id="{36D23182-7BBE-4B89-BC11-B5930781EB20}"/>
              </a:ext>
            </a:extLst>
          </p:cNvPr>
          <p:cNvCxnSpPr>
            <a:cxnSpLocks/>
          </p:cNvCxnSpPr>
          <p:nvPr/>
        </p:nvCxnSpPr>
        <p:spPr>
          <a:xfrm>
            <a:off x="960845" y="4358005"/>
            <a:ext cx="2781300" cy="0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Rectangle 30">
            <a:extLst>
              <a:ext uri="{FF2B5EF4-FFF2-40B4-BE49-F238E27FC236}">
                <a16:creationId xmlns:a16="http://schemas.microsoft.com/office/drawing/2014/main" id="{E77C6AC9-2E22-9025-4CE2-EFD106AFA2E9}"/>
              </a:ext>
            </a:extLst>
          </p:cNvPr>
          <p:cNvSpPr/>
          <p:nvPr/>
        </p:nvSpPr>
        <p:spPr>
          <a:xfrm>
            <a:off x="373677" y="1993319"/>
            <a:ext cx="2304194" cy="3336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ts val="2000"/>
              </a:lnSpc>
              <a:defRPr/>
            </a:pPr>
            <a:r>
              <a:rPr lang="en-US" altLang="ko-KR" sz="1400">
                <a:solidFill>
                  <a:schemeClr val="tx1">
                    <a:lumMod val="75000"/>
                    <a:lumOff val="2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cs typeface="KoPubWorld돋움체 Bold" panose="00000800000000000000" pitchFamily="2" charset="-127"/>
              </a:rPr>
              <a:t>Environment</a:t>
            </a:r>
            <a:endParaRPr lang="en-US" altLang="zh-CN" sz="1400" dirty="0">
              <a:solidFill>
                <a:schemeClr val="tx1">
                  <a:lumMod val="75000"/>
                  <a:lumOff val="2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  <a:cs typeface="KoPubWorld돋움체 Bold" panose="00000800000000000000" pitchFamily="2" charset="-127"/>
              <a:sym typeface="+mn-lt"/>
            </a:endParaRPr>
          </a:p>
        </p:txBody>
      </p:sp>
      <p:sp>
        <p:nvSpPr>
          <p:cNvPr id="110" name="Rectangle 30">
            <a:extLst>
              <a:ext uri="{FF2B5EF4-FFF2-40B4-BE49-F238E27FC236}">
                <a16:creationId xmlns:a16="http://schemas.microsoft.com/office/drawing/2014/main" id="{84E5E397-85FE-E1EA-6DF2-4EFF2707B76C}"/>
              </a:ext>
            </a:extLst>
          </p:cNvPr>
          <p:cNvSpPr/>
          <p:nvPr/>
        </p:nvSpPr>
        <p:spPr>
          <a:xfrm>
            <a:off x="1014671" y="4425865"/>
            <a:ext cx="250297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altLang="zh-CN" sz="1600">
                <a:solidFill>
                  <a:schemeClr val="tx1">
                    <a:lumMod val="75000"/>
                    <a:lumOff val="25000"/>
                  </a:schemeClr>
                </a:solidFill>
                <a:latin typeface="Noto Sans KR Light" panose="020B0300000000000000" pitchFamily="34" charset="-127"/>
                <a:ea typeface="Noto Sans KR Light" panose="020B0300000000000000" pitchFamily="34" charset="-127"/>
                <a:sym typeface="+mn-lt"/>
              </a:rPr>
              <a:t>Web Program</a:t>
            </a:r>
            <a:endParaRPr lang="en-US" altLang="zh-CN" sz="1600" dirty="0">
              <a:solidFill>
                <a:schemeClr val="tx1">
                  <a:lumMod val="75000"/>
                  <a:lumOff val="25000"/>
                </a:schemeClr>
              </a:solidFill>
              <a:latin typeface="Noto Sans KR Light" panose="020B0300000000000000" pitchFamily="34" charset="-127"/>
              <a:ea typeface="Noto Sans KR Light" panose="020B0300000000000000" pitchFamily="34" charset="-127"/>
              <a:sym typeface="+mn-lt"/>
            </a:endParaRPr>
          </a:p>
        </p:txBody>
      </p:sp>
      <p:sp>
        <p:nvSpPr>
          <p:cNvPr id="111" name="Group 62">
            <a:extLst>
              <a:ext uri="{FF2B5EF4-FFF2-40B4-BE49-F238E27FC236}">
                <a16:creationId xmlns:a16="http://schemas.microsoft.com/office/drawing/2014/main" id="{9A1722EA-A521-72F8-0578-A07B92498B16}"/>
              </a:ext>
            </a:extLst>
          </p:cNvPr>
          <p:cNvSpPr/>
          <p:nvPr/>
        </p:nvSpPr>
        <p:spPr>
          <a:xfrm>
            <a:off x="3094347" y="1881314"/>
            <a:ext cx="5032964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Noto Sans KR"/>
                <a:ea typeface="Noto Sans KR Light" panose="020B0300000000000000"/>
                <a:cs typeface="KoPubWorld돋움체 Bold" panose="00000800000000000000" pitchFamily="2" charset="-127"/>
              </a:rPr>
              <a:t>(1)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KR"/>
                <a:ea typeface="Noto Sans KR Light" panose="020B0300000000000000"/>
                <a:cs typeface="KoPubWorld돋움체 Bold" panose="00000800000000000000" pitchFamily="2" charset="-127"/>
              </a:rPr>
              <a:t>제작 동기</a:t>
            </a:r>
            <a:endParaRPr lang="en-US" altLang="ko-KR">
              <a:solidFill>
                <a:schemeClr val="tx1">
                  <a:lumMod val="85000"/>
                  <a:lumOff val="15000"/>
                </a:schemeClr>
              </a:solidFill>
              <a:latin typeface="Noto Sans KR"/>
              <a:ea typeface="Noto Sans KR Light" panose="020B0300000000000000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Noto Sans KR"/>
                <a:ea typeface="Noto Sans KR Light" panose="020B0300000000000000"/>
                <a:cs typeface="KoPubWorld돋움체 Bold" panose="00000800000000000000" pitchFamily="2" charset="-127"/>
              </a:rPr>
              <a:t>(2)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KR"/>
                <a:ea typeface="Noto Sans KR Light" panose="020B0300000000000000"/>
                <a:cs typeface="KoPubWorld돋움체 Bold" panose="00000800000000000000" pitchFamily="2" charset="-127"/>
              </a:rPr>
              <a:t>개발 환경</a:t>
            </a:r>
            <a:endParaRPr lang="en-US" altLang="ko-KR">
              <a:solidFill>
                <a:schemeClr val="tx1">
                  <a:lumMod val="85000"/>
                  <a:lumOff val="15000"/>
                </a:schemeClr>
              </a:solidFill>
              <a:latin typeface="Noto Sans KR"/>
              <a:ea typeface="Noto Sans KR Light" panose="020B0300000000000000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Noto Sans KR"/>
                <a:ea typeface="Noto Sans KR Light" panose="020B0300000000000000"/>
                <a:cs typeface="KoPubWorld돋움체 Bold" panose="00000800000000000000" pitchFamily="2" charset="-127"/>
              </a:rPr>
              <a:t>(3) Database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KR"/>
                <a:ea typeface="Noto Sans KR Light" panose="020B0300000000000000"/>
                <a:cs typeface="KoPubWorld돋움체 Bold" panose="00000800000000000000" pitchFamily="2" charset="-127"/>
              </a:rPr>
              <a:t>설계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Noto Sans KR"/>
              <a:ea typeface="Noto Sans KR Light" panose="020B0300000000000000"/>
              <a:cs typeface="KoPubWorld돋움체 Bold" panose="00000800000000000000" pitchFamily="2" charset="-127"/>
            </a:endParaRPr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BE4288B6-DC27-CEA9-0E9B-339FBBD72EA6}"/>
              </a:ext>
            </a:extLst>
          </p:cNvPr>
          <p:cNvGrpSpPr/>
          <p:nvPr/>
        </p:nvGrpSpPr>
        <p:grpSpPr>
          <a:xfrm>
            <a:off x="827432" y="2457829"/>
            <a:ext cx="1119355" cy="996984"/>
            <a:chOff x="827432" y="2341717"/>
            <a:chExt cx="1581329" cy="1408454"/>
          </a:xfrm>
          <a:solidFill>
            <a:schemeClr val="bg2">
              <a:lumMod val="90000"/>
            </a:schemeClr>
          </a:solidFill>
        </p:grpSpPr>
        <p:sp>
          <p:nvSpPr>
            <p:cNvPr id="114" name="Freeform 10">
              <a:extLst>
                <a:ext uri="{FF2B5EF4-FFF2-40B4-BE49-F238E27FC236}">
                  <a16:creationId xmlns:a16="http://schemas.microsoft.com/office/drawing/2014/main" id="{8DCD5610-E9F2-BAE9-BA90-5BC9EC1AB5DD}"/>
                </a:ext>
              </a:extLst>
            </p:cNvPr>
            <p:cNvSpPr/>
            <p:nvPr/>
          </p:nvSpPr>
          <p:spPr bwMode="auto">
            <a:xfrm>
              <a:off x="1212846" y="3054445"/>
              <a:ext cx="647551" cy="562532"/>
            </a:xfrm>
            <a:custGeom>
              <a:avLst/>
              <a:gdLst>
                <a:gd name="T0" fmla="*/ 457 w 457"/>
                <a:gd name="T1" fmla="*/ 106 h 397"/>
                <a:gd name="T2" fmla="*/ 457 w 457"/>
                <a:gd name="T3" fmla="*/ 96 h 397"/>
                <a:gd name="T4" fmla="*/ 455 w 457"/>
                <a:gd name="T5" fmla="*/ 74 h 397"/>
                <a:gd name="T6" fmla="*/ 447 w 457"/>
                <a:gd name="T7" fmla="*/ 56 h 397"/>
                <a:gd name="T8" fmla="*/ 425 w 457"/>
                <a:gd name="T9" fmla="*/ 32 h 397"/>
                <a:gd name="T10" fmla="*/ 385 w 457"/>
                <a:gd name="T11" fmla="*/ 8 h 397"/>
                <a:gd name="T12" fmla="*/ 337 w 457"/>
                <a:gd name="T13" fmla="*/ 0 h 397"/>
                <a:gd name="T14" fmla="*/ 271 w 457"/>
                <a:gd name="T15" fmla="*/ 0 h 397"/>
                <a:gd name="T16" fmla="*/ 269 w 457"/>
                <a:gd name="T17" fmla="*/ 20 h 397"/>
                <a:gd name="T18" fmla="*/ 261 w 457"/>
                <a:gd name="T19" fmla="*/ 38 h 397"/>
                <a:gd name="T20" fmla="*/ 255 w 457"/>
                <a:gd name="T21" fmla="*/ 44 h 397"/>
                <a:gd name="T22" fmla="*/ 267 w 457"/>
                <a:gd name="T23" fmla="*/ 118 h 397"/>
                <a:gd name="T24" fmla="*/ 273 w 457"/>
                <a:gd name="T25" fmla="*/ 178 h 397"/>
                <a:gd name="T26" fmla="*/ 271 w 457"/>
                <a:gd name="T27" fmla="*/ 224 h 397"/>
                <a:gd name="T28" fmla="*/ 265 w 457"/>
                <a:gd name="T29" fmla="*/ 242 h 397"/>
                <a:gd name="T30" fmla="*/ 249 w 457"/>
                <a:gd name="T31" fmla="*/ 274 h 397"/>
                <a:gd name="T32" fmla="*/ 235 w 457"/>
                <a:gd name="T33" fmla="*/ 288 h 397"/>
                <a:gd name="T34" fmla="*/ 227 w 457"/>
                <a:gd name="T35" fmla="*/ 290 h 397"/>
                <a:gd name="T36" fmla="*/ 212 w 457"/>
                <a:gd name="T37" fmla="*/ 282 h 397"/>
                <a:gd name="T38" fmla="*/ 200 w 457"/>
                <a:gd name="T39" fmla="*/ 264 h 397"/>
                <a:gd name="T40" fmla="*/ 186 w 457"/>
                <a:gd name="T41" fmla="*/ 224 h 397"/>
                <a:gd name="T42" fmla="*/ 184 w 457"/>
                <a:gd name="T43" fmla="*/ 204 h 397"/>
                <a:gd name="T44" fmla="*/ 190 w 457"/>
                <a:gd name="T45" fmla="*/ 148 h 397"/>
                <a:gd name="T46" fmla="*/ 204 w 457"/>
                <a:gd name="T47" fmla="*/ 66 h 397"/>
                <a:gd name="T48" fmla="*/ 210 w 457"/>
                <a:gd name="T49" fmla="*/ 44 h 397"/>
                <a:gd name="T50" fmla="*/ 200 w 457"/>
                <a:gd name="T51" fmla="*/ 34 h 397"/>
                <a:gd name="T52" fmla="*/ 192 w 457"/>
                <a:gd name="T53" fmla="*/ 0 h 397"/>
                <a:gd name="T54" fmla="*/ 120 w 457"/>
                <a:gd name="T55" fmla="*/ 0 h 397"/>
                <a:gd name="T56" fmla="*/ 96 w 457"/>
                <a:gd name="T57" fmla="*/ 2 h 397"/>
                <a:gd name="T58" fmla="*/ 52 w 457"/>
                <a:gd name="T59" fmla="*/ 18 h 397"/>
                <a:gd name="T60" fmla="*/ 18 w 457"/>
                <a:gd name="T61" fmla="*/ 48 h 397"/>
                <a:gd name="T62" fmla="*/ 6 w 457"/>
                <a:gd name="T63" fmla="*/ 66 h 397"/>
                <a:gd name="T64" fmla="*/ 0 w 457"/>
                <a:gd name="T65" fmla="*/ 86 h 397"/>
                <a:gd name="T66" fmla="*/ 0 w 457"/>
                <a:gd name="T67" fmla="*/ 108 h 397"/>
                <a:gd name="T68" fmla="*/ 16 w 457"/>
                <a:gd name="T69" fmla="*/ 308 h 397"/>
                <a:gd name="T70" fmla="*/ 60 w 457"/>
                <a:gd name="T71" fmla="*/ 343 h 397"/>
                <a:gd name="T72" fmla="*/ 112 w 457"/>
                <a:gd name="T73" fmla="*/ 371 h 397"/>
                <a:gd name="T74" fmla="*/ 170 w 457"/>
                <a:gd name="T75" fmla="*/ 391 h 397"/>
                <a:gd name="T76" fmla="*/ 229 w 457"/>
                <a:gd name="T77" fmla="*/ 397 h 397"/>
                <a:gd name="T78" fmla="*/ 259 w 457"/>
                <a:gd name="T79" fmla="*/ 395 h 397"/>
                <a:gd name="T80" fmla="*/ 319 w 457"/>
                <a:gd name="T81" fmla="*/ 381 h 397"/>
                <a:gd name="T82" fmla="*/ 375 w 457"/>
                <a:gd name="T83" fmla="*/ 357 h 397"/>
                <a:gd name="T84" fmla="*/ 423 w 457"/>
                <a:gd name="T85" fmla="*/ 325 h 397"/>
                <a:gd name="T86" fmla="*/ 443 w 457"/>
                <a:gd name="T87" fmla="*/ 308 h 39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</a:cxnLst>
              <a:rect l="0" t="0" r="r" b="b"/>
              <a:pathLst>
                <a:path w="457" h="397">
                  <a:moveTo>
                    <a:pt x="443" y="308"/>
                  </a:moveTo>
                  <a:lnTo>
                    <a:pt x="457" y="106"/>
                  </a:lnTo>
                  <a:lnTo>
                    <a:pt x="457" y="106"/>
                  </a:lnTo>
                  <a:lnTo>
                    <a:pt x="457" y="96"/>
                  </a:lnTo>
                  <a:lnTo>
                    <a:pt x="457" y="84"/>
                  </a:lnTo>
                  <a:lnTo>
                    <a:pt x="455" y="74"/>
                  </a:lnTo>
                  <a:lnTo>
                    <a:pt x="451" y="64"/>
                  </a:lnTo>
                  <a:lnTo>
                    <a:pt x="447" y="56"/>
                  </a:lnTo>
                  <a:lnTo>
                    <a:pt x="441" y="46"/>
                  </a:lnTo>
                  <a:lnTo>
                    <a:pt x="425" y="32"/>
                  </a:lnTo>
                  <a:lnTo>
                    <a:pt x="407" y="18"/>
                  </a:lnTo>
                  <a:lnTo>
                    <a:pt x="385" y="8"/>
                  </a:lnTo>
                  <a:lnTo>
                    <a:pt x="361" y="2"/>
                  </a:lnTo>
                  <a:lnTo>
                    <a:pt x="337" y="0"/>
                  </a:lnTo>
                  <a:lnTo>
                    <a:pt x="271" y="0"/>
                  </a:lnTo>
                  <a:lnTo>
                    <a:pt x="271" y="0"/>
                  </a:lnTo>
                  <a:lnTo>
                    <a:pt x="271" y="8"/>
                  </a:lnTo>
                  <a:lnTo>
                    <a:pt x="269" y="20"/>
                  </a:lnTo>
                  <a:lnTo>
                    <a:pt x="265" y="32"/>
                  </a:lnTo>
                  <a:lnTo>
                    <a:pt x="261" y="38"/>
                  </a:lnTo>
                  <a:lnTo>
                    <a:pt x="255" y="44"/>
                  </a:lnTo>
                  <a:lnTo>
                    <a:pt x="255" y="44"/>
                  </a:lnTo>
                  <a:lnTo>
                    <a:pt x="259" y="66"/>
                  </a:lnTo>
                  <a:lnTo>
                    <a:pt x="267" y="118"/>
                  </a:lnTo>
                  <a:lnTo>
                    <a:pt x="271" y="148"/>
                  </a:lnTo>
                  <a:lnTo>
                    <a:pt x="273" y="178"/>
                  </a:lnTo>
                  <a:lnTo>
                    <a:pt x="275" y="204"/>
                  </a:lnTo>
                  <a:lnTo>
                    <a:pt x="271" y="224"/>
                  </a:lnTo>
                  <a:lnTo>
                    <a:pt x="271" y="224"/>
                  </a:lnTo>
                  <a:lnTo>
                    <a:pt x="265" y="242"/>
                  </a:lnTo>
                  <a:lnTo>
                    <a:pt x="255" y="264"/>
                  </a:lnTo>
                  <a:lnTo>
                    <a:pt x="249" y="274"/>
                  </a:lnTo>
                  <a:lnTo>
                    <a:pt x="241" y="282"/>
                  </a:lnTo>
                  <a:lnTo>
                    <a:pt x="235" y="288"/>
                  </a:lnTo>
                  <a:lnTo>
                    <a:pt x="227" y="290"/>
                  </a:lnTo>
                  <a:lnTo>
                    <a:pt x="227" y="290"/>
                  </a:lnTo>
                  <a:lnTo>
                    <a:pt x="220" y="288"/>
                  </a:lnTo>
                  <a:lnTo>
                    <a:pt x="212" y="282"/>
                  </a:lnTo>
                  <a:lnTo>
                    <a:pt x="206" y="274"/>
                  </a:lnTo>
                  <a:lnTo>
                    <a:pt x="200" y="264"/>
                  </a:lnTo>
                  <a:lnTo>
                    <a:pt x="192" y="242"/>
                  </a:lnTo>
                  <a:lnTo>
                    <a:pt x="186" y="224"/>
                  </a:lnTo>
                  <a:lnTo>
                    <a:pt x="186" y="224"/>
                  </a:lnTo>
                  <a:lnTo>
                    <a:pt x="184" y="204"/>
                  </a:lnTo>
                  <a:lnTo>
                    <a:pt x="186" y="178"/>
                  </a:lnTo>
                  <a:lnTo>
                    <a:pt x="190" y="148"/>
                  </a:lnTo>
                  <a:lnTo>
                    <a:pt x="194" y="118"/>
                  </a:lnTo>
                  <a:lnTo>
                    <a:pt x="204" y="66"/>
                  </a:lnTo>
                  <a:lnTo>
                    <a:pt x="210" y="44"/>
                  </a:lnTo>
                  <a:lnTo>
                    <a:pt x="210" y="44"/>
                  </a:lnTo>
                  <a:lnTo>
                    <a:pt x="206" y="40"/>
                  </a:lnTo>
                  <a:lnTo>
                    <a:pt x="200" y="34"/>
                  </a:lnTo>
                  <a:lnTo>
                    <a:pt x="196" y="20"/>
                  </a:lnTo>
                  <a:lnTo>
                    <a:pt x="192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120" y="0"/>
                  </a:lnTo>
                  <a:lnTo>
                    <a:pt x="96" y="2"/>
                  </a:lnTo>
                  <a:lnTo>
                    <a:pt x="72" y="8"/>
                  </a:lnTo>
                  <a:lnTo>
                    <a:pt x="52" y="18"/>
                  </a:lnTo>
                  <a:lnTo>
                    <a:pt x="32" y="32"/>
                  </a:lnTo>
                  <a:lnTo>
                    <a:pt x="18" y="48"/>
                  </a:lnTo>
                  <a:lnTo>
                    <a:pt x="12" y="56"/>
                  </a:lnTo>
                  <a:lnTo>
                    <a:pt x="6" y="66"/>
                  </a:lnTo>
                  <a:lnTo>
                    <a:pt x="2" y="76"/>
                  </a:lnTo>
                  <a:lnTo>
                    <a:pt x="0" y="86"/>
                  </a:lnTo>
                  <a:lnTo>
                    <a:pt x="0" y="96"/>
                  </a:lnTo>
                  <a:lnTo>
                    <a:pt x="0" y="108"/>
                  </a:lnTo>
                  <a:lnTo>
                    <a:pt x="16" y="308"/>
                  </a:lnTo>
                  <a:lnTo>
                    <a:pt x="16" y="308"/>
                  </a:lnTo>
                  <a:lnTo>
                    <a:pt x="36" y="325"/>
                  </a:lnTo>
                  <a:lnTo>
                    <a:pt x="60" y="343"/>
                  </a:lnTo>
                  <a:lnTo>
                    <a:pt x="86" y="359"/>
                  </a:lnTo>
                  <a:lnTo>
                    <a:pt x="112" y="371"/>
                  </a:lnTo>
                  <a:lnTo>
                    <a:pt x="140" y="383"/>
                  </a:lnTo>
                  <a:lnTo>
                    <a:pt x="170" y="391"/>
                  </a:lnTo>
                  <a:lnTo>
                    <a:pt x="200" y="395"/>
                  </a:lnTo>
                  <a:lnTo>
                    <a:pt x="229" y="397"/>
                  </a:lnTo>
                  <a:lnTo>
                    <a:pt x="229" y="397"/>
                  </a:lnTo>
                  <a:lnTo>
                    <a:pt x="259" y="395"/>
                  </a:lnTo>
                  <a:lnTo>
                    <a:pt x="289" y="389"/>
                  </a:lnTo>
                  <a:lnTo>
                    <a:pt x="319" y="381"/>
                  </a:lnTo>
                  <a:lnTo>
                    <a:pt x="347" y="369"/>
                  </a:lnTo>
                  <a:lnTo>
                    <a:pt x="375" y="357"/>
                  </a:lnTo>
                  <a:lnTo>
                    <a:pt x="401" y="341"/>
                  </a:lnTo>
                  <a:lnTo>
                    <a:pt x="423" y="325"/>
                  </a:lnTo>
                  <a:lnTo>
                    <a:pt x="443" y="308"/>
                  </a:lnTo>
                  <a:lnTo>
                    <a:pt x="443" y="308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rgbClr val="0070C0"/>
                </a:solidFill>
                <a:latin typeface="Noto Sans KR Black" panose="020B0A00000000000000" pitchFamily="34" charset="-127"/>
                <a:ea typeface="Noto Sans KR Light" panose="020B0300000000000000" pitchFamily="34" charset="-127"/>
                <a:cs typeface="KoPubWorld돋움체 Light" panose="00000300000000000000" pitchFamily="2" charset="-127"/>
                <a:sym typeface="Arial" panose="020B0604020202020204" pitchFamily="34" charset="0"/>
              </a:endParaRPr>
            </a:p>
          </p:txBody>
        </p:sp>
        <p:sp>
          <p:nvSpPr>
            <p:cNvPr id="115" name="Freeform 11">
              <a:extLst>
                <a:ext uri="{FF2B5EF4-FFF2-40B4-BE49-F238E27FC236}">
                  <a16:creationId xmlns:a16="http://schemas.microsoft.com/office/drawing/2014/main" id="{6683984D-BA32-B4BB-7F5E-2F0897376B81}"/>
                </a:ext>
              </a:extLst>
            </p:cNvPr>
            <p:cNvSpPr/>
            <p:nvPr/>
          </p:nvSpPr>
          <p:spPr bwMode="auto">
            <a:xfrm>
              <a:off x="1365878" y="2653447"/>
              <a:ext cx="344321" cy="344321"/>
            </a:xfrm>
            <a:custGeom>
              <a:avLst/>
              <a:gdLst>
                <a:gd name="T0" fmla="*/ 121 w 243"/>
                <a:gd name="T1" fmla="*/ 243 h 243"/>
                <a:gd name="T2" fmla="*/ 121 w 243"/>
                <a:gd name="T3" fmla="*/ 243 h 243"/>
                <a:gd name="T4" fmla="*/ 133 w 243"/>
                <a:gd name="T5" fmla="*/ 243 h 243"/>
                <a:gd name="T6" fmla="*/ 145 w 243"/>
                <a:gd name="T7" fmla="*/ 241 h 243"/>
                <a:gd name="T8" fmla="*/ 157 w 243"/>
                <a:gd name="T9" fmla="*/ 239 h 243"/>
                <a:gd name="T10" fmla="*/ 167 w 243"/>
                <a:gd name="T11" fmla="*/ 233 h 243"/>
                <a:gd name="T12" fmla="*/ 189 w 243"/>
                <a:gd name="T13" fmla="*/ 223 h 243"/>
                <a:gd name="T14" fmla="*/ 207 w 243"/>
                <a:gd name="T15" fmla="*/ 207 h 243"/>
                <a:gd name="T16" fmla="*/ 221 w 243"/>
                <a:gd name="T17" fmla="*/ 189 h 243"/>
                <a:gd name="T18" fmla="*/ 233 w 243"/>
                <a:gd name="T19" fmla="*/ 169 h 243"/>
                <a:gd name="T20" fmla="*/ 237 w 243"/>
                <a:gd name="T21" fmla="*/ 157 h 243"/>
                <a:gd name="T22" fmla="*/ 239 w 243"/>
                <a:gd name="T23" fmla="*/ 145 h 243"/>
                <a:gd name="T24" fmla="*/ 241 w 243"/>
                <a:gd name="T25" fmla="*/ 134 h 243"/>
                <a:gd name="T26" fmla="*/ 243 w 243"/>
                <a:gd name="T27" fmla="*/ 122 h 243"/>
                <a:gd name="T28" fmla="*/ 243 w 243"/>
                <a:gd name="T29" fmla="*/ 122 h 243"/>
                <a:gd name="T30" fmla="*/ 241 w 243"/>
                <a:gd name="T31" fmla="*/ 110 h 243"/>
                <a:gd name="T32" fmla="*/ 239 w 243"/>
                <a:gd name="T33" fmla="*/ 98 h 243"/>
                <a:gd name="T34" fmla="*/ 237 w 243"/>
                <a:gd name="T35" fmla="*/ 86 h 243"/>
                <a:gd name="T36" fmla="*/ 233 w 243"/>
                <a:gd name="T37" fmla="*/ 74 h 243"/>
                <a:gd name="T38" fmla="*/ 221 w 243"/>
                <a:gd name="T39" fmla="*/ 54 h 243"/>
                <a:gd name="T40" fmla="*/ 207 w 243"/>
                <a:gd name="T41" fmla="*/ 36 h 243"/>
                <a:gd name="T42" fmla="*/ 189 w 243"/>
                <a:gd name="T43" fmla="*/ 22 h 243"/>
                <a:gd name="T44" fmla="*/ 167 w 243"/>
                <a:gd name="T45" fmla="*/ 10 h 243"/>
                <a:gd name="T46" fmla="*/ 157 w 243"/>
                <a:gd name="T47" fmla="*/ 6 h 243"/>
                <a:gd name="T48" fmla="*/ 145 w 243"/>
                <a:gd name="T49" fmla="*/ 2 h 243"/>
                <a:gd name="T50" fmla="*/ 133 w 243"/>
                <a:gd name="T51" fmla="*/ 0 h 243"/>
                <a:gd name="T52" fmla="*/ 121 w 243"/>
                <a:gd name="T53" fmla="*/ 0 h 243"/>
                <a:gd name="T54" fmla="*/ 121 w 243"/>
                <a:gd name="T55" fmla="*/ 0 h 243"/>
                <a:gd name="T56" fmla="*/ 108 w 243"/>
                <a:gd name="T57" fmla="*/ 0 h 243"/>
                <a:gd name="T58" fmla="*/ 96 w 243"/>
                <a:gd name="T59" fmla="*/ 2 h 243"/>
                <a:gd name="T60" fmla="*/ 84 w 243"/>
                <a:gd name="T61" fmla="*/ 6 h 243"/>
                <a:gd name="T62" fmla="*/ 74 w 243"/>
                <a:gd name="T63" fmla="*/ 10 h 243"/>
                <a:gd name="T64" fmla="*/ 52 w 243"/>
                <a:gd name="T65" fmla="*/ 22 h 243"/>
                <a:gd name="T66" fmla="*/ 34 w 243"/>
                <a:gd name="T67" fmla="*/ 36 h 243"/>
                <a:gd name="T68" fmla="*/ 20 w 243"/>
                <a:gd name="T69" fmla="*/ 54 h 243"/>
                <a:gd name="T70" fmla="*/ 8 w 243"/>
                <a:gd name="T71" fmla="*/ 74 h 243"/>
                <a:gd name="T72" fmla="*/ 4 w 243"/>
                <a:gd name="T73" fmla="*/ 86 h 243"/>
                <a:gd name="T74" fmla="*/ 2 w 243"/>
                <a:gd name="T75" fmla="*/ 98 h 243"/>
                <a:gd name="T76" fmla="*/ 0 w 243"/>
                <a:gd name="T77" fmla="*/ 110 h 243"/>
                <a:gd name="T78" fmla="*/ 0 w 243"/>
                <a:gd name="T79" fmla="*/ 122 h 243"/>
                <a:gd name="T80" fmla="*/ 0 w 243"/>
                <a:gd name="T81" fmla="*/ 122 h 243"/>
                <a:gd name="T82" fmla="*/ 0 w 243"/>
                <a:gd name="T83" fmla="*/ 134 h 243"/>
                <a:gd name="T84" fmla="*/ 2 w 243"/>
                <a:gd name="T85" fmla="*/ 145 h 243"/>
                <a:gd name="T86" fmla="*/ 4 w 243"/>
                <a:gd name="T87" fmla="*/ 157 h 243"/>
                <a:gd name="T88" fmla="*/ 8 w 243"/>
                <a:gd name="T89" fmla="*/ 169 h 243"/>
                <a:gd name="T90" fmla="*/ 20 w 243"/>
                <a:gd name="T91" fmla="*/ 189 h 243"/>
                <a:gd name="T92" fmla="*/ 34 w 243"/>
                <a:gd name="T93" fmla="*/ 207 h 243"/>
                <a:gd name="T94" fmla="*/ 52 w 243"/>
                <a:gd name="T95" fmla="*/ 223 h 243"/>
                <a:gd name="T96" fmla="*/ 74 w 243"/>
                <a:gd name="T97" fmla="*/ 233 h 243"/>
                <a:gd name="T98" fmla="*/ 84 w 243"/>
                <a:gd name="T99" fmla="*/ 239 h 243"/>
                <a:gd name="T100" fmla="*/ 96 w 243"/>
                <a:gd name="T101" fmla="*/ 241 h 243"/>
                <a:gd name="T102" fmla="*/ 108 w 243"/>
                <a:gd name="T103" fmla="*/ 243 h 243"/>
                <a:gd name="T104" fmla="*/ 121 w 243"/>
                <a:gd name="T105" fmla="*/ 243 h 243"/>
                <a:gd name="T106" fmla="*/ 121 w 243"/>
                <a:gd name="T107" fmla="*/ 243 h 24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243" h="243">
                  <a:moveTo>
                    <a:pt x="121" y="243"/>
                  </a:moveTo>
                  <a:lnTo>
                    <a:pt x="121" y="243"/>
                  </a:lnTo>
                  <a:lnTo>
                    <a:pt x="133" y="243"/>
                  </a:lnTo>
                  <a:lnTo>
                    <a:pt x="145" y="241"/>
                  </a:lnTo>
                  <a:lnTo>
                    <a:pt x="157" y="239"/>
                  </a:lnTo>
                  <a:lnTo>
                    <a:pt x="167" y="233"/>
                  </a:lnTo>
                  <a:lnTo>
                    <a:pt x="189" y="223"/>
                  </a:lnTo>
                  <a:lnTo>
                    <a:pt x="207" y="207"/>
                  </a:lnTo>
                  <a:lnTo>
                    <a:pt x="221" y="189"/>
                  </a:lnTo>
                  <a:lnTo>
                    <a:pt x="233" y="169"/>
                  </a:lnTo>
                  <a:lnTo>
                    <a:pt x="237" y="157"/>
                  </a:lnTo>
                  <a:lnTo>
                    <a:pt x="239" y="145"/>
                  </a:lnTo>
                  <a:lnTo>
                    <a:pt x="241" y="134"/>
                  </a:lnTo>
                  <a:lnTo>
                    <a:pt x="243" y="122"/>
                  </a:lnTo>
                  <a:lnTo>
                    <a:pt x="243" y="122"/>
                  </a:lnTo>
                  <a:lnTo>
                    <a:pt x="241" y="110"/>
                  </a:lnTo>
                  <a:lnTo>
                    <a:pt x="239" y="98"/>
                  </a:lnTo>
                  <a:lnTo>
                    <a:pt x="237" y="86"/>
                  </a:lnTo>
                  <a:lnTo>
                    <a:pt x="233" y="74"/>
                  </a:lnTo>
                  <a:lnTo>
                    <a:pt x="221" y="54"/>
                  </a:lnTo>
                  <a:lnTo>
                    <a:pt x="207" y="36"/>
                  </a:lnTo>
                  <a:lnTo>
                    <a:pt x="189" y="22"/>
                  </a:lnTo>
                  <a:lnTo>
                    <a:pt x="167" y="10"/>
                  </a:lnTo>
                  <a:lnTo>
                    <a:pt x="157" y="6"/>
                  </a:lnTo>
                  <a:lnTo>
                    <a:pt x="145" y="2"/>
                  </a:lnTo>
                  <a:lnTo>
                    <a:pt x="133" y="0"/>
                  </a:lnTo>
                  <a:lnTo>
                    <a:pt x="121" y="0"/>
                  </a:lnTo>
                  <a:lnTo>
                    <a:pt x="121" y="0"/>
                  </a:lnTo>
                  <a:lnTo>
                    <a:pt x="108" y="0"/>
                  </a:lnTo>
                  <a:lnTo>
                    <a:pt x="96" y="2"/>
                  </a:lnTo>
                  <a:lnTo>
                    <a:pt x="84" y="6"/>
                  </a:lnTo>
                  <a:lnTo>
                    <a:pt x="74" y="10"/>
                  </a:lnTo>
                  <a:lnTo>
                    <a:pt x="52" y="22"/>
                  </a:lnTo>
                  <a:lnTo>
                    <a:pt x="34" y="36"/>
                  </a:lnTo>
                  <a:lnTo>
                    <a:pt x="20" y="54"/>
                  </a:lnTo>
                  <a:lnTo>
                    <a:pt x="8" y="74"/>
                  </a:lnTo>
                  <a:lnTo>
                    <a:pt x="4" y="86"/>
                  </a:lnTo>
                  <a:lnTo>
                    <a:pt x="2" y="98"/>
                  </a:lnTo>
                  <a:lnTo>
                    <a:pt x="0" y="110"/>
                  </a:lnTo>
                  <a:lnTo>
                    <a:pt x="0" y="122"/>
                  </a:lnTo>
                  <a:lnTo>
                    <a:pt x="0" y="122"/>
                  </a:lnTo>
                  <a:lnTo>
                    <a:pt x="0" y="134"/>
                  </a:lnTo>
                  <a:lnTo>
                    <a:pt x="2" y="145"/>
                  </a:lnTo>
                  <a:lnTo>
                    <a:pt x="4" y="157"/>
                  </a:lnTo>
                  <a:lnTo>
                    <a:pt x="8" y="169"/>
                  </a:lnTo>
                  <a:lnTo>
                    <a:pt x="20" y="189"/>
                  </a:lnTo>
                  <a:lnTo>
                    <a:pt x="34" y="207"/>
                  </a:lnTo>
                  <a:lnTo>
                    <a:pt x="52" y="223"/>
                  </a:lnTo>
                  <a:lnTo>
                    <a:pt x="74" y="233"/>
                  </a:lnTo>
                  <a:lnTo>
                    <a:pt x="84" y="239"/>
                  </a:lnTo>
                  <a:lnTo>
                    <a:pt x="96" y="241"/>
                  </a:lnTo>
                  <a:lnTo>
                    <a:pt x="108" y="243"/>
                  </a:lnTo>
                  <a:lnTo>
                    <a:pt x="121" y="243"/>
                  </a:lnTo>
                  <a:lnTo>
                    <a:pt x="121" y="243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rgbClr val="0070C0"/>
                </a:solidFill>
                <a:latin typeface="Noto Sans KR Black" panose="020B0A00000000000000" pitchFamily="34" charset="-127"/>
                <a:ea typeface="Noto Sans KR Light" panose="020B0300000000000000" pitchFamily="34" charset="-127"/>
                <a:cs typeface="KoPubWorld돋움체 Light" panose="00000300000000000000" pitchFamily="2" charset="-127"/>
                <a:sym typeface="Arial" panose="020B0604020202020204" pitchFamily="34" charset="0"/>
              </a:endParaRPr>
            </a:p>
          </p:txBody>
        </p:sp>
        <p:sp>
          <p:nvSpPr>
            <p:cNvPr id="116" name="Freeform 12">
              <a:extLst>
                <a:ext uri="{FF2B5EF4-FFF2-40B4-BE49-F238E27FC236}">
                  <a16:creationId xmlns:a16="http://schemas.microsoft.com/office/drawing/2014/main" id="{EC742847-4EC0-C426-86CF-E8D6B9F0E8D5}"/>
                </a:ext>
              </a:extLst>
            </p:cNvPr>
            <p:cNvSpPr/>
            <p:nvPr/>
          </p:nvSpPr>
          <p:spPr bwMode="auto">
            <a:xfrm>
              <a:off x="827432" y="2341717"/>
              <a:ext cx="1581329" cy="1408454"/>
            </a:xfrm>
            <a:custGeom>
              <a:avLst/>
              <a:gdLst>
                <a:gd name="T0" fmla="*/ 935 w 1116"/>
                <a:gd name="T1" fmla="*/ 282 h 994"/>
                <a:gd name="T2" fmla="*/ 923 w 1116"/>
                <a:gd name="T3" fmla="*/ 276 h 994"/>
                <a:gd name="T4" fmla="*/ 735 w 1116"/>
                <a:gd name="T5" fmla="*/ 457 h 994"/>
                <a:gd name="T6" fmla="*/ 731 w 1116"/>
                <a:gd name="T7" fmla="*/ 471 h 994"/>
                <a:gd name="T8" fmla="*/ 739 w 1116"/>
                <a:gd name="T9" fmla="*/ 483 h 994"/>
                <a:gd name="T10" fmla="*/ 815 w 1116"/>
                <a:gd name="T11" fmla="*/ 485 h 994"/>
                <a:gd name="T12" fmla="*/ 855 w 1116"/>
                <a:gd name="T13" fmla="*/ 491 h 994"/>
                <a:gd name="T14" fmla="*/ 857 w 1116"/>
                <a:gd name="T15" fmla="*/ 531 h 994"/>
                <a:gd name="T16" fmla="*/ 835 w 1116"/>
                <a:gd name="T17" fmla="*/ 623 h 994"/>
                <a:gd name="T18" fmla="*/ 773 w 1116"/>
                <a:gd name="T19" fmla="*/ 729 h 994"/>
                <a:gd name="T20" fmla="*/ 695 w 1116"/>
                <a:gd name="T21" fmla="*/ 801 h 994"/>
                <a:gd name="T22" fmla="*/ 563 w 1116"/>
                <a:gd name="T23" fmla="*/ 856 h 994"/>
                <a:gd name="T24" fmla="*/ 456 w 1116"/>
                <a:gd name="T25" fmla="*/ 862 h 994"/>
                <a:gd name="T26" fmla="*/ 324 w 1116"/>
                <a:gd name="T27" fmla="*/ 822 h 994"/>
                <a:gd name="T28" fmla="*/ 240 w 1116"/>
                <a:gd name="T29" fmla="*/ 761 h 994"/>
                <a:gd name="T30" fmla="*/ 160 w 1116"/>
                <a:gd name="T31" fmla="*/ 641 h 994"/>
                <a:gd name="T32" fmla="*/ 132 w 1116"/>
                <a:gd name="T33" fmla="*/ 503 h 994"/>
                <a:gd name="T34" fmla="*/ 148 w 1116"/>
                <a:gd name="T35" fmla="*/ 395 h 994"/>
                <a:gd name="T36" fmla="*/ 214 w 1116"/>
                <a:gd name="T37" fmla="*/ 270 h 994"/>
                <a:gd name="T38" fmla="*/ 296 w 1116"/>
                <a:gd name="T39" fmla="*/ 196 h 994"/>
                <a:gd name="T40" fmla="*/ 434 w 1116"/>
                <a:gd name="T41" fmla="*/ 140 h 994"/>
                <a:gd name="T42" fmla="*/ 539 w 1116"/>
                <a:gd name="T43" fmla="*/ 132 h 994"/>
                <a:gd name="T44" fmla="*/ 627 w 1116"/>
                <a:gd name="T45" fmla="*/ 152 h 994"/>
                <a:gd name="T46" fmla="*/ 661 w 1116"/>
                <a:gd name="T47" fmla="*/ 154 h 994"/>
                <a:gd name="T48" fmla="*/ 695 w 1116"/>
                <a:gd name="T49" fmla="*/ 136 h 994"/>
                <a:gd name="T50" fmla="*/ 713 w 1116"/>
                <a:gd name="T51" fmla="*/ 98 h 994"/>
                <a:gd name="T52" fmla="*/ 701 w 1116"/>
                <a:gd name="T53" fmla="*/ 50 h 994"/>
                <a:gd name="T54" fmla="*/ 671 w 1116"/>
                <a:gd name="T55" fmla="*/ 28 h 994"/>
                <a:gd name="T56" fmla="*/ 509 w 1116"/>
                <a:gd name="T57" fmla="*/ 0 h 994"/>
                <a:gd name="T58" fmla="*/ 434 w 1116"/>
                <a:gd name="T59" fmla="*/ 6 h 994"/>
                <a:gd name="T60" fmla="*/ 336 w 1116"/>
                <a:gd name="T61" fmla="*/ 30 h 994"/>
                <a:gd name="T62" fmla="*/ 244 w 1116"/>
                <a:gd name="T63" fmla="*/ 74 h 994"/>
                <a:gd name="T64" fmla="*/ 162 w 1116"/>
                <a:gd name="T65" fmla="*/ 134 h 994"/>
                <a:gd name="T66" fmla="*/ 110 w 1116"/>
                <a:gd name="T67" fmla="*/ 188 h 994"/>
                <a:gd name="T68" fmla="*/ 56 w 1116"/>
                <a:gd name="T69" fmla="*/ 272 h 994"/>
                <a:gd name="T70" fmla="*/ 10 w 1116"/>
                <a:gd name="T71" fmla="*/ 407 h 994"/>
                <a:gd name="T72" fmla="*/ 10 w 1116"/>
                <a:gd name="T73" fmla="*/ 597 h 994"/>
                <a:gd name="T74" fmla="*/ 58 w 1116"/>
                <a:gd name="T75" fmla="*/ 733 h 994"/>
                <a:gd name="T76" fmla="*/ 114 w 1116"/>
                <a:gd name="T77" fmla="*/ 817 h 994"/>
                <a:gd name="T78" fmla="*/ 184 w 1116"/>
                <a:gd name="T79" fmla="*/ 886 h 994"/>
                <a:gd name="T80" fmla="*/ 350 w 1116"/>
                <a:gd name="T81" fmla="*/ 974 h 994"/>
                <a:gd name="T82" fmla="*/ 490 w 1116"/>
                <a:gd name="T83" fmla="*/ 994 h 994"/>
                <a:gd name="T84" fmla="*/ 545 w 1116"/>
                <a:gd name="T85" fmla="*/ 992 h 994"/>
                <a:gd name="T86" fmla="*/ 729 w 1116"/>
                <a:gd name="T87" fmla="*/ 934 h 994"/>
                <a:gd name="T88" fmla="*/ 845 w 1116"/>
                <a:gd name="T89" fmla="*/ 844 h 994"/>
                <a:gd name="T90" fmla="*/ 929 w 1116"/>
                <a:gd name="T91" fmla="*/ 733 h 994"/>
                <a:gd name="T92" fmla="*/ 967 w 1116"/>
                <a:gd name="T93" fmla="*/ 647 h 994"/>
                <a:gd name="T94" fmla="*/ 989 w 1116"/>
                <a:gd name="T95" fmla="*/ 523 h 994"/>
                <a:gd name="T96" fmla="*/ 995 w 1116"/>
                <a:gd name="T97" fmla="*/ 487 h 994"/>
                <a:gd name="T98" fmla="*/ 1098 w 1116"/>
                <a:gd name="T99" fmla="*/ 483 h 994"/>
                <a:gd name="T100" fmla="*/ 1108 w 1116"/>
                <a:gd name="T101" fmla="*/ 481 h 994"/>
                <a:gd name="T102" fmla="*/ 1116 w 1116"/>
                <a:gd name="T103" fmla="*/ 467 h 994"/>
                <a:gd name="T104" fmla="*/ 1110 w 1116"/>
                <a:gd name="T105" fmla="*/ 455 h 99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1116" h="994">
                  <a:moveTo>
                    <a:pt x="1110" y="455"/>
                  </a:moveTo>
                  <a:lnTo>
                    <a:pt x="951" y="298"/>
                  </a:lnTo>
                  <a:lnTo>
                    <a:pt x="935" y="282"/>
                  </a:lnTo>
                  <a:lnTo>
                    <a:pt x="935" y="282"/>
                  </a:lnTo>
                  <a:lnTo>
                    <a:pt x="929" y="278"/>
                  </a:lnTo>
                  <a:lnTo>
                    <a:pt x="923" y="276"/>
                  </a:lnTo>
                  <a:lnTo>
                    <a:pt x="923" y="276"/>
                  </a:lnTo>
                  <a:lnTo>
                    <a:pt x="923" y="276"/>
                  </a:lnTo>
                  <a:lnTo>
                    <a:pt x="915" y="278"/>
                  </a:lnTo>
                  <a:lnTo>
                    <a:pt x="911" y="282"/>
                  </a:lnTo>
                  <a:lnTo>
                    <a:pt x="815" y="377"/>
                  </a:lnTo>
                  <a:lnTo>
                    <a:pt x="735" y="457"/>
                  </a:lnTo>
                  <a:lnTo>
                    <a:pt x="735" y="457"/>
                  </a:lnTo>
                  <a:lnTo>
                    <a:pt x="733" y="461"/>
                  </a:lnTo>
                  <a:lnTo>
                    <a:pt x="731" y="465"/>
                  </a:lnTo>
                  <a:lnTo>
                    <a:pt x="731" y="471"/>
                  </a:lnTo>
                  <a:lnTo>
                    <a:pt x="733" y="475"/>
                  </a:lnTo>
                  <a:lnTo>
                    <a:pt x="733" y="475"/>
                  </a:lnTo>
                  <a:lnTo>
                    <a:pt x="735" y="479"/>
                  </a:lnTo>
                  <a:lnTo>
                    <a:pt x="739" y="483"/>
                  </a:lnTo>
                  <a:lnTo>
                    <a:pt x="743" y="485"/>
                  </a:lnTo>
                  <a:lnTo>
                    <a:pt x="747" y="485"/>
                  </a:lnTo>
                  <a:lnTo>
                    <a:pt x="747" y="485"/>
                  </a:lnTo>
                  <a:lnTo>
                    <a:pt x="815" y="485"/>
                  </a:lnTo>
                  <a:lnTo>
                    <a:pt x="841" y="485"/>
                  </a:lnTo>
                  <a:lnTo>
                    <a:pt x="841" y="485"/>
                  </a:lnTo>
                  <a:lnTo>
                    <a:pt x="849" y="487"/>
                  </a:lnTo>
                  <a:lnTo>
                    <a:pt x="855" y="491"/>
                  </a:lnTo>
                  <a:lnTo>
                    <a:pt x="855" y="491"/>
                  </a:lnTo>
                  <a:lnTo>
                    <a:pt x="859" y="497"/>
                  </a:lnTo>
                  <a:lnTo>
                    <a:pt x="859" y="503"/>
                  </a:lnTo>
                  <a:lnTo>
                    <a:pt x="857" y="531"/>
                  </a:lnTo>
                  <a:lnTo>
                    <a:pt x="857" y="531"/>
                  </a:lnTo>
                  <a:lnTo>
                    <a:pt x="851" y="563"/>
                  </a:lnTo>
                  <a:lnTo>
                    <a:pt x="845" y="593"/>
                  </a:lnTo>
                  <a:lnTo>
                    <a:pt x="835" y="623"/>
                  </a:lnTo>
                  <a:lnTo>
                    <a:pt x="823" y="651"/>
                  </a:lnTo>
                  <a:lnTo>
                    <a:pt x="809" y="679"/>
                  </a:lnTo>
                  <a:lnTo>
                    <a:pt x="791" y="705"/>
                  </a:lnTo>
                  <a:lnTo>
                    <a:pt x="773" y="729"/>
                  </a:lnTo>
                  <a:lnTo>
                    <a:pt x="753" y="753"/>
                  </a:lnTo>
                  <a:lnTo>
                    <a:pt x="753" y="753"/>
                  </a:lnTo>
                  <a:lnTo>
                    <a:pt x="725" y="779"/>
                  </a:lnTo>
                  <a:lnTo>
                    <a:pt x="695" y="801"/>
                  </a:lnTo>
                  <a:lnTo>
                    <a:pt x="663" y="819"/>
                  </a:lnTo>
                  <a:lnTo>
                    <a:pt x="631" y="834"/>
                  </a:lnTo>
                  <a:lnTo>
                    <a:pt x="597" y="846"/>
                  </a:lnTo>
                  <a:lnTo>
                    <a:pt x="563" y="856"/>
                  </a:lnTo>
                  <a:lnTo>
                    <a:pt x="527" y="862"/>
                  </a:lnTo>
                  <a:lnTo>
                    <a:pt x="492" y="864"/>
                  </a:lnTo>
                  <a:lnTo>
                    <a:pt x="492" y="864"/>
                  </a:lnTo>
                  <a:lnTo>
                    <a:pt x="456" y="862"/>
                  </a:lnTo>
                  <a:lnTo>
                    <a:pt x="422" y="856"/>
                  </a:lnTo>
                  <a:lnTo>
                    <a:pt x="388" y="848"/>
                  </a:lnTo>
                  <a:lnTo>
                    <a:pt x="356" y="836"/>
                  </a:lnTo>
                  <a:lnTo>
                    <a:pt x="324" y="822"/>
                  </a:lnTo>
                  <a:lnTo>
                    <a:pt x="296" y="805"/>
                  </a:lnTo>
                  <a:lnTo>
                    <a:pt x="266" y="783"/>
                  </a:lnTo>
                  <a:lnTo>
                    <a:pt x="240" y="761"/>
                  </a:lnTo>
                  <a:lnTo>
                    <a:pt x="240" y="761"/>
                  </a:lnTo>
                  <a:lnTo>
                    <a:pt x="216" y="733"/>
                  </a:lnTo>
                  <a:lnTo>
                    <a:pt x="194" y="705"/>
                  </a:lnTo>
                  <a:lnTo>
                    <a:pt x="176" y="675"/>
                  </a:lnTo>
                  <a:lnTo>
                    <a:pt x="160" y="641"/>
                  </a:lnTo>
                  <a:lnTo>
                    <a:pt x="148" y="609"/>
                  </a:lnTo>
                  <a:lnTo>
                    <a:pt x="140" y="573"/>
                  </a:lnTo>
                  <a:lnTo>
                    <a:pt x="134" y="539"/>
                  </a:lnTo>
                  <a:lnTo>
                    <a:pt x="132" y="503"/>
                  </a:lnTo>
                  <a:lnTo>
                    <a:pt x="132" y="503"/>
                  </a:lnTo>
                  <a:lnTo>
                    <a:pt x="134" y="465"/>
                  </a:lnTo>
                  <a:lnTo>
                    <a:pt x="140" y="431"/>
                  </a:lnTo>
                  <a:lnTo>
                    <a:pt x="148" y="395"/>
                  </a:lnTo>
                  <a:lnTo>
                    <a:pt x="160" y="361"/>
                  </a:lnTo>
                  <a:lnTo>
                    <a:pt x="174" y="330"/>
                  </a:lnTo>
                  <a:lnTo>
                    <a:pt x="192" y="300"/>
                  </a:lnTo>
                  <a:lnTo>
                    <a:pt x="214" y="270"/>
                  </a:lnTo>
                  <a:lnTo>
                    <a:pt x="238" y="244"/>
                  </a:lnTo>
                  <a:lnTo>
                    <a:pt x="238" y="244"/>
                  </a:lnTo>
                  <a:lnTo>
                    <a:pt x="266" y="218"/>
                  </a:lnTo>
                  <a:lnTo>
                    <a:pt x="296" y="196"/>
                  </a:lnTo>
                  <a:lnTo>
                    <a:pt x="328" y="176"/>
                  </a:lnTo>
                  <a:lnTo>
                    <a:pt x="362" y="160"/>
                  </a:lnTo>
                  <a:lnTo>
                    <a:pt x="398" y="148"/>
                  </a:lnTo>
                  <a:lnTo>
                    <a:pt x="434" y="140"/>
                  </a:lnTo>
                  <a:lnTo>
                    <a:pt x="470" y="134"/>
                  </a:lnTo>
                  <a:lnTo>
                    <a:pt x="507" y="132"/>
                  </a:lnTo>
                  <a:lnTo>
                    <a:pt x="507" y="132"/>
                  </a:lnTo>
                  <a:lnTo>
                    <a:pt x="539" y="132"/>
                  </a:lnTo>
                  <a:lnTo>
                    <a:pt x="569" y="136"/>
                  </a:lnTo>
                  <a:lnTo>
                    <a:pt x="597" y="142"/>
                  </a:lnTo>
                  <a:lnTo>
                    <a:pt x="627" y="152"/>
                  </a:lnTo>
                  <a:lnTo>
                    <a:pt x="627" y="152"/>
                  </a:lnTo>
                  <a:lnTo>
                    <a:pt x="637" y="154"/>
                  </a:lnTo>
                  <a:lnTo>
                    <a:pt x="649" y="156"/>
                  </a:lnTo>
                  <a:lnTo>
                    <a:pt x="649" y="156"/>
                  </a:lnTo>
                  <a:lnTo>
                    <a:pt x="661" y="154"/>
                  </a:lnTo>
                  <a:lnTo>
                    <a:pt x="673" y="150"/>
                  </a:lnTo>
                  <a:lnTo>
                    <a:pt x="685" y="144"/>
                  </a:lnTo>
                  <a:lnTo>
                    <a:pt x="695" y="136"/>
                  </a:lnTo>
                  <a:lnTo>
                    <a:pt x="695" y="136"/>
                  </a:lnTo>
                  <a:lnTo>
                    <a:pt x="705" y="124"/>
                  </a:lnTo>
                  <a:lnTo>
                    <a:pt x="711" y="112"/>
                  </a:lnTo>
                  <a:lnTo>
                    <a:pt x="711" y="112"/>
                  </a:lnTo>
                  <a:lnTo>
                    <a:pt x="713" y="98"/>
                  </a:lnTo>
                  <a:lnTo>
                    <a:pt x="715" y="86"/>
                  </a:lnTo>
                  <a:lnTo>
                    <a:pt x="713" y="74"/>
                  </a:lnTo>
                  <a:lnTo>
                    <a:pt x="709" y="62"/>
                  </a:lnTo>
                  <a:lnTo>
                    <a:pt x="701" y="50"/>
                  </a:lnTo>
                  <a:lnTo>
                    <a:pt x="693" y="40"/>
                  </a:lnTo>
                  <a:lnTo>
                    <a:pt x="683" y="34"/>
                  </a:lnTo>
                  <a:lnTo>
                    <a:pt x="671" y="28"/>
                  </a:lnTo>
                  <a:lnTo>
                    <a:pt x="671" y="28"/>
                  </a:lnTo>
                  <a:lnTo>
                    <a:pt x="631" y="16"/>
                  </a:lnTo>
                  <a:lnTo>
                    <a:pt x="591" y="6"/>
                  </a:lnTo>
                  <a:lnTo>
                    <a:pt x="551" y="2"/>
                  </a:lnTo>
                  <a:lnTo>
                    <a:pt x="509" y="0"/>
                  </a:lnTo>
                  <a:lnTo>
                    <a:pt x="509" y="0"/>
                  </a:lnTo>
                  <a:lnTo>
                    <a:pt x="484" y="0"/>
                  </a:lnTo>
                  <a:lnTo>
                    <a:pt x="458" y="2"/>
                  </a:lnTo>
                  <a:lnTo>
                    <a:pt x="434" y="6"/>
                  </a:lnTo>
                  <a:lnTo>
                    <a:pt x="408" y="10"/>
                  </a:lnTo>
                  <a:lnTo>
                    <a:pt x="384" y="16"/>
                  </a:lnTo>
                  <a:lnTo>
                    <a:pt x="360" y="22"/>
                  </a:lnTo>
                  <a:lnTo>
                    <a:pt x="336" y="30"/>
                  </a:lnTo>
                  <a:lnTo>
                    <a:pt x="312" y="40"/>
                  </a:lnTo>
                  <a:lnTo>
                    <a:pt x="288" y="50"/>
                  </a:lnTo>
                  <a:lnTo>
                    <a:pt x="266" y="60"/>
                  </a:lnTo>
                  <a:lnTo>
                    <a:pt x="244" y="74"/>
                  </a:lnTo>
                  <a:lnTo>
                    <a:pt x="222" y="86"/>
                  </a:lnTo>
                  <a:lnTo>
                    <a:pt x="202" y="102"/>
                  </a:lnTo>
                  <a:lnTo>
                    <a:pt x="182" y="116"/>
                  </a:lnTo>
                  <a:lnTo>
                    <a:pt x="162" y="134"/>
                  </a:lnTo>
                  <a:lnTo>
                    <a:pt x="144" y="150"/>
                  </a:lnTo>
                  <a:lnTo>
                    <a:pt x="144" y="150"/>
                  </a:lnTo>
                  <a:lnTo>
                    <a:pt x="126" y="170"/>
                  </a:lnTo>
                  <a:lnTo>
                    <a:pt x="110" y="188"/>
                  </a:lnTo>
                  <a:lnTo>
                    <a:pt x="96" y="208"/>
                  </a:lnTo>
                  <a:lnTo>
                    <a:pt x="82" y="230"/>
                  </a:lnTo>
                  <a:lnTo>
                    <a:pt x="68" y="250"/>
                  </a:lnTo>
                  <a:lnTo>
                    <a:pt x="56" y="272"/>
                  </a:lnTo>
                  <a:lnTo>
                    <a:pt x="46" y="294"/>
                  </a:lnTo>
                  <a:lnTo>
                    <a:pt x="36" y="316"/>
                  </a:lnTo>
                  <a:lnTo>
                    <a:pt x="20" y="361"/>
                  </a:lnTo>
                  <a:lnTo>
                    <a:pt x="10" y="407"/>
                  </a:lnTo>
                  <a:lnTo>
                    <a:pt x="2" y="455"/>
                  </a:lnTo>
                  <a:lnTo>
                    <a:pt x="0" y="503"/>
                  </a:lnTo>
                  <a:lnTo>
                    <a:pt x="2" y="551"/>
                  </a:lnTo>
                  <a:lnTo>
                    <a:pt x="10" y="597"/>
                  </a:lnTo>
                  <a:lnTo>
                    <a:pt x="22" y="645"/>
                  </a:lnTo>
                  <a:lnTo>
                    <a:pt x="38" y="689"/>
                  </a:lnTo>
                  <a:lnTo>
                    <a:pt x="48" y="713"/>
                  </a:lnTo>
                  <a:lnTo>
                    <a:pt x="58" y="733"/>
                  </a:lnTo>
                  <a:lnTo>
                    <a:pt x="70" y="755"/>
                  </a:lnTo>
                  <a:lnTo>
                    <a:pt x="84" y="777"/>
                  </a:lnTo>
                  <a:lnTo>
                    <a:pt x="98" y="797"/>
                  </a:lnTo>
                  <a:lnTo>
                    <a:pt x="114" y="817"/>
                  </a:lnTo>
                  <a:lnTo>
                    <a:pt x="130" y="834"/>
                  </a:lnTo>
                  <a:lnTo>
                    <a:pt x="148" y="852"/>
                  </a:lnTo>
                  <a:lnTo>
                    <a:pt x="148" y="852"/>
                  </a:lnTo>
                  <a:lnTo>
                    <a:pt x="184" y="886"/>
                  </a:lnTo>
                  <a:lnTo>
                    <a:pt x="222" y="914"/>
                  </a:lnTo>
                  <a:lnTo>
                    <a:pt x="262" y="938"/>
                  </a:lnTo>
                  <a:lnTo>
                    <a:pt x="306" y="958"/>
                  </a:lnTo>
                  <a:lnTo>
                    <a:pt x="350" y="974"/>
                  </a:lnTo>
                  <a:lnTo>
                    <a:pt x="396" y="986"/>
                  </a:lnTo>
                  <a:lnTo>
                    <a:pt x="442" y="992"/>
                  </a:lnTo>
                  <a:lnTo>
                    <a:pt x="490" y="994"/>
                  </a:lnTo>
                  <a:lnTo>
                    <a:pt x="490" y="994"/>
                  </a:lnTo>
                  <a:lnTo>
                    <a:pt x="497" y="994"/>
                  </a:lnTo>
                  <a:lnTo>
                    <a:pt x="497" y="994"/>
                  </a:lnTo>
                  <a:lnTo>
                    <a:pt x="521" y="994"/>
                  </a:lnTo>
                  <a:lnTo>
                    <a:pt x="545" y="992"/>
                  </a:lnTo>
                  <a:lnTo>
                    <a:pt x="593" y="984"/>
                  </a:lnTo>
                  <a:lnTo>
                    <a:pt x="641" y="972"/>
                  </a:lnTo>
                  <a:lnTo>
                    <a:pt x="685" y="954"/>
                  </a:lnTo>
                  <a:lnTo>
                    <a:pt x="729" y="934"/>
                  </a:lnTo>
                  <a:lnTo>
                    <a:pt x="771" y="908"/>
                  </a:lnTo>
                  <a:lnTo>
                    <a:pt x="809" y="878"/>
                  </a:lnTo>
                  <a:lnTo>
                    <a:pt x="845" y="844"/>
                  </a:lnTo>
                  <a:lnTo>
                    <a:pt x="845" y="844"/>
                  </a:lnTo>
                  <a:lnTo>
                    <a:pt x="869" y="821"/>
                  </a:lnTo>
                  <a:lnTo>
                    <a:pt x="891" y="793"/>
                  </a:lnTo>
                  <a:lnTo>
                    <a:pt x="911" y="763"/>
                  </a:lnTo>
                  <a:lnTo>
                    <a:pt x="929" y="733"/>
                  </a:lnTo>
                  <a:lnTo>
                    <a:pt x="929" y="733"/>
                  </a:lnTo>
                  <a:lnTo>
                    <a:pt x="943" y="705"/>
                  </a:lnTo>
                  <a:lnTo>
                    <a:pt x="957" y="677"/>
                  </a:lnTo>
                  <a:lnTo>
                    <a:pt x="967" y="647"/>
                  </a:lnTo>
                  <a:lnTo>
                    <a:pt x="975" y="617"/>
                  </a:lnTo>
                  <a:lnTo>
                    <a:pt x="975" y="617"/>
                  </a:lnTo>
                  <a:lnTo>
                    <a:pt x="985" y="569"/>
                  </a:lnTo>
                  <a:lnTo>
                    <a:pt x="989" y="523"/>
                  </a:lnTo>
                  <a:lnTo>
                    <a:pt x="991" y="499"/>
                  </a:lnTo>
                  <a:lnTo>
                    <a:pt x="991" y="499"/>
                  </a:lnTo>
                  <a:lnTo>
                    <a:pt x="993" y="493"/>
                  </a:lnTo>
                  <a:lnTo>
                    <a:pt x="995" y="487"/>
                  </a:lnTo>
                  <a:lnTo>
                    <a:pt x="1000" y="485"/>
                  </a:lnTo>
                  <a:lnTo>
                    <a:pt x="1006" y="483"/>
                  </a:lnTo>
                  <a:lnTo>
                    <a:pt x="1030" y="483"/>
                  </a:lnTo>
                  <a:lnTo>
                    <a:pt x="1098" y="483"/>
                  </a:lnTo>
                  <a:lnTo>
                    <a:pt x="1098" y="483"/>
                  </a:lnTo>
                  <a:lnTo>
                    <a:pt x="1098" y="483"/>
                  </a:lnTo>
                  <a:lnTo>
                    <a:pt x="1104" y="483"/>
                  </a:lnTo>
                  <a:lnTo>
                    <a:pt x="1108" y="481"/>
                  </a:lnTo>
                  <a:lnTo>
                    <a:pt x="1112" y="477"/>
                  </a:lnTo>
                  <a:lnTo>
                    <a:pt x="1114" y="473"/>
                  </a:lnTo>
                  <a:lnTo>
                    <a:pt x="1114" y="473"/>
                  </a:lnTo>
                  <a:lnTo>
                    <a:pt x="1116" y="467"/>
                  </a:lnTo>
                  <a:lnTo>
                    <a:pt x="1114" y="463"/>
                  </a:lnTo>
                  <a:lnTo>
                    <a:pt x="1114" y="459"/>
                  </a:lnTo>
                  <a:lnTo>
                    <a:pt x="1110" y="455"/>
                  </a:lnTo>
                  <a:lnTo>
                    <a:pt x="1110" y="455"/>
                  </a:lnTo>
                  <a:close/>
                </a:path>
              </a:pathLst>
            </a:custGeom>
            <a:grpFill/>
            <a:ln>
              <a:noFill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dirty="0">
                <a:solidFill>
                  <a:srgbClr val="0070C0"/>
                </a:solidFill>
                <a:latin typeface="Noto Sans KR Black" panose="020B0A00000000000000" pitchFamily="34" charset="-127"/>
                <a:ea typeface="Noto Sans KR Light" panose="020B0300000000000000" pitchFamily="34" charset="-127"/>
                <a:cs typeface="KoPubWorld돋움체 Light" panose="00000300000000000000" pitchFamily="2" charset="-127"/>
                <a:sym typeface="Arial" panose="020B0604020202020204" pitchFamily="34" charset="0"/>
              </a:endParaRPr>
            </a:p>
          </p:txBody>
        </p:sp>
      </p:grpSp>
      <p:sp>
        <p:nvSpPr>
          <p:cNvPr id="117" name="Freeform 133">
            <a:extLst>
              <a:ext uri="{FF2B5EF4-FFF2-40B4-BE49-F238E27FC236}">
                <a16:creationId xmlns:a16="http://schemas.microsoft.com/office/drawing/2014/main" id="{AA753F69-A230-5FEE-85BC-F839351598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9867" y="4912792"/>
            <a:ext cx="1178506" cy="1128654"/>
          </a:xfrm>
          <a:custGeom>
            <a:avLst/>
            <a:gdLst>
              <a:gd name="T0" fmla="*/ 425 w 497"/>
              <a:gd name="T1" fmla="*/ 160 h 480"/>
              <a:gd name="T2" fmla="*/ 425 w 497"/>
              <a:gd name="T3" fmla="*/ 160 h 480"/>
              <a:gd name="T4" fmla="*/ 372 w 497"/>
              <a:gd name="T5" fmla="*/ 18 h 480"/>
              <a:gd name="T6" fmla="*/ 346 w 497"/>
              <a:gd name="T7" fmla="*/ 9 h 480"/>
              <a:gd name="T8" fmla="*/ 9 w 497"/>
              <a:gd name="T9" fmla="*/ 134 h 480"/>
              <a:gd name="T10" fmla="*/ 0 w 497"/>
              <a:gd name="T11" fmla="*/ 160 h 480"/>
              <a:gd name="T12" fmla="*/ 53 w 497"/>
              <a:gd name="T13" fmla="*/ 302 h 480"/>
              <a:gd name="T14" fmla="*/ 53 w 497"/>
              <a:gd name="T15" fmla="*/ 222 h 480"/>
              <a:gd name="T16" fmla="*/ 115 w 497"/>
              <a:gd name="T17" fmla="*/ 160 h 480"/>
              <a:gd name="T18" fmla="*/ 203 w 497"/>
              <a:gd name="T19" fmla="*/ 160 h 480"/>
              <a:gd name="T20" fmla="*/ 309 w 497"/>
              <a:gd name="T21" fmla="*/ 89 h 480"/>
              <a:gd name="T22" fmla="*/ 372 w 497"/>
              <a:gd name="T23" fmla="*/ 160 h 480"/>
              <a:gd name="T24" fmla="*/ 425 w 497"/>
              <a:gd name="T25" fmla="*/ 160 h 480"/>
              <a:gd name="T26" fmla="*/ 478 w 497"/>
              <a:gd name="T27" fmla="*/ 204 h 480"/>
              <a:gd name="T28" fmla="*/ 478 w 497"/>
              <a:gd name="T29" fmla="*/ 204 h 480"/>
              <a:gd name="T30" fmla="*/ 115 w 497"/>
              <a:gd name="T31" fmla="*/ 204 h 480"/>
              <a:gd name="T32" fmla="*/ 97 w 497"/>
              <a:gd name="T33" fmla="*/ 222 h 480"/>
              <a:gd name="T34" fmla="*/ 97 w 497"/>
              <a:gd name="T35" fmla="*/ 462 h 480"/>
              <a:gd name="T36" fmla="*/ 115 w 497"/>
              <a:gd name="T37" fmla="*/ 479 h 480"/>
              <a:gd name="T38" fmla="*/ 478 w 497"/>
              <a:gd name="T39" fmla="*/ 479 h 480"/>
              <a:gd name="T40" fmla="*/ 496 w 497"/>
              <a:gd name="T41" fmla="*/ 462 h 480"/>
              <a:gd name="T42" fmla="*/ 496 w 497"/>
              <a:gd name="T43" fmla="*/ 222 h 480"/>
              <a:gd name="T44" fmla="*/ 478 w 497"/>
              <a:gd name="T45" fmla="*/ 204 h 480"/>
              <a:gd name="T46" fmla="*/ 452 w 497"/>
              <a:gd name="T47" fmla="*/ 426 h 480"/>
              <a:gd name="T48" fmla="*/ 452 w 497"/>
              <a:gd name="T49" fmla="*/ 426 h 480"/>
              <a:gd name="T50" fmla="*/ 150 w 497"/>
              <a:gd name="T51" fmla="*/ 426 h 480"/>
              <a:gd name="T52" fmla="*/ 150 w 497"/>
              <a:gd name="T53" fmla="*/ 391 h 480"/>
              <a:gd name="T54" fmla="*/ 195 w 497"/>
              <a:gd name="T55" fmla="*/ 275 h 480"/>
              <a:gd name="T56" fmla="*/ 265 w 497"/>
              <a:gd name="T57" fmla="*/ 364 h 480"/>
              <a:gd name="T58" fmla="*/ 328 w 497"/>
              <a:gd name="T59" fmla="*/ 302 h 480"/>
              <a:gd name="T60" fmla="*/ 416 w 497"/>
              <a:gd name="T61" fmla="*/ 266 h 480"/>
              <a:gd name="T62" fmla="*/ 452 w 497"/>
              <a:gd name="T63" fmla="*/ 347 h 480"/>
              <a:gd name="T64" fmla="*/ 452 w 497"/>
              <a:gd name="T65" fmla="*/ 426 h 48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497" h="480">
                <a:moveTo>
                  <a:pt x="425" y="160"/>
                </a:moveTo>
                <a:lnTo>
                  <a:pt x="425" y="160"/>
                </a:lnTo>
                <a:cubicBezTo>
                  <a:pt x="372" y="18"/>
                  <a:pt x="372" y="18"/>
                  <a:pt x="372" y="18"/>
                </a:cubicBezTo>
                <a:cubicBezTo>
                  <a:pt x="372" y="9"/>
                  <a:pt x="354" y="0"/>
                  <a:pt x="346" y="9"/>
                </a:cubicBezTo>
                <a:cubicBezTo>
                  <a:pt x="9" y="134"/>
                  <a:pt x="9" y="134"/>
                  <a:pt x="9" y="134"/>
                </a:cubicBezTo>
                <a:cubicBezTo>
                  <a:pt x="0" y="134"/>
                  <a:pt x="0" y="143"/>
                  <a:pt x="0" y="160"/>
                </a:cubicBezTo>
                <a:cubicBezTo>
                  <a:pt x="53" y="302"/>
                  <a:pt x="53" y="302"/>
                  <a:pt x="53" y="302"/>
                </a:cubicBezTo>
                <a:cubicBezTo>
                  <a:pt x="53" y="222"/>
                  <a:pt x="53" y="222"/>
                  <a:pt x="53" y="222"/>
                </a:cubicBezTo>
                <a:cubicBezTo>
                  <a:pt x="53" y="187"/>
                  <a:pt x="80" y="160"/>
                  <a:pt x="115" y="160"/>
                </a:cubicBezTo>
                <a:cubicBezTo>
                  <a:pt x="203" y="160"/>
                  <a:pt x="203" y="160"/>
                  <a:pt x="203" y="160"/>
                </a:cubicBezTo>
                <a:cubicBezTo>
                  <a:pt x="309" y="89"/>
                  <a:pt x="309" y="89"/>
                  <a:pt x="309" y="89"/>
                </a:cubicBezTo>
                <a:cubicBezTo>
                  <a:pt x="372" y="160"/>
                  <a:pt x="372" y="160"/>
                  <a:pt x="372" y="160"/>
                </a:cubicBezTo>
                <a:lnTo>
                  <a:pt x="425" y="160"/>
                </a:lnTo>
                <a:close/>
                <a:moveTo>
                  <a:pt x="478" y="204"/>
                </a:moveTo>
                <a:lnTo>
                  <a:pt x="478" y="204"/>
                </a:lnTo>
                <a:cubicBezTo>
                  <a:pt x="115" y="204"/>
                  <a:pt x="115" y="204"/>
                  <a:pt x="115" y="204"/>
                </a:cubicBezTo>
                <a:cubicBezTo>
                  <a:pt x="106" y="204"/>
                  <a:pt x="97" y="213"/>
                  <a:pt x="97" y="222"/>
                </a:cubicBezTo>
                <a:cubicBezTo>
                  <a:pt x="97" y="462"/>
                  <a:pt x="97" y="462"/>
                  <a:pt x="97" y="462"/>
                </a:cubicBezTo>
                <a:cubicBezTo>
                  <a:pt x="97" y="470"/>
                  <a:pt x="106" y="479"/>
                  <a:pt x="115" y="479"/>
                </a:cubicBezTo>
                <a:cubicBezTo>
                  <a:pt x="478" y="479"/>
                  <a:pt x="478" y="479"/>
                  <a:pt x="478" y="479"/>
                </a:cubicBezTo>
                <a:cubicBezTo>
                  <a:pt x="487" y="479"/>
                  <a:pt x="496" y="470"/>
                  <a:pt x="496" y="462"/>
                </a:cubicBezTo>
                <a:cubicBezTo>
                  <a:pt x="496" y="222"/>
                  <a:pt x="496" y="222"/>
                  <a:pt x="496" y="222"/>
                </a:cubicBezTo>
                <a:cubicBezTo>
                  <a:pt x="496" y="213"/>
                  <a:pt x="487" y="204"/>
                  <a:pt x="478" y="204"/>
                </a:cubicBezTo>
                <a:close/>
                <a:moveTo>
                  <a:pt x="452" y="426"/>
                </a:moveTo>
                <a:lnTo>
                  <a:pt x="452" y="426"/>
                </a:lnTo>
                <a:cubicBezTo>
                  <a:pt x="150" y="426"/>
                  <a:pt x="150" y="426"/>
                  <a:pt x="150" y="426"/>
                </a:cubicBezTo>
                <a:cubicBezTo>
                  <a:pt x="150" y="391"/>
                  <a:pt x="150" y="391"/>
                  <a:pt x="150" y="391"/>
                </a:cubicBezTo>
                <a:cubicBezTo>
                  <a:pt x="195" y="275"/>
                  <a:pt x="195" y="275"/>
                  <a:pt x="195" y="275"/>
                </a:cubicBezTo>
                <a:cubicBezTo>
                  <a:pt x="265" y="364"/>
                  <a:pt x="265" y="364"/>
                  <a:pt x="265" y="364"/>
                </a:cubicBezTo>
                <a:cubicBezTo>
                  <a:pt x="328" y="302"/>
                  <a:pt x="328" y="302"/>
                  <a:pt x="328" y="302"/>
                </a:cubicBezTo>
                <a:cubicBezTo>
                  <a:pt x="416" y="266"/>
                  <a:pt x="416" y="266"/>
                  <a:pt x="416" y="266"/>
                </a:cubicBezTo>
                <a:cubicBezTo>
                  <a:pt x="452" y="347"/>
                  <a:pt x="452" y="347"/>
                  <a:pt x="452" y="347"/>
                </a:cubicBezTo>
                <a:lnTo>
                  <a:pt x="452" y="426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  <a:effectLst/>
        </p:spPr>
        <p:txBody>
          <a:bodyPr wrap="none" lIns="68589" tIns="34295" rIns="68589" bIns="34295" anchor="ctr"/>
          <a:lstStyle/>
          <a:p>
            <a:pPr>
              <a:defRPr/>
            </a:pPr>
            <a:endParaRPr lang="en-US" sz="2700" dirty="0">
              <a:latin typeface="Noto Sans KR Black" panose="020B0A00000000000000" pitchFamily="34" charset="-127"/>
              <a:ea typeface="Noto Sans KR Light" panose="020B0300000000000000" pitchFamily="34" charset="-127"/>
              <a:cs typeface="KoPubWorld돋움체 Light" panose="00000300000000000000" pitchFamily="2" charset="-127"/>
              <a:sym typeface="Arial" panose="020B0604020202020204" pitchFamily="34" charset="0"/>
            </a:endParaRPr>
          </a:p>
        </p:txBody>
      </p:sp>
      <p:sp>
        <p:nvSpPr>
          <p:cNvPr id="4" name="Group 62">
            <a:extLst>
              <a:ext uri="{FF2B5EF4-FFF2-40B4-BE49-F238E27FC236}">
                <a16:creationId xmlns:a16="http://schemas.microsoft.com/office/drawing/2014/main" id="{544AD104-B07B-BE07-CACF-9CCA30989BA9}"/>
              </a:ext>
            </a:extLst>
          </p:cNvPr>
          <p:cNvSpPr/>
          <p:nvPr/>
        </p:nvSpPr>
        <p:spPr>
          <a:xfrm>
            <a:off x="3799218" y="4595142"/>
            <a:ext cx="5032964" cy="12852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Noto Sans KR"/>
                <a:ea typeface="Noto Sans KR Light" panose="020B0300000000000000"/>
                <a:cs typeface="KoPubWorld돋움체 Bold" panose="00000800000000000000" pitchFamily="2" charset="-127"/>
              </a:rPr>
              <a:t>(4)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KR"/>
                <a:ea typeface="Noto Sans KR Light" panose="020B0300000000000000"/>
                <a:cs typeface="KoPubWorld돋움체 Bold" panose="00000800000000000000" pitchFamily="2" charset="-127"/>
              </a:rPr>
              <a:t>화면 소개</a:t>
            </a:r>
            <a:endParaRPr lang="en-US" altLang="ko-KR">
              <a:solidFill>
                <a:schemeClr val="tx1">
                  <a:lumMod val="85000"/>
                  <a:lumOff val="15000"/>
                </a:schemeClr>
              </a:solidFill>
              <a:latin typeface="Noto Sans KR"/>
              <a:ea typeface="Noto Sans KR Light" panose="020B0300000000000000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Noto Sans KR"/>
                <a:ea typeface="Noto Sans KR Light" panose="020B0300000000000000"/>
                <a:cs typeface="KoPubWorld돋움체 Bold" panose="00000800000000000000" pitchFamily="2" charset="-127"/>
              </a:rPr>
              <a:t>(5)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KR"/>
                <a:ea typeface="Noto Sans KR Light" panose="020B0300000000000000"/>
                <a:cs typeface="KoPubWorld돋움체 Bold" panose="00000800000000000000" pitchFamily="2" charset="-127"/>
              </a:rPr>
              <a:t>제작 후기</a:t>
            </a:r>
            <a:endParaRPr lang="en-US" altLang="ko-KR">
              <a:solidFill>
                <a:schemeClr val="tx1">
                  <a:lumMod val="85000"/>
                  <a:lumOff val="15000"/>
                </a:schemeClr>
              </a:solidFill>
              <a:latin typeface="Noto Sans KR"/>
              <a:ea typeface="Noto Sans KR Light" panose="020B0300000000000000"/>
              <a:cs typeface="KoPubWorld돋움체 Bold" panose="00000800000000000000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>
                <a:solidFill>
                  <a:schemeClr val="tx1">
                    <a:lumMod val="85000"/>
                    <a:lumOff val="15000"/>
                  </a:schemeClr>
                </a:solidFill>
                <a:latin typeface="Noto Sans KR"/>
                <a:ea typeface="Noto Sans KR Light" panose="020B0300000000000000"/>
                <a:cs typeface="KoPubWorld돋움체 Bold" panose="00000800000000000000" pitchFamily="2" charset="-127"/>
              </a:rPr>
              <a:t>(6) </a:t>
            </a:r>
            <a:r>
              <a:rPr lang="ko-KR" altLang="en-US">
                <a:solidFill>
                  <a:schemeClr val="tx1">
                    <a:lumMod val="85000"/>
                    <a:lumOff val="15000"/>
                  </a:schemeClr>
                </a:solidFill>
                <a:latin typeface="Noto Sans KR"/>
                <a:ea typeface="Noto Sans KR Light" panose="020B0300000000000000"/>
                <a:cs typeface="KoPubWorld돋움체 Bold" panose="00000800000000000000" pitchFamily="2" charset="-127"/>
              </a:rPr>
              <a:t>추가 작업 예정</a:t>
            </a:r>
            <a:endParaRPr lang="en-US" altLang="ko-KR" dirty="0">
              <a:solidFill>
                <a:schemeClr val="tx1">
                  <a:lumMod val="85000"/>
                  <a:lumOff val="15000"/>
                </a:schemeClr>
              </a:solidFill>
              <a:latin typeface="Noto Sans KR"/>
              <a:ea typeface="Noto Sans KR Light" panose="020B0300000000000000"/>
              <a:cs typeface="KoPubWorld돋움체 Bold" panose="00000800000000000000" pitchFamily="2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937207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 advClick="0" advTm="0">
        <p:random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7B0222B7-D8C0-92D7-FDAE-3891C89EB3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8919" y="2235292"/>
            <a:ext cx="8953841" cy="4283124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D14FA27-794D-B66E-A2B6-3354C3CBF313}"/>
              </a:ext>
            </a:extLst>
          </p:cNvPr>
          <p:cNvSpPr/>
          <p:nvPr/>
        </p:nvSpPr>
        <p:spPr>
          <a:xfrm>
            <a:off x="0" y="0"/>
            <a:ext cx="495705" cy="6857998"/>
          </a:xfrm>
          <a:prstGeom prst="rect">
            <a:avLst/>
          </a:prstGeom>
          <a:solidFill>
            <a:srgbClr val="012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BF69B8-7418-3596-E129-7D5D1C9D7A1A}"/>
              </a:ext>
            </a:extLst>
          </p:cNvPr>
          <p:cNvSpPr/>
          <p:nvPr/>
        </p:nvSpPr>
        <p:spPr>
          <a:xfrm>
            <a:off x="749808" y="339584"/>
            <a:ext cx="11046723" cy="681503"/>
          </a:xfrm>
          <a:prstGeom prst="rect">
            <a:avLst/>
          </a:prstGeom>
          <a:gradFill>
            <a:gsLst>
              <a:gs pos="0">
                <a:schemeClr val="bg1"/>
              </a:gs>
              <a:gs pos="12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A9D996-57E8-EED8-70E5-8B1A0B1CBB60}"/>
              </a:ext>
            </a:extLst>
          </p:cNvPr>
          <p:cNvCxnSpPr>
            <a:cxnSpLocks/>
          </p:cNvCxnSpPr>
          <p:nvPr/>
        </p:nvCxnSpPr>
        <p:spPr>
          <a:xfrm>
            <a:off x="749808" y="339584"/>
            <a:ext cx="1104672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898CE-40BD-B2F9-FBBB-292306B1809B}"/>
              </a:ext>
            </a:extLst>
          </p:cNvPr>
          <p:cNvCxnSpPr>
            <a:cxnSpLocks/>
          </p:cNvCxnSpPr>
          <p:nvPr/>
        </p:nvCxnSpPr>
        <p:spPr>
          <a:xfrm>
            <a:off x="749808" y="1050115"/>
            <a:ext cx="1111844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12F2D97-FCED-AE8F-CB95-DC4EC7A1D0EA}"/>
              </a:ext>
            </a:extLst>
          </p:cNvPr>
          <p:cNvSpPr txBox="1"/>
          <p:nvPr/>
        </p:nvSpPr>
        <p:spPr>
          <a:xfrm>
            <a:off x="749808" y="339584"/>
            <a:ext cx="504978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3.1 </a:t>
            </a:r>
            <a:r>
              <a:rPr lang="ko-KR" altLang="en-US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메인 화면 </a:t>
            </a:r>
            <a:r>
              <a:rPr lang="en-US" altLang="ko-KR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(</a:t>
            </a:r>
            <a:r>
              <a:rPr lang="ko-KR" altLang="en-US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관리자</a:t>
            </a:r>
            <a:r>
              <a:rPr lang="en-US" altLang="ko-KR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)</a:t>
            </a:r>
            <a:endParaRPr lang="ko-KR" altLang="en-US" sz="4000" dirty="0">
              <a:solidFill>
                <a:srgbClr val="01248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F0D1B4F-0E63-DA79-622D-52C26CD8E74D}"/>
              </a:ext>
            </a:extLst>
          </p:cNvPr>
          <p:cNvGrpSpPr/>
          <p:nvPr/>
        </p:nvGrpSpPr>
        <p:grpSpPr>
          <a:xfrm>
            <a:off x="884876" y="1481006"/>
            <a:ext cx="2655014" cy="343547"/>
            <a:chOff x="875732" y="1318107"/>
            <a:chExt cx="2655014" cy="343547"/>
          </a:xfrm>
        </p:grpSpPr>
        <p:cxnSp>
          <p:nvCxnSpPr>
            <p:cNvPr id="15" name="Straight Connector 24">
              <a:extLst>
                <a:ext uri="{FF2B5EF4-FFF2-40B4-BE49-F238E27FC236}">
                  <a16:creationId xmlns:a16="http://schemas.microsoft.com/office/drawing/2014/main" id="{E410A319-E1F7-D38A-4B92-199B42D7A2DD}"/>
                </a:ext>
              </a:extLst>
            </p:cNvPr>
            <p:cNvCxnSpPr>
              <a:cxnSpLocks/>
            </p:cNvCxnSpPr>
            <p:nvPr/>
          </p:nvCxnSpPr>
          <p:spPr>
            <a:xfrm>
              <a:off x="875732" y="1661654"/>
              <a:ext cx="2140151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Group 65">
              <a:extLst>
                <a:ext uri="{FF2B5EF4-FFF2-40B4-BE49-F238E27FC236}">
                  <a16:creationId xmlns:a16="http://schemas.microsoft.com/office/drawing/2014/main" id="{67726E24-2231-80C8-389C-AA22961D552D}"/>
                </a:ext>
              </a:extLst>
            </p:cNvPr>
            <p:cNvSpPr txBox="1"/>
            <p:nvPr/>
          </p:nvSpPr>
          <p:spPr>
            <a:xfrm>
              <a:off x="1147483" y="1318107"/>
              <a:ext cx="2383263" cy="2920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400">
                  <a:gradFill>
                    <a:gsLst>
                      <a:gs pos="0">
                        <a:srgbClr val="08AEEA"/>
                      </a:gs>
                      <a:gs pos="100000">
                        <a:srgbClr val="2AF598"/>
                      </a:gs>
                    </a:gsLst>
                    <a:lin ang="2700000" scaled="0"/>
                  </a:gradFill>
                  <a:latin typeface="Arial" panose="020B0503020204020204" pitchFamily="34" charset="-122"/>
                  <a:ea typeface="Arial" panose="020B0503020204020204" pitchFamily="34" charset="-122"/>
                </a:defRPr>
              </a:lvl1pPr>
            </a:lstStyle>
            <a:p>
              <a:pPr algn="l">
                <a:lnSpc>
                  <a:spcPct val="120000"/>
                </a:lnSpc>
                <a:defRPr/>
              </a:pPr>
              <a:r>
                <a:rPr lang="ko-KR" altLang="en-US" sz="1200" spc="-15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rPr>
                <a:t>메인 화면 </a:t>
              </a:r>
              <a:r>
                <a:rPr lang="en-US" altLang="ko-KR" sz="1200" spc="-15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rPr>
                <a:t>(</a:t>
              </a:r>
              <a:r>
                <a:rPr lang="ko-KR" altLang="en-US" sz="1200" spc="-15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rPr>
                <a:t>관리자</a:t>
              </a:r>
              <a:r>
                <a:rPr lang="en-US" altLang="ko-KR" sz="1200" spc="-15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rPr>
                <a:t>)</a:t>
              </a:r>
              <a:endParaRPr lang="zh-CN" altLang="en-US" sz="1200" spc="-15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Arial" panose="020B0604020202020204" pitchFamily="34" charset="0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23BCDF6-DD2F-178A-534B-132A3601A3CB}"/>
                </a:ext>
              </a:extLst>
            </p:cNvPr>
            <p:cNvGrpSpPr/>
            <p:nvPr/>
          </p:nvGrpSpPr>
          <p:grpSpPr>
            <a:xfrm>
              <a:off x="875732" y="1373240"/>
              <a:ext cx="223233" cy="236940"/>
              <a:chOff x="8567543" y="1390727"/>
              <a:chExt cx="220729" cy="236940"/>
            </a:xfrm>
          </p:grpSpPr>
          <p:sp>
            <p:nvSpPr>
              <p:cNvPr id="18" name="Rectangle 21">
                <a:extLst>
                  <a:ext uri="{FF2B5EF4-FFF2-40B4-BE49-F238E27FC236}">
                    <a16:creationId xmlns:a16="http://schemas.microsoft.com/office/drawing/2014/main" id="{5EF75A57-4A05-48F9-8966-7507905E2562}"/>
                  </a:ext>
                </a:extLst>
              </p:cNvPr>
              <p:cNvSpPr/>
              <p:nvPr/>
            </p:nvSpPr>
            <p:spPr>
              <a:xfrm>
                <a:off x="8567543" y="1390731"/>
                <a:ext cx="120405" cy="236936"/>
              </a:xfrm>
              <a:prstGeom prst="rect">
                <a:avLst/>
              </a:prstGeom>
              <a:solidFill>
                <a:srgbClr val="0124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19" name="Rectangle 22">
                <a:extLst>
                  <a:ext uri="{FF2B5EF4-FFF2-40B4-BE49-F238E27FC236}">
                    <a16:creationId xmlns:a16="http://schemas.microsoft.com/office/drawing/2014/main" id="{0453B204-59E8-7282-BFC0-9348252ACD90}"/>
                  </a:ext>
                </a:extLst>
              </p:cNvPr>
              <p:cNvSpPr/>
              <p:nvPr/>
            </p:nvSpPr>
            <p:spPr>
              <a:xfrm>
                <a:off x="8687947" y="1390727"/>
                <a:ext cx="52350" cy="23693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20" name="Rectangle 23">
                <a:extLst>
                  <a:ext uri="{FF2B5EF4-FFF2-40B4-BE49-F238E27FC236}">
                    <a16:creationId xmlns:a16="http://schemas.microsoft.com/office/drawing/2014/main" id="{E6C707C6-95F9-EF0E-E6FD-6415E3C19756}"/>
                  </a:ext>
                </a:extLst>
              </p:cNvPr>
              <p:cNvSpPr/>
              <p:nvPr/>
            </p:nvSpPr>
            <p:spPr>
              <a:xfrm>
                <a:off x="8735922" y="1390727"/>
                <a:ext cx="52350" cy="23693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4A2137A-FD8C-D75F-D613-43635A4D5CD5}"/>
              </a:ext>
            </a:extLst>
          </p:cNvPr>
          <p:cNvSpPr/>
          <p:nvPr/>
        </p:nvSpPr>
        <p:spPr>
          <a:xfrm>
            <a:off x="884875" y="1956885"/>
            <a:ext cx="4363782" cy="1161219"/>
          </a:xfrm>
          <a:prstGeom prst="roundRect">
            <a:avLst>
              <a:gd name="adj" fmla="val 4073"/>
            </a:avLst>
          </a:prstGeom>
          <a:solidFill>
            <a:srgbClr val="FFFBEF"/>
          </a:solidFill>
          <a:ln w="3175">
            <a:solidFill>
              <a:schemeClr val="tx1"/>
            </a:solidFill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   화면 설명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사용자 메인 화면에서 메인 화면 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(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관리자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)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로 이동합니다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부서 현황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,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템플릿 목록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,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권한 정보를 제공합니다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55184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 advClick="0" advTm="0">
        <p:random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D347B885-7BA6-4D7E-21D7-37D41648B3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9738" y="2770632"/>
            <a:ext cx="4700511" cy="332966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D14FA27-794D-B66E-A2B6-3354C3CBF313}"/>
              </a:ext>
            </a:extLst>
          </p:cNvPr>
          <p:cNvSpPr/>
          <p:nvPr/>
        </p:nvSpPr>
        <p:spPr>
          <a:xfrm>
            <a:off x="0" y="0"/>
            <a:ext cx="495705" cy="6857998"/>
          </a:xfrm>
          <a:prstGeom prst="rect">
            <a:avLst/>
          </a:prstGeom>
          <a:solidFill>
            <a:srgbClr val="012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BF69B8-7418-3596-E129-7D5D1C9D7A1A}"/>
              </a:ext>
            </a:extLst>
          </p:cNvPr>
          <p:cNvSpPr/>
          <p:nvPr/>
        </p:nvSpPr>
        <p:spPr>
          <a:xfrm>
            <a:off x="749808" y="339584"/>
            <a:ext cx="11046723" cy="681503"/>
          </a:xfrm>
          <a:prstGeom prst="rect">
            <a:avLst/>
          </a:prstGeom>
          <a:gradFill>
            <a:gsLst>
              <a:gs pos="0">
                <a:schemeClr val="bg1"/>
              </a:gs>
              <a:gs pos="12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A9D996-57E8-EED8-70E5-8B1A0B1CBB60}"/>
              </a:ext>
            </a:extLst>
          </p:cNvPr>
          <p:cNvCxnSpPr>
            <a:cxnSpLocks/>
          </p:cNvCxnSpPr>
          <p:nvPr/>
        </p:nvCxnSpPr>
        <p:spPr>
          <a:xfrm>
            <a:off x="749808" y="339584"/>
            <a:ext cx="1104672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898CE-40BD-B2F9-FBBB-292306B1809B}"/>
              </a:ext>
            </a:extLst>
          </p:cNvPr>
          <p:cNvCxnSpPr>
            <a:cxnSpLocks/>
          </p:cNvCxnSpPr>
          <p:nvPr/>
        </p:nvCxnSpPr>
        <p:spPr>
          <a:xfrm>
            <a:off x="749808" y="1050115"/>
            <a:ext cx="1111844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12F2D97-FCED-AE8F-CB95-DC4EC7A1D0EA}"/>
              </a:ext>
            </a:extLst>
          </p:cNvPr>
          <p:cNvSpPr txBox="1"/>
          <p:nvPr/>
        </p:nvSpPr>
        <p:spPr>
          <a:xfrm>
            <a:off x="749808" y="339584"/>
            <a:ext cx="40511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3.2 </a:t>
            </a:r>
            <a:r>
              <a:rPr lang="ko-KR" altLang="en-US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공지사항 관리</a:t>
            </a:r>
            <a:endParaRPr lang="ko-KR" altLang="en-US" sz="4000" dirty="0">
              <a:solidFill>
                <a:srgbClr val="01248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F0D1B4F-0E63-DA79-622D-52C26CD8E74D}"/>
              </a:ext>
            </a:extLst>
          </p:cNvPr>
          <p:cNvGrpSpPr/>
          <p:nvPr/>
        </p:nvGrpSpPr>
        <p:grpSpPr>
          <a:xfrm>
            <a:off x="884876" y="1481006"/>
            <a:ext cx="2655014" cy="343547"/>
            <a:chOff x="875732" y="1318107"/>
            <a:chExt cx="2655014" cy="343547"/>
          </a:xfrm>
        </p:grpSpPr>
        <p:cxnSp>
          <p:nvCxnSpPr>
            <p:cNvPr id="15" name="Straight Connector 24">
              <a:extLst>
                <a:ext uri="{FF2B5EF4-FFF2-40B4-BE49-F238E27FC236}">
                  <a16:creationId xmlns:a16="http://schemas.microsoft.com/office/drawing/2014/main" id="{E410A319-E1F7-D38A-4B92-199B42D7A2DD}"/>
                </a:ext>
              </a:extLst>
            </p:cNvPr>
            <p:cNvCxnSpPr>
              <a:cxnSpLocks/>
            </p:cNvCxnSpPr>
            <p:nvPr/>
          </p:nvCxnSpPr>
          <p:spPr>
            <a:xfrm>
              <a:off x="875732" y="1661654"/>
              <a:ext cx="2140151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Group 65">
              <a:extLst>
                <a:ext uri="{FF2B5EF4-FFF2-40B4-BE49-F238E27FC236}">
                  <a16:creationId xmlns:a16="http://schemas.microsoft.com/office/drawing/2014/main" id="{67726E24-2231-80C8-389C-AA22961D552D}"/>
                </a:ext>
              </a:extLst>
            </p:cNvPr>
            <p:cNvSpPr txBox="1"/>
            <p:nvPr/>
          </p:nvSpPr>
          <p:spPr>
            <a:xfrm>
              <a:off x="1147483" y="1318107"/>
              <a:ext cx="2383263" cy="2920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400">
                  <a:gradFill>
                    <a:gsLst>
                      <a:gs pos="0">
                        <a:srgbClr val="08AEEA"/>
                      </a:gs>
                      <a:gs pos="100000">
                        <a:srgbClr val="2AF598"/>
                      </a:gs>
                    </a:gsLst>
                    <a:lin ang="2700000" scaled="0"/>
                  </a:gradFill>
                  <a:latin typeface="Arial" panose="020B0503020204020204" pitchFamily="34" charset="-122"/>
                  <a:ea typeface="Arial" panose="020B0503020204020204" pitchFamily="34" charset="-122"/>
                </a:defRPr>
              </a:lvl1pPr>
            </a:lstStyle>
            <a:p>
              <a:pPr algn="l">
                <a:lnSpc>
                  <a:spcPct val="120000"/>
                </a:lnSpc>
                <a:defRPr/>
              </a:pPr>
              <a:r>
                <a:rPr lang="ko-KR" altLang="en-US" sz="1200" spc="-15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rPr>
                <a:t>공지사항 관리</a:t>
              </a:r>
              <a:endParaRPr lang="zh-CN" altLang="en-US" sz="1200" spc="-15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Arial" panose="020B0604020202020204" pitchFamily="34" charset="0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23BCDF6-DD2F-178A-534B-132A3601A3CB}"/>
                </a:ext>
              </a:extLst>
            </p:cNvPr>
            <p:cNvGrpSpPr/>
            <p:nvPr/>
          </p:nvGrpSpPr>
          <p:grpSpPr>
            <a:xfrm>
              <a:off x="875732" y="1373240"/>
              <a:ext cx="223233" cy="236940"/>
              <a:chOff x="8567543" y="1390727"/>
              <a:chExt cx="220729" cy="236940"/>
            </a:xfrm>
          </p:grpSpPr>
          <p:sp>
            <p:nvSpPr>
              <p:cNvPr id="18" name="Rectangle 21">
                <a:extLst>
                  <a:ext uri="{FF2B5EF4-FFF2-40B4-BE49-F238E27FC236}">
                    <a16:creationId xmlns:a16="http://schemas.microsoft.com/office/drawing/2014/main" id="{5EF75A57-4A05-48F9-8966-7507905E2562}"/>
                  </a:ext>
                </a:extLst>
              </p:cNvPr>
              <p:cNvSpPr/>
              <p:nvPr/>
            </p:nvSpPr>
            <p:spPr>
              <a:xfrm>
                <a:off x="8567543" y="1390731"/>
                <a:ext cx="120405" cy="236936"/>
              </a:xfrm>
              <a:prstGeom prst="rect">
                <a:avLst/>
              </a:prstGeom>
              <a:solidFill>
                <a:srgbClr val="0124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19" name="Rectangle 22">
                <a:extLst>
                  <a:ext uri="{FF2B5EF4-FFF2-40B4-BE49-F238E27FC236}">
                    <a16:creationId xmlns:a16="http://schemas.microsoft.com/office/drawing/2014/main" id="{0453B204-59E8-7282-BFC0-9348252ACD90}"/>
                  </a:ext>
                </a:extLst>
              </p:cNvPr>
              <p:cNvSpPr/>
              <p:nvPr/>
            </p:nvSpPr>
            <p:spPr>
              <a:xfrm>
                <a:off x="8687947" y="1390727"/>
                <a:ext cx="52350" cy="23693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20" name="Rectangle 23">
                <a:extLst>
                  <a:ext uri="{FF2B5EF4-FFF2-40B4-BE49-F238E27FC236}">
                    <a16:creationId xmlns:a16="http://schemas.microsoft.com/office/drawing/2014/main" id="{E6C707C6-95F9-EF0E-E6FD-6415E3C19756}"/>
                  </a:ext>
                </a:extLst>
              </p:cNvPr>
              <p:cNvSpPr/>
              <p:nvPr/>
            </p:nvSpPr>
            <p:spPr>
              <a:xfrm>
                <a:off x="8735922" y="1390727"/>
                <a:ext cx="52350" cy="23693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4A2137A-FD8C-D75F-D613-43635A4D5CD5}"/>
              </a:ext>
            </a:extLst>
          </p:cNvPr>
          <p:cNvSpPr/>
          <p:nvPr/>
        </p:nvSpPr>
        <p:spPr>
          <a:xfrm>
            <a:off x="884875" y="1956885"/>
            <a:ext cx="3144286" cy="813747"/>
          </a:xfrm>
          <a:prstGeom prst="roundRect">
            <a:avLst>
              <a:gd name="adj" fmla="val 4073"/>
            </a:avLst>
          </a:prstGeom>
          <a:solidFill>
            <a:srgbClr val="FFFBEF"/>
          </a:solidFill>
          <a:ln w="3175">
            <a:solidFill>
              <a:schemeClr val="tx1"/>
            </a:solidFill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   화면 설명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공지사항을 관리하는 화면입니다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B5A1C730-1F6D-7986-290F-85F826D71761}"/>
              </a:ext>
            </a:extLst>
          </p:cNvPr>
          <p:cNvSpPr/>
          <p:nvPr/>
        </p:nvSpPr>
        <p:spPr>
          <a:xfrm>
            <a:off x="8305268" y="4545025"/>
            <a:ext cx="3431754" cy="758883"/>
          </a:xfrm>
          <a:prstGeom prst="roundRect">
            <a:avLst>
              <a:gd name="adj" fmla="val 4073"/>
            </a:avLst>
          </a:prstGeom>
          <a:solidFill>
            <a:srgbClr val="FFFBEF"/>
          </a:solidFill>
          <a:ln w="3175">
            <a:solidFill>
              <a:schemeClr val="tx1"/>
            </a:solidFill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   수정 화면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공지사항을 수정하는 화면입니다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E719DCE-BAF2-DAE8-18A1-E3D91C4FA50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875" y="2906846"/>
            <a:ext cx="5945693" cy="2724539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91405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 advClick="0" advTm="0">
        <p:random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5B914595-1581-064C-BDEB-D705FF07F8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66088" y="2273266"/>
            <a:ext cx="9806712" cy="353461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D14FA27-794D-B66E-A2B6-3354C3CBF313}"/>
              </a:ext>
            </a:extLst>
          </p:cNvPr>
          <p:cNvSpPr/>
          <p:nvPr/>
        </p:nvSpPr>
        <p:spPr>
          <a:xfrm>
            <a:off x="0" y="0"/>
            <a:ext cx="495705" cy="6857998"/>
          </a:xfrm>
          <a:prstGeom prst="rect">
            <a:avLst/>
          </a:prstGeom>
          <a:solidFill>
            <a:srgbClr val="012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BF69B8-7418-3596-E129-7D5D1C9D7A1A}"/>
              </a:ext>
            </a:extLst>
          </p:cNvPr>
          <p:cNvSpPr/>
          <p:nvPr/>
        </p:nvSpPr>
        <p:spPr>
          <a:xfrm>
            <a:off x="749808" y="339584"/>
            <a:ext cx="11046723" cy="681503"/>
          </a:xfrm>
          <a:prstGeom prst="rect">
            <a:avLst/>
          </a:prstGeom>
          <a:gradFill>
            <a:gsLst>
              <a:gs pos="0">
                <a:schemeClr val="bg1"/>
              </a:gs>
              <a:gs pos="12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A9D996-57E8-EED8-70E5-8B1A0B1CBB60}"/>
              </a:ext>
            </a:extLst>
          </p:cNvPr>
          <p:cNvCxnSpPr>
            <a:cxnSpLocks/>
          </p:cNvCxnSpPr>
          <p:nvPr/>
        </p:nvCxnSpPr>
        <p:spPr>
          <a:xfrm>
            <a:off x="749808" y="339584"/>
            <a:ext cx="1104672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898CE-40BD-B2F9-FBBB-292306B1809B}"/>
              </a:ext>
            </a:extLst>
          </p:cNvPr>
          <p:cNvCxnSpPr>
            <a:cxnSpLocks/>
          </p:cNvCxnSpPr>
          <p:nvPr/>
        </p:nvCxnSpPr>
        <p:spPr>
          <a:xfrm>
            <a:off x="749808" y="1050115"/>
            <a:ext cx="1111844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12F2D97-FCED-AE8F-CB95-DC4EC7A1D0EA}"/>
              </a:ext>
            </a:extLst>
          </p:cNvPr>
          <p:cNvSpPr txBox="1"/>
          <p:nvPr/>
        </p:nvSpPr>
        <p:spPr>
          <a:xfrm>
            <a:off x="749808" y="339584"/>
            <a:ext cx="405110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3.3 </a:t>
            </a:r>
            <a:r>
              <a:rPr lang="ko-KR" altLang="en-US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업무일지 조회</a:t>
            </a:r>
            <a:endParaRPr lang="ko-KR" altLang="en-US" sz="4000" dirty="0">
              <a:solidFill>
                <a:srgbClr val="01248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F0D1B4F-0E63-DA79-622D-52C26CD8E74D}"/>
              </a:ext>
            </a:extLst>
          </p:cNvPr>
          <p:cNvGrpSpPr/>
          <p:nvPr/>
        </p:nvGrpSpPr>
        <p:grpSpPr>
          <a:xfrm>
            <a:off x="884876" y="1481006"/>
            <a:ext cx="2655014" cy="343547"/>
            <a:chOff x="875732" y="1318107"/>
            <a:chExt cx="2655014" cy="343547"/>
          </a:xfrm>
        </p:grpSpPr>
        <p:cxnSp>
          <p:nvCxnSpPr>
            <p:cNvPr id="15" name="Straight Connector 24">
              <a:extLst>
                <a:ext uri="{FF2B5EF4-FFF2-40B4-BE49-F238E27FC236}">
                  <a16:creationId xmlns:a16="http://schemas.microsoft.com/office/drawing/2014/main" id="{E410A319-E1F7-D38A-4B92-199B42D7A2DD}"/>
                </a:ext>
              </a:extLst>
            </p:cNvPr>
            <p:cNvCxnSpPr>
              <a:cxnSpLocks/>
            </p:cNvCxnSpPr>
            <p:nvPr/>
          </p:nvCxnSpPr>
          <p:spPr>
            <a:xfrm>
              <a:off x="875732" y="1661654"/>
              <a:ext cx="2140151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Group 65">
              <a:extLst>
                <a:ext uri="{FF2B5EF4-FFF2-40B4-BE49-F238E27FC236}">
                  <a16:creationId xmlns:a16="http://schemas.microsoft.com/office/drawing/2014/main" id="{67726E24-2231-80C8-389C-AA22961D552D}"/>
                </a:ext>
              </a:extLst>
            </p:cNvPr>
            <p:cNvSpPr txBox="1"/>
            <p:nvPr/>
          </p:nvSpPr>
          <p:spPr>
            <a:xfrm>
              <a:off x="1147483" y="1318107"/>
              <a:ext cx="2383263" cy="2920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400">
                  <a:gradFill>
                    <a:gsLst>
                      <a:gs pos="0">
                        <a:srgbClr val="08AEEA"/>
                      </a:gs>
                      <a:gs pos="100000">
                        <a:srgbClr val="2AF598"/>
                      </a:gs>
                    </a:gsLst>
                    <a:lin ang="2700000" scaled="0"/>
                  </a:gradFill>
                  <a:latin typeface="Arial" panose="020B0503020204020204" pitchFamily="34" charset="-122"/>
                  <a:ea typeface="Arial" panose="020B0503020204020204" pitchFamily="34" charset="-122"/>
                </a:defRPr>
              </a:lvl1pPr>
            </a:lstStyle>
            <a:p>
              <a:pPr algn="l">
                <a:lnSpc>
                  <a:spcPct val="120000"/>
                </a:lnSpc>
                <a:defRPr/>
              </a:pPr>
              <a:r>
                <a:rPr lang="ko-KR" altLang="en-US" sz="1200" spc="-15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rPr>
                <a:t>업무일지 조회</a:t>
              </a:r>
              <a:endParaRPr lang="zh-CN" altLang="en-US" sz="1200" spc="-15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Arial" panose="020B0604020202020204" pitchFamily="34" charset="0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23BCDF6-DD2F-178A-534B-132A3601A3CB}"/>
                </a:ext>
              </a:extLst>
            </p:cNvPr>
            <p:cNvGrpSpPr/>
            <p:nvPr/>
          </p:nvGrpSpPr>
          <p:grpSpPr>
            <a:xfrm>
              <a:off x="875732" y="1373240"/>
              <a:ext cx="223233" cy="236940"/>
              <a:chOff x="8567543" y="1390727"/>
              <a:chExt cx="220729" cy="236940"/>
            </a:xfrm>
          </p:grpSpPr>
          <p:sp>
            <p:nvSpPr>
              <p:cNvPr id="18" name="Rectangle 21">
                <a:extLst>
                  <a:ext uri="{FF2B5EF4-FFF2-40B4-BE49-F238E27FC236}">
                    <a16:creationId xmlns:a16="http://schemas.microsoft.com/office/drawing/2014/main" id="{5EF75A57-4A05-48F9-8966-7507905E2562}"/>
                  </a:ext>
                </a:extLst>
              </p:cNvPr>
              <p:cNvSpPr/>
              <p:nvPr/>
            </p:nvSpPr>
            <p:spPr>
              <a:xfrm>
                <a:off x="8567543" y="1390731"/>
                <a:ext cx="120405" cy="236936"/>
              </a:xfrm>
              <a:prstGeom prst="rect">
                <a:avLst/>
              </a:prstGeom>
              <a:solidFill>
                <a:srgbClr val="0124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19" name="Rectangle 22">
                <a:extLst>
                  <a:ext uri="{FF2B5EF4-FFF2-40B4-BE49-F238E27FC236}">
                    <a16:creationId xmlns:a16="http://schemas.microsoft.com/office/drawing/2014/main" id="{0453B204-59E8-7282-BFC0-9348252ACD90}"/>
                  </a:ext>
                </a:extLst>
              </p:cNvPr>
              <p:cNvSpPr/>
              <p:nvPr/>
            </p:nvSpPr>
            <p:spPr>
              <a:xfrm>
                <a:off x="8687947" y="1390727"/>
                <a:ext cx="52350" cy="23693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20" name="Rectangle 23">
                <a:extLst>
                  <a:ext uri="{FF2B5EF4-FFF2-40B4-BE49-F238E27FC236}">
                    <a16:creationId xmlns:a16="http://schemas.microsoft.com/office/drawing/2014/main" id="{E6C707C6-95F9-EF0E-E6FD-6415E3C19756}"/>
                  </a:ext>
                </a:extLst>
              </p:cNvPr>
              <p:cNvSpPr/>
              <p:nvPr/>
            </p:nvSpPr>
            <p:spPr>
              <a:xfrm>
                <a:off x="8735922" y="1390727"/>
                <a:ext cx="52350" cy="23693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4A2137A-FD8C-D75F-D613-43635A4D5CD5}"/>
              </a:ext>
            </a:extLst>
          </p:cNvPr>
          <p:cNvSpPr/>
          <p:nvPr/>
        </p:nvSpPr>
        <p:spPr>
          <a:xfrm>
            <a:off x="884875" y="1956885"/>
            <a:ext cx="3144288" cy="731449"/>
          </a:xfrm>
          <a:prstGeom prst="roundRect">
            <a:avLst>
              <a:gd name="adj" fmla="val 4073"/>
            </a:avLst>
          </a:prstGeom>
          <a:solidFill>
            <a:srgbClr val="FFFBEF"/>
          </a:solidFill>
          <a:ln w="3175">
            <a:solidFill>
              <a:schemeClr val="tx1"/>
            </a:solidFill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   화면 설명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업무일지를 조회하는 화면입니다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90413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 advClick="0" advTm="0">
        <p:random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>
            <a:extLst>
              <a:ext uri="{FF2B5EF4-FFF2-40B4-BE49-F238E27FC236}">
                <a16:creationId xmlns:a16="http://schemas.microsoft.com/office/drawing/2014/main" id="{7EEE3305-ECC9-1CA1-6037-C2E19EDC7D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8473" y="1731617"/>
            <a:ext cx="5399314" cy="438571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D14FA27-794D-B66E-A2B6-3354C3CBF313}"/>
              </a:ext>
            </a:extLst>
          </p:cNvPr>
          <p:cNvSpPr/>
          <p:nvPr/>
        </p:nvSpPr>
        <p:spPr>
          <a:xfrm>
            <a:off x="0" y="0"/>
            <a:ext cx="495705" cy="6857998"/>
          </a:xfrm>
          <a:prstGeom prst="rect">
            <a:avLst/>
          </a:prstGeom>
          <a:solidFill>
            <a:srgbClr val="012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BF69B8-7418-3596-E129-7D5D1C9D7A1A}"/>
              </a:ext>
            </a:extLst>
          </p:cNvPr>
          <p:cNvSpPr/>
          <p:nvPr/>
        </p:nvSpPr>
        <p:spPr>
          <a:xfrm>
            <a:off x="749808" y="339584"/>
            <a:ext cx="11046723" cy="681503"/>
          </a:xfrm>
          <a:prstGeom prst="rect">
            <a:avLst/>
          </a:prstGeom>
          <a:gradFill>
            <a:gsLst>
              <a:gs pos="0">
                <a:schemeClr val="bg1"/>
              </a:gs>
              <a:gs pos="12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A9D996-57E8-EED8-70E5-8B1A0B1CBB60}"/>
              </a:ext>
            </a:extLst>
          </p:cNvPr>
          <p:cNvCxnSpPr>
            <a:cxnSpLocks/>
          </p:cNvCxnSpPr>
          <p:nvPr/>
        </p:nvCxnSpPr>
        <p:spPr>
          <a:xfrm>
            <a:off x="749808" y="339584"/>
            <a:ext cx="1104672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898CE-40BD-B2F9-FBBB-292306B1809B}"/>
              </a:ext>
            </a:extLst>
          </p:cNvPr>
          <p:cNvCxnSpPr>
            <a:cxnSpLocks/>
          </p:cNvCxnSpPr>
          <p:nvPr/>
        </p:nvCxnSpPr>
        <p:spPr>
          <a:xfrm>
            <a:off x="749808" y="1050115"/>
            <a:ext cx="1111844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12F2D97-FCED-AE8F-CB95-DC4EC7A1D0EA}"/>
              </a:ext>
            </a:extLst>
          </p:cNvPr>
          <p:cNvSpPr txBox="1"/>
          <p:nvPr/>
        </p:nvSpPr>
        <p:spPr>
          <a:xfrm>
            <a:off x="749808" y="339584"/>
            <a:ext cx="357982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3.4 </a:t>
            </a:r>
            <a:r>
              <a:rPr lang="ko-KR" altLang="en-US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템플릿 관리</a:t>
            </a:r>
            <a:endParaRPr lang="ko-KR" altLang="en-US" sz="4000" dirty="0">
              <a:solidFill>
                <a:srgbClr val="01248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F0D1B4F-0E63-DA79-622D-52C26CD8E74D}"/>
              </a:ext>
            </a:extLst>
          </p:cNvPr>
          <p:cNvGrpSpPr/>
          <p:nvPr/>
        </p:nvGrpSpPr>
        <p:grpSpPr>
          <a:xfrm>
            <a:off x="884876" y="1481006"/>
            <a:ext cx="2655014" cy="343547"/>
            <a:chOff x="875732" y="1318107"/>
            <a:chExt cx="2655014" cy="343547"/>
          </a:xfrm>
        </p:grpSpPr>
        <p:cxnSp>
          <p:nvCxnSpPr>
            <p:cNvPr id="15" name="Straight Connector 24">
              <a:extLst>
                <a:ext uri="{FF2B5EF4-FFF2-40B4-BE49-F238E27FC236}">
                  <a16:creationId xmlns:a16="http://schemas.microsoft.com/office/drawing/2014/main" id="{E410A319-E1F7-D38A-4B92-199B42D7A2DD}"/>
                </a:ext>
              </a:extLst>
            </p:cNvPr>
            <p:cNvCxnSpPr>
              <a:cxnSpLocks/>
            </p:cNvCxnSpPr>
            <p:nvPr/>
          </p:nvCxnSpPr>
          <p:spPr>
            <a:xfrm>
              <a:off x="875732" y="1661654"/>
              <a:ext cx="2140151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Group 65">
              <a:extLst>
                <a:ext uri="{FF2B5EF4-FFF2-40B4-BE49-F238E27FC236}">
                  <a16:creationId xmlns:a16="http://schemas.microsoft.com/office/drawing/2014/main" id="{67726E24-2231-80C8-389C-AA22961D552D}"/>
                </a:ext>
              </a:extLst>
            </p:cNvPr>
            <p:cNvSpPr txBox="1"/>
            <p:nvPr/>
          </p:nvSpPr>
          <p:spPr>
            <a:xfrm>
              <a:off x="1147483" y="1318107"/>
              <a:ext cx="2383263" cy="2920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400">
                  <a:gradFill>
                    <a:gsLst>
                      <a:gs pos="0">
                        <a:srgbClr val="08AEEA"/>
                      </a:gs>
                      <a:gs pos="100000">
                        <a:srgbClr val="2AF598"/>
                      </a:gs>
                    </a:gsLst>
                    <a:lin ang="2700000" scaled="0"/>
                  </a:gradFill>
                  <a:latin typeface="Arial" panose="020B0503020204020204" pitchFamily="34" charset="-122"/>
                  <a:ea typeface="Arial" panose="020B0503020204020204" pitchFamily="34" charset="-122"/>
                </a:defRPr>
              </a:lvl1pPr>
            </a:lstStyle>
            <a:p>
              <a:pPr algn="l">
                <a:lnSpc>
                  <a:spcPct val="120000"/>
                </a:lnSpc>
                <a:defRPr/>
              </a:pPr>
              <a:r>
                <a:rPr lang="ko-KR" altLang="en-US" sz="1200" spc="-15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rPr>
                <a:t>템플릿 관리</a:t>
              </a:r>
              <a:endParaRPr lang="zh-CN" altLang="en-US" sz="1200" spc="-15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Arial" panose="020B0604020202020204" pitchFamily="34" charset="0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23BCDF6-DD2F-178A-534B-132A3601A3CB}"/>
                </a:ext>
              </a:extLst>
            </p:cNvPr>
            <p:cNvGrpSpPr/>
            <p:nvPr/>
          </p:nvGrpSpPr>
          <p:grpSpPr>
            <a:xfrm>
              <a:off x="875732" y="1373240"/>
              <a:ext cx="223233" cy="236940"/>
              <a:chOff x="8567543" y="1390727"/>
              <a:chExt cx="220729" cy="236940"/>
            </a:xfrm>
          </p:grpSpPr>
          <p:sp>
            <p:nvSpPr>
              <p:cNvPr id="18" name="Rectangle 21">
                <a:extLst>
                  <a:ext uri="{FF2B5EF4-FFF2-40B4-BE49-F238E27FC236}">
                    <a16:creationId xmlns:a16="http://schemas.microsoft.com/office/drawing/2014/main" id="{5EF75A57-4A05-48F9-8966-7507905E2562}"/>
                  </a:ext>
                </a:extLst>
              </p:cNvPr>
              <p:cNvSpPr/>
              <p:nvPr/>
            </p:nvSpPr>
            <p:spPr>
              <a:xfrm>
                <a:off x="8567543" y="1390731"/>
                <a:ext cx="120405" cy="236936"/>
              </a:xfrm>
              <a:prstGeom prst="rect">
                <a:avLst/>
              </a:prstGeom>
              <a:solidFill>
                <a:srgbClr val="0124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19" name="Rectangle 22">
                <a:extLst>
                  <a:ext uri="{FF2B5EF4-FFF2-40B4-BE49-F238E27FC236}">
                    <a16:creationId xmlns:a16="http://schemas.microsoft.com/office/drawing/2014/main" id="{0453B204-59E8-7282-BFC0-9348252ACD90}"/>
                  </a:ext>
                </a:extLst>
              </p:cNvPr>
              <p:cNvSpPr/>
              <p:nvPr/>
            </p:nvSpPr>
            <p:spPr>
              <a:xfrm>
                <a:off x="8687947" y="1390727"/>
                <a:ext cx="52350" cy="23693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20" name="Rectangle 23">
                <a:extLst>
                  <a:ext uri="{FF2B5EF4-FFF2-40B4-BE49-F238E27FC236}">
                    <a16:creationId xmlns:a16="http://schemas.microsoft.com/office/drawing/2014/main" id="{E6C707C6-95F9-EF0E-E6FD-6415E3C19756}"/>
                  </a:ext>
                </a:extLst>
              </p:cNvPr>
              <p:cNvSpPr/>
              <p:nvPr/>
            </p:nvSpPr>
            <p:spPr>
              <a:xfrm>
                <a:off x="8735922" y="1390727"/>
                <a:ext cx="52350" cy="23693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4A2137A-FD8C-D75F-D613-43635A4D5CD5}"/>
              </a:ext>
            </a:extLst>
          </p:cNvPr>
          <p:cNvSpPr/>
          <p:nvPr/>
        </p:nvSpPr>
        <p:spPr>
          <a:xfrm>
            <a:off x="884874" y="1956885"/>
            <a:ext cx="4281486" cy="731449"/>
          </a:xfrm>
          <a:prstGeom prst="roundRect">
            <a:avLst>
              <a:gd name="adj" fmla="val 4073"/>
            </a:avLst>
          </a:prstGeom>
          <a:solidFill>
            <a:srgbClr val="FFFBEF"/>
          </a:solidFill>
          <a:ln w="3175">
            <a:solidFill>
              <a:schemeClr val="tx1"/>
            </a:solidFill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   화면 설명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전자결재에서 사용되는 템플릿을 생성하는 화면입니다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..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74FC61F-8E23-C6AA-9715-66874040558F}"/>
              </a:ext>
            </a:extLst>
          </p:cNvPr>
          <p:cNvSpPr/>
          <p:nvPr/>
        </p:nvSpPr>
        <p:spPr>
          <a:xfrm>
            <a:off x="8373921" y="3924476"/>
            <a:ext cx="3422610" cy="1077480"/>
          </a:xfrm>
          <a:prstGeom prst="roundRect">
            <a:avLst>
              <a:gd name="adj" fmla="val 4073"/>
            </a:avLst>
          </a:prstGeom>
          <a:solidFill>
            <a:srgbClr val="FFFBEF"/>
          </a:solidFill>
          <a:ln w="3175">
            <a:solidFill>
              <a:schemeClr val="tx1"/>
            </a:solidFill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  등록 화면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에디터를 통해서 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  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표 형태의 양식 작성이 가능합니다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E8EF9FB-DA04-FF74-A627-7C7E542A2F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84874" y="2925276"/>
            <a:ext cx="5683619" cy="3192060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198879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 advClick="0" advTm="0">
        <p:random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14FA27-794D-B66E-A2B6-3354C3CBF313}"/>
              </a:ext>
            </a:extLst>
          </p:cNvPr>
          <p:cNvSpPr/>
          <p:nvPr/>
        </p:nvSpPr>
        <p:spPr>
          <a:xfrm>
            <a:off x="0" y="0"/>
            <a:ext cx="495705" cy="6857998"/>
          </a:xfrm>
          <a:prstGeom prst="rect">
            <a:avLst/>
          </a:prstGeom>
          <a:solidFill>
            <a:srgbClr val="012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BF69B8-7418-3596-E129-7D5D1C9D7A1A}"/>
              </a:ext>
            </a:extLst>
          </p:cNvPr>
          <p:cNvSpPr/>
          <p:nvPr/>
        </p:nvSpPr>
        <p:spPr>
          <a:xfrm>
            <a:off x="749808" y="339584"/>
            <a:ext cx="11046723" cy="681503"/>
          </a:xfrm>
          <a:prstGeom prst="rect">
            <a:avLst/>
          </a:prstGeom>
          <a:gradFill>
            <a:gsLst>
              <a:gs pos="0">
                <a:schemeClr val="bg1"/>
              </a:gs>
              <a:gs pos="12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A9D996-57E8-EED8-70E5-8B1A0B1CBB60}"/>
              </a:ext>
            </a:extLst>
          </p:cNvPr>
          <p:cNvCxnSpPr>
            <a:cxnSpLocks/>
          </p:cNvCxnSpPr>
          <p:nvPr/>
        </p:nvCxnSpPr>
        <p:spPr>
          <a:xfrm>
            <a:off x="749808" y="339584"/>
            <a:ext cx="1104672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898CE-40BD-B2F9-FBBB-292306B1809B}"/>
              </a:ext>
            </a:extLst>
          </p:cNvPr>
          <p:cNvCxnSpPr>
            <a:cxnSpLocks/>
          </p:cNvCxnSpPr>
          <p:nvPr/>
        </p:nvCxnSpPr>
        <p:spPr>
          <a:xfrm>
            <a:off x="749808" y="1050115"/>
            <a:ext cx="1111844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12F2D97-FCED-AE8F-CB95-DC4EC7A1D0EA}"/>
              </a:ext>
            </a:extLst>
          </p:cNvPr>
          <p:cNvSpPr txBox="1"/>
          <p:nvPr/>
        </p:nvSpPr>
        <p:spPr>
          <a:xfrm>
            <a:off x="749808" y="339584"/>
            <a:ext cx="3108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3.5 </a:t>
            </a:r>
            <a:r>
              <a:rPr lang="ko-KR" altLang="en-US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사원 관리</a:t>
            </a:r>
            <a:endParaRPr lang="ko-KR" altLang="en-US" sz="4000" dirty="0">
              <a:solidFill>
                <a:srgbClr val="01248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F0D1B4F-0E63-DA79-622D-52C26CD8E74D}"/>
              </a:ext>
            </a:extLst>
          </p:cNvPr>
          <p:cNvGrpSpPr/>
          <p:nvPr/>
        </p:nvGrpSpPr>
        <p:grpSpPr>
          <a:xfrm>
            <a:off x="884876" y="1481006"/>
            <a:ext cx="2655014" cy="343547"/>
            <a:chOff x="875732" y="1318107"/>
            <a:chExt cx="2655014" cy="343547"/>
          </a:xfrm>
        </p:grpSpPr>
        <p:cxnSp>
          <p:nvCxnSpPr>
            <p:cNvPr id="15" name="Straight Connector 24">
              <a:extLst>
                <a:ext uri="{FF2B5EF4-FFF2-40B4-BE49-F238E27FC236}">
                  <a16:creationId xmlns:a16="http://schemas.microsoft.com/office/drawing/2014/main" id="{E410A319-E1F7-D38A-4B92-199B42D7A2DD}"/>
                </a:ext>
              </a:extLst>
            </p:cNvPr>
            <p:cNvCxnSpPr>
              <a:cxnSpLocks/>
            </p:cNvCxnSpPr>
            <p:nvPr/>
          </p:nvCxnSpPr>
          <p:spPr>
            <a:xfrm>
              <a:off x="875732" y="1661654"/>
              <a:ext cx="2140151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Group 65">
              <a:extLst>
                <a:ext uri="{FF2B5EF4-FFF2-40B4-BE49-F238E27FC236}">
                  <a16:creationId xmlns:a16="http://schemas.microsoft.com/office/drawing/2014/main" id="{67726E24-2231-80C8-389C-AA22961D552D}"/>
                </a:ext>
              </a:extLst>
            </p:cNvPr>
            <p:cNvSpPr txBox="1"/>
            <p:nvPr/>
          </p:nvSpPr>
          <p:spPr>
            <a:xfrm>
              <a:off x="1147483" y="1318107"/>
              <a:ext cx="2383263" cy="2920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400">
                  <a:gradFill>
                    <a:gsLst>
                      <a:gs pos="0">
                        <a:srgbClr val="08AEEA"/>
                      </a:gs>
                      <a:gs pos="100000">
                        <a:srgbClr val="2AF598"/>
                      </a:gs>
                    </a:gsLst>
                    <a:lin ang="2700000" scaled="0"/>
                  </a:gradFill>
                  <a:latin typeface="Arial" panose="020B0503020204020204" pitchFamily="34" charset="-122"/>
                  <a:ea typeface="Arial" panose="020B0503020204020204" pitchFamily="34" charset="-122"/>
                </a:defRPr>
              </a:lvl1pPr>
            </a:lstStyle>
            <a:p>
              <a:pPr algn="l">
                <a:lnSpc>
                  <a:spcPct val="120000"/>
                </a:lnSpc>
                <a:defRPr/>
              </a:pPr>
              <a:r>
                <a:rPr lang="ko-KR" altLang="en-US" sz="1200" spc="-15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rPr>
                <a:t>사원 관리</a:t>
              </a:r>
              <a:endParaRPr lang="zh-CN" altLang="en-US" sz="1200" spc="-15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Arial" panose="020B0604020202020204" pitchFamily="34" charset="0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23BCDF6-DD2F-178A-534B-132A3601A3CB}"/>
                </a:ext>
              </a:extLst>
            </p:cNvPr>
            <p:cNvGrpSpPr/>
            <p:nvPr/>
          </p:nvGrpSpPr>
          <p:grpSpPr>
            <a:xfrm>
              <a:off x="875732" y="1373240"/>
              <a:ext cx="223233" cy="236940"/>
              <a:chOff x="8567543" y="1390727"/>
              <a:chExt cx="220729" cy="236940"/>
            </a:xfrm>
          </p:grpSpPr>
          <p:sp>
            <p:nvSpPr>
              <p:cNvPr id="18" name="Rectangle 21">
                <a:extLst>
                  <a:ext uri="{FF2B5EF4-FFF2-40B4-BE49-F238E27FC236}">
                    <a16:creationId xmlns:a16="http://schemas.microsoft.com/office/drawing/2014/main" id="{5EF75A57-4A05-48F9-8966-7507905E2562}"/>
                  </a:ext>
                </a:extLst>
              </p:cNvPr>
              <p:cNvSpPr/>
              <p:nvPr/>
            </p:nvSpPr>
            <p:spPr>
              <a:xfrm>
                <a:off x="8567543" y="1390731"/>
                <a:ext cx="120405" cy="236936"/>
              </a:xfrm>
              <a:prstGeom prst="rect">
                <a:avLst/>
              </a:prstGeom>
              <a:solidFill>
                <a:srgbClr val="0124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19" name="Rectangle 22">
                <a:extLst>
                  <a:ext uri="{FF2B5EF4-FFF2-40B4-BE49-F238E27FC236}">
                    <a16:creationId xmlns:a16="http://schemas.microsoft.com/office/drawing/2014/main" id="{0453B204-59E8-7282-BFC0-9348252ACD90}"/>
                  </a:ext>
                </a:extLst>
              </p:cNvPr>
              <p:cNvSpPr/>
              <p:nvPr/>
            </p:nvSpPr>
            <p:spPr>
              <a:xfrm>
                <a:off x="8687947" y="1390727"/>
                <a:ext cx="52350" cy="23693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20" name="Rectangle 23">
                <a:extLst>
                  <a:ext uri="{FF2B5EF4-FFF2-40B4-BE49-F238E27FC236}">
                    <a16:creationId xmlns:a16="http://schemas.microsoft.com/office/drawing/2014/main" id="{E6C707C6-95F9-EF0E-E6FD-6415E3C19756}"/>
                  </a:ext>
                </a:extLst>
              </p:cNvPr>
              <p:cNvSpPr/>
              <p:nvPr/>
            </p:nvSpPr>
            <p:spPr>
              <a:xfrm>
                <a:off x="8735922" y="1390727"/>
                <a:ext cx="52350" cy="23693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4A2137A-FD8C-D75F-D613-43635A4D5CD5}"/>
              </a:ext>
            </a:extLst>
          </p:cNvPr>
          <p:cNvSpPr/>
          <p:nvPr/>
        </p:nvSpPr>
        <p:spPr>
          <a:xfrm>
            <a:off x="884874" y="1956885"/>
            <a:ext cx="4281486" cy="731449"/>
          </a:xfrm>
          <a:prstGeom prst="roundRect">
            <a:avLst>
              <a:gd name="adj" fmla="val 4073"/>
            </a:avLst>
          </a:prstGeom>
          <a:solidFill>
            <a:srgbClr val="FFFBEF"/>
          </a:solidFill>
          <a:ln w="3175">
            <a:solidFill>
              <a:schemeClr val="tx1"/>
            </a:solidFill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   화면 설명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사원 정보를 확인 및 등록하는 화면입니다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C74FC61F-8E23-C6AA-9715-66874040558F}"/>
              </a:ext>
            </a:extLst>
          </p:cNvPr>
          <p:cNvSpPr/>
          <p:nvPr/>
        </p:nvSpPr>
        <p:spPr>
          <a:xfrm>
            <a:off x="8373921" y="5021568"/>
            <a:ext cx="3422610" cy="768027"/>
          </a:xfrm>
          <a:prstGeom prst="roundRect">
            <a:avLst>
              <a:gd name="adj" fmla="val 4073"/>
            </a:avLst>
          </a:prstGeom>
          <a:solidFill>
            <a:srgbClr val="FFFBEF"/>
          </a:solidFill>
          <a:ln w="3175">
            <a:solidFill>
              <a:schemeClr val="tx1"/>
            </a:solidFill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  등록 화면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프로필 사진 및 상세 정보를 등록합니다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D7AE790-F7A2-95DD-4957-03A597F715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4874" y="2915393"/>
            <a:ext cx="5771958" cy="289249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0531661E-7DC5-FB70-85ED-2B85C2B7DF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6001" y="2011358"/>
            <a:ext cx="4750530" cy="2880632"/>
          </a:xfrm>
          <a:prstGeom prst="rect">
            <a:avLst/>
          </a:prstGeom>
        </p:spPr>
      </p:pic>
    </p:spTree>
    <p:custDataLst>
      <p:tags r:id="rId1"/>
    </p:custDataLst>
    <p:extLst>
      <p:ext uri="{BB962C8B-B14F-4D97-AF65-F5344CB8AC3E}">
        <p14:creationId xmlns:p14="http://schemas.microsoft.com/office/powerpoint/2010/main" val="31879496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 advClick="0" advTm="0">
        <p:random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그림 11">
            <a:extLst>
              <a:ext uri="{FF2B5EF4-FFF2-40B4-BE49-F238E27FC236}">
                <a16:creationId xmlns:a16="http://schemas.microsoft.com/office/drawing/2014/main" id="{51954405-8EA9-F4D1-11D7-D6C1CCE350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3188" y="2203964"/>
            <a:ext cx="8882743" cy="376956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D14FA27-794D-B66E-A2B6-3354C3CBF313}"/>
              </a:ext>
            </a:extLst>
          </p:cNvPr>
          <p:cNvSpPr/>
          <p:nvPr/>
        </p:nvSpPr>
        <p:spPr>
          <a:xfrm>
            <a:off x="0" y="0"/>
            <a:ext cx="495705" cy="6857998"/>
          </a:xfrm>
          <a:prstGeom prst="rect">
            <a:avLst/>
          </a:prstGeom>
          <a:solidFill>
            <a:srgbClr val="012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BF69B8-7418-3596-E129-7D5D1C9D7A1A}"/>
              </a:ext>
            </a:extLst>
          </p:cNvPr>
          <p:cNvSpPr/>
          <p:nvPr/>
        </p:nvSpPr>
        <p:spPr>
          <a:xfrm>
            <a:off x="749808" y="339584"/>
            <a:ext cx="11046723" cy="681503"/>
          </a:xfrm>
          <a:prstGeom prst="rect">
            <a:avLst/>
          </a:prstGeom>
          <a:gradFill>
            <a:gsLst>
              <a:gs pos="0">
                <a:schemeClr val="bg1"/>
              </a:gs>
              <a:gs pos="12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A9D996-57E8-EED8-70E5-8B1A0B1CBB60}"/>
              </a:ext>
            </a:extLst>
          </p:cNvPr>
          <p:cNvCxnSpPr>
            <a:cxnSpLocks/>
          </p:cNvCxnSpPr>
          <p:nvPr/>
        </p:nvCxnSpPr>
        <p:spPr>
          <a:xfrm>
            <a:off x="749808" y="339584"/>
            <a:ext cx="1104672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898CE-40BD-B2F9-FBBB-292306B1809B}"/>
              </a:ext>
            </a:extLst>
          </p:cNvPr>
          <p:cNvCxnSpPr>
            <a:cxnSpLocks/>
          </p:cNvCxnSpPr>
          <p:nvPr/>
        </p:nvCxnSpPr>
        <p:spPr>
          <a:xfrm>
            <a:off x="749808" y="1050115"/>
            <a:ext cx="1111844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12F2D97-FCED-AE8F-CB95-DC4EC7A1D0EA}"/>
              </a:ext>
            </a:extLst>
          </p:cNvPr>
          <p:cNvSpPr txBox="1"/>
          <p:nvPr/>
        </p:nvSpPr>
        <p:spPr>
          <a:xfrm>
            <a:off x="749808" y="339584"/>
            <a:ext cx="310854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3.6 </a:t>
            </a:r>
            <a:r>
              <a:rPr lang="ko-KR" altLang="en-US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권한 관리</a:t>
            </a:r>
            <a:endParaRPr lang="ko-KR" altLang="en-US" sz="4000" dirty="0">
              <a:solidFill>
                <a:srgbClr val="01248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F0D1B4F-0E63-DA79-622D-52C26CD8E74D}"/>
              </a:ext>
            </a:extLst>
          </p:cNvPr>
          <p:cNvGrpSpPr/>
          <p:nvPr/>
        </p:nvGrpSpPr>
        <p:grpSpPr>
          <a:xfrm>
            <a:off x="884876" y="1481006"/>
            <a:ext cx="2655014" cy="343547"/>
            <a:chOff x="875732" y="1318107"/>
            <a:chExt cx="2655014" cy="343547"/>
          </a:xfrm>
        </p:grpSpPr>
        <p:cxnSp>
          <p:nvCxnSpPr>
            <p:cNvPr id="15" name="Straight Connector 24">
              <a:extLst>
                <a:ext uri="{FF2B5EF4-FFF2-40B4-BE49-F238E27FC236}">
                  <a16:creationId xmlns:a16="http://schemas.microsoft.com/office/drawing/2014/main" id="{E410A319-E1F7-D38A-4B92-199B42D7A2DD}"/>
                </a:ext>
              </a:extLst>
            </p:cNvPr>
            <p:cNvCxnSpPr>
              <a:cxnSpLocks/>
            </p:cNvCxnSpPr>
            <p:nvPr/>
          </p:nvCxnSpPr>
          <p:spPr>
            <a:xfrm>
              <a:off x="875732" y="1661654"/>
              <a:ext cx="2140151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Group 65">
              <a:extLst>
                <a:ext uri="{FF2B5EF4-FFF2-40B4-BE49-F238E27FC236}">
                  <a16:creationId xmlns:a16="http://schemas.microsoft.com/office/drawing/2014/main" id="{67726E24-2231-80C8-389C-AA22961D552D}"/>
                </a:ext>
              </a:extLst>
            </p:cNvPr>
            <p:cNvSpPr txBox="1"/>
            <p:nvPr/>
          </p:nvSpPr>
          <p:spPr>
            <a:xfrm>
              <a:off x="1147483" y="1318107"/>
              <a:ext cx="2383263" cy="2920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400">
                  <a:gradFill>
                    <a:gsLst>
                      <a:gs pos="0">
                        <a:srgbClr val="08AEEA"/>
                      </a:gs>
                      <a:gs pos="100000">
                        <a:srgbClr val="2AF598"/>
                      </a:gs>
                    </a:gsLst>
                    <a:lin ang="2700000" scaled="0"/>
                  </a:gradFill>
                  <a:latin typeface="Arial" panose="020B0503020204020204" pitchFamily="34" charset="-122"/>
                  <a:ea typeface="Arial" panose="020B0503020204020204" pitchFamily="34" charset="-122"/>
                </a:defRPr>
              </a:lvl1pPr>
            </a:lstStyle>
            <a:p>
              <a:pPr algn="l">
                <a:lnSpc>
                  <a:spcPct val="120000"/>
                </a:lnSpc>
                <a:defRPr/>
              </a:pPr>
              <a:r>
                <a:rPr lang="ko-KR" altLang="en-US" sz="1200" spc="-15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rPr>
                <a:t>권한 관리</a:t>
              </a:r>
              <a:endParaRPr lang="zh-CN" altLang="en-US" sz="1200" spc="-15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Arial" panose="020B0604020202020204" pitchFamily="34" charset="0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23BCDF6-DD2F-178A-534B-132A3601A3CB}"/>
                </a:ext>
              </a:extLst>
            </p:cNvPr>
            <p:cNvGrpSpPr/>
            <p:nvPr/>
          </p:nvGrpSpPr>
          <p:grpSpPr>
            <a:xfrm>
              <a:off x="875732" y="1373240"/>
              <a:ext cx="223233" cy="236940"/>
              <a:chOff x="8567543" y="1390727"/>
              <a:chExt cx="220729" cy="236940"/>
            </a:xfrm>
          </p:grpSpPr>
          <p:sp>
            <p:nvSpPr>
              <p:cNvPr id="18" name="Rectangle 21">
                <a:extLst>
                  <a:ext uri="{FF2B5EF4-FFF2-40B4-BE49-F238E27FC236}">
                    <a16:creationId xmlns:a16="http://schemas.microsoft.com/office/drawing/2014/main" id="{5EF75A57-4A05-48F9-8966-7507905E2562}"/>
                  </a:ext>
                </a:extLst>
              </p:cNvPr>
              <p:cNvSpPr/>
              <p:nvPr/>
            </p:nvSpPr>
            <p:spPr>
              <a:xfrm>
                <a:off x="8567543" y="1390731"/>
                <a:ext cx="120405" cy="236936"/>
              </a:xfrm>
              <a:prstGeom prst="rect">
                <a:avLst/>
              </a:prstGeom>
              <a:solidFill>
                <a:srgbClr val="0124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19" name="Rectangle 22">
                <a:extLst>
                  <a:ext uri="{FF2B5EF4-FFF2-40B4-BE49-F238E27FC236}">
                    <a16:creationId xmlns:a16="http://schemas.microsoft.com/office/drawing/2014/main" id="{0453B204-59E8-7282-BFC0-9348252ACD90}"/>
                  </a:ext>
                </a:extLst>
              </p:cNvPr>
              <p:cNvSpPr/>
              <p:nvPr/>
            </p:nvSpPr>
            <p:spPr>
              <a:xfrm>
                <a:off x="8687947" y="1390727"/>
                <a:ext cx="52350" cy="23693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20" name="Rectangle 23">
                <a:extLst>
                  <a:ext uri="{FF2B5EF4-FFF2-40B4-BE49-F238E27FC236}">
                    <a16:creationId xmlns:a16="http://schemas.microsoft.com/office/drawing/2014/main" id="{E6C707C6-95F9-EF0E-E6FD-6415E3C19756}"/>
                  </a:ext>
                </a:extLst>
              </p:cNvPr>
              <p:cNvSpPr/>
              <p:nvPr/>
            </p:nvSpPr>
            <p:spPr>
              <a:xfrm>
                <a:off x="8735922" y="1390727"/>
                <a:ext cx="52350" cy="23693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4A2137A-FD8C-D75F-D613-43635A4D5CD5}"/>
              </a:ext>
            </a:extLst>
          </p:cNvPr>
          <p:cNvSpPr/>
          <p:nvPr/>
        </p:nvSpPr>
        <p:spPr>
          <a:xfrm>
            <a:off x="4862514" y="1949137"/>
            <a:ext cx="4574094" cy="1115496"/>
          </a:xfrm>
          <a:prstGeom prst="roundRect">
            <a:avLst>
              <a:gd name="adj" fmla="val 4073"/>
            </a:avLst>
          </a:prstGeom>
          <a:solidFill>
            <a:srgbClr val="FFFBEF"/>
          </a:solidFill>
          <a:ln w="3175">
            <a:solidFill>
              <a:schemeClr val="tx1"/>
            </a:solidFill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   화면 설명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권한을 등록 및 조회하는 화면입니다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생성된 권한은 권한별로 메뉴와 매핑하여 사용할 수 있습니다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62292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 advClick="0" advTm="0">
        <p:random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336C2F5D-C107-AF4E-1D95-ED16CD78A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655" y="2008360"/>
            <a:ext cx="8808098" cy="4397829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D14FA27-794D-B66E-A2B6-3354C3CBF313}"/>
              </a:ext>
            </a:extLst>
          </p:cNvPr>
          <p:cNvSpPr/>
          <p:nvPr/>
        </p:nvSpPr>
        <p:spPr>
          <a:xfrm>
            <a:off x="0" y="0"/>
            <a:ext cx="495705" cy="6857998"/>
          </a:xfrm>
          <a:prstGeom prst="rect">
            <a:avLst/>
          </a:prstGeom>
          <a:solidFill>
            <a:srgbClr val="012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BF69B8-7418-3596-E129-7D5D1C9D7A1A}"/>
              </a:ext>
            </a:extLst>
          </p:cNvPr>
          <p:cNvSpPr/>
          <p:nvPr/>
        </p:nvSpPr>
        <p:spPr>
          <a:xfrm>
            <a:off x="749808" y="339584"/>
            <a:ext cx="11046723" cy="681503"/>
          </a:xfrm>
          <a:prstGeom prst="rect">
            <a:avLst/>
          </a:prstGeom>
          <a:gradFill>
            <a:gsLst>
              <a:gs pos="0">
                <a:schemeClr val="bg1"/>
              </a:gs>
              <a:gs pos="12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A9D996-57E8-EED8-70E5-8B1A0B1CBB60}"/>
              </a:ext>
            </a:extLst>
          </p:cNvPr>
          <p:cNvCxnSpPr>
            <a:cxnSpLocks/>
          </p:cNvCxnSpPr>
          <p:nvPr/>
        </p:nvCxnSpPr>
        <p:spPr>
          <a:xfrm>
            <a:off x="749808" y="339584"/>
            <a:ext cx="1104672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898CE-40BD-B2F9-FBBB-292306B1809B}"/>
              </a:ext>
            </a:extLst>
          </p:cNvPr>
          <p:cNvCxnSpPr>
            <a:cxnSpLocks/>
          </p:cNvCxnSpPr>
          <p:nvPr/>
        </p:nvCxnSpPr>
        <p:spPr>
          <a:xfrm>
            <a:off x="749808" y="1050115"/>
            <a:ext cx="1111844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12F2D97-FCED-AE8F-CB95-DC4EC7A1D0EA}"/>
              </a:ext>
            </a:extLst>
          </p:cNvPr>
          <p:cNvSpPr txBox="1"/>
          <p:nvPr/>
        </p:nvSpPr>
        <p:spPr>
          <a:xfrm>
            <a:off x="749808" y="339584"/>
            <a:ext cx="41681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3.6 </a:t>
            </a:r>
            <a:r>
              <a:rPr lang="ko-KR" altLang="en-US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메뉴 권한 부여</a:t>
            </a:r>
            <a:endParaRPr lang="ko-KR" altLang="en-US" sz="4000" dirty="0">
              <a:solidFill>
                <a:srgbClr val="01248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F0D1B4F-0E63-DA79-622D-52C26CD8E74D}"/>
              </a:ext>
            </a:extLst>
          </p:cNvPr>
          <p:cNvGrpSpPr/>
          <p:nvPr/>
        </p:nvGrpSpPr>
        <p:grpSpPr>
          <a:xfrm>
            <a:off x="884876" y="1481006"/>
            <a:ext cx="2655014" cy="343547"/>
            <a:chOff x="875732" y="1318107"/>
            <a:chExt cx="2655014" cy="343547"/>
          </a:xfrm>
        </p:grpSpPr>
        <p:cxnSp>
          <p:nvCxnSpPr>
            <p:cNvPr id="15" name="Straight Connector 24">
              <a:extLst>
                <a:ext uri="{FF2B5EF4-FFF2-40B4-BE49-F238E27FC236}">
                  <a16:creationId xmlns:a16="http://schemas.microsoft.com/office/drawing/2014/main" id="{E410A319-E1F7-D38A-4B92-199B42D7A2DD}"/>
                </a:ext>
              </a:extLst>
            </p:cNvPr>
            <p:cNvCxnSpPr>
              <a:cxnSpLocks/>
            </p:cNvCxnSpPr>
            <p:nvPr/>
          </p:nvCxnSpPr>
          <p:spPr>
            <a:xfrm>
              <a:off x="875732" y="1661654"/>
              <a:ext cx="2140151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Group 65">
              <a:extLst>
                <a:ext uri="{FF2B5EF4-FFF2-40B4-BE49-F238E27FC236}">
                  <a16:creationId xmlns:a16="http://schemas.microsoft.com/office/drawing/2014/main" id="{67726E24-2231-80C8-389C-AA22961D552D}"/>
                </a:ext>
              </a:extLst>
            </p:cNvPr>
            <p:cNvSpPr txBox="1"/>
            <p:nvPr/>
          </p:nvSpPr>
          <p:spPr>
            <a:xfrm>
              <a:off x="1147483" y="1318107"/>
              <a:ext cx="2383263" cy="2920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400">
                  <a:gradFill>
                    <a:gsLst>
                      <a:gs pos="0">
                        <a:srgbClr val="08AEEA"/>
                      </a:gs>
                      <a:gs pos="100000">
                        <a:srgbClr val="2AF598"/>
                      </a:gs>
                    </a:gsLst>
                    <a:lin ang="2700000" scaled="0"/>
                  </a:gradFill>
                  <a:latin typeface="Arial" panose="020B0503020204020204" pitchFamily="34" charset="-122"/>
                  <a:ea typeface="Arial" panose="020B0503020204020204" pitchFamily="34" charset="-122"/>
                </a:defRPr>
              </a:lvl1pPr>
            </a:lstStyle>
            <a:p>
              <a:pPr algn="l">
                <a:lnSpc>
                  <a:spcPct val="120000"/>
                </a:lnSpc>
                <a:defRPr/>
              </a:pPr>
              <a:r>
                <a:rPr lang="ko-KR" altLang="en-US" sz="1200" spc="-15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rPr>
                <a:t>메뉴 권한 부여</a:t>
              </a:r>
              <a:endParaRPr lang="zh-CN" altLang="en-US" sz="1200" spc="-15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Arial" panose="020B0604020202020204" pitchFamily="34" charset="0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23BCDF6-DD2F-178A-534B-132A3601A3CB}"/>
                </a:ext>
              </a:extLst>
            </p:cNvPr>
            <p:cNvGrpSpPr/>
            <p:nvPr/>
          </p:nvGrpSpPr>
          <p:grpSpPr>
            <a:xfrm>
              <a:off x="875732" y="1373240"/>
              <a:ext cx="223233" cy="236940"/>
              <a:chOff x="8567543" y="1390727"/>
              <a:chExt cx="220729" cy="236940"/>
            </a:xfrm>
          </p:grpSpPr>
          <p:sp>
            <p:nvSpPr>
              <p:cNvPr id="18" name="Rectangle 21">
                <a:extLst>
                  <a:ext uri="{FF2B5EF4-FFF2-40B4-BE49-F238E27FC236}">
                    <a16:creationId xmlns:a16="http://schemas.microsoft.com/office/drawing/2014/main" id="{5EF75A57-4A05-48F9-8966-7507905E2562}"/>
                  </a:ext>
                </a:extLst>
              </p:cNvPr>
              <p:cNvSpPr/>
              <p:nvPr/>
            </p:nvSpPr>
            <p:spPr>
              <a:xfrm>
                <a:off x="8567543" y="1390731"/>
                <a:ext cx="120405" cy="236936"/>
              </a:xfrm>
              <a:prstGeom prst="rect">
                <a:avLst/>
              </a:prstGeom>
              <a:solidFill>
                <a:srgbClr val="0124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19" name="Rectangle 22">
                <a:extLst>
                  <a:ext uri="{FF2B5EF4-FFF2-40B4-BE49-F238E27FC236}">
                    <a16:creationId xmlns:a16="http://schemas.microsoft.com/office/drawing/2014/main" id="{0453B204-59E8-7282-BFC0-9348252ACD90}"/>
                  </a:ext>
                </a:extLst>
              </p:cNvPr>
              <p:cNvSpPr/>
              <p:nvPr/>
            </p:nvSpPr>
            <p:spPr>
              <a:xfrm>
                <a:off x="8687947" y="1390727"/>
                <a:ext cx="52350" cy="23693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20" name="Rectangle 23">
                <a:extLst>
                  <a:ext uri="{FF2B5EF4-FFF2-40B4-BE49-F238E27FC236}">
                    <a16:creationId xmlns:a16="http://schemas.microsoft.com/office/drawing/2014/main" id="{E6C707C6-95F9-EF0E-E6FD-6415E3C19756}"/>
                  </a:ext>
                </a:extLst>
              </p:cNvPr>
              <p:cNvSpPr/>
              <p:nvPr/>
            </p:nvSpPr>
            <p:spPr>
              <a:xfrm>
                <a:off x="8735922" y="1390727"/>
                <a:ext cx="52350" cy="23693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4A2137A-FD8C-D75F-D613-43635A4D5CD5}"/>
              </a:ext>
            </a:extLst>
          </p:cNvPr>
          <p:cNvSpPr/>
          <p:nvPr/>
        </p:nvSpPr>
        <p:spPr>
          <a:xfrm>
            <a:off x="6983922" y="1979331"/>
            <a:ext cx="3522534" cy="832032"/>
          </a:xfrm>
          <a:prstGeom prst="roundRect">
            <a:avLst>
              <a:gd name="adj" fmla="val 4073"/>
            </a:avLst>
          </a:prstGeom>
          <a:solidFill>
            <a:srgbClr val="FFFBEF"/>
          </a:solidFill>
          <a:ln w="3175">
            <a:solidFill>
              <a:schemeClr val="tx1"/>
            </a:solidFill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   화면 설명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특정 권한과 메뉴를 매핑하는 화면입니다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67383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 advClick="0" advTm="0">
        <p:random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2507C03B-CD2D-76E8-7B57-E3CFF3104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4392" y="2145469"/>
            <a:ext cx="8783216" cy="4372947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8D14FA27-794D-B66E-A2B6-3354C3CBF313}"/>
              </a:ext>
            </a:extLst>
          </p:cNvPr>
          <p:cNvSpPr/>
          <p:nvPr/>
        </p:nvSpPr>
        <p:spPr>
          <a:xfrm>
            <a:off x="0" y="0"/>
            <a:ext cx="495705" cy="6857998"/>
          </a:xfrm>
          <a:prstGeom prst="rect">
            <a:avLst/>
          </a:prstGeom>
          <a:solidFill>
            <a:srgbClr val="012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BF69B8-7418-3596-E129-7D5D1C9D7A1A}"/>
              </a:ext>
            </a:extLst>
          </p:cNvPr>
          <p:cNvSpPr/>
          <p:nvPr/>
        </p:nvSpPr>
        <p:spPr>
          <a:xfrm>
            <a:off x="749808" y="339584"/>
            <a:ext cx="11046723" cy="681503"/>
          </a:xfrm>
          <a:prstGeom prst="rect">
            <a:avLst/>
          </a:prstGeom>
          <a:gradFill>
            <a:gsLst>
              <a:gs pos="0">
                <a:schemeClr val="bg1"/>
              </a:gs>
              <a:gs pos="12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A9D996-57E8-EED8-70E5-8B1A0B1CBB60}"/>
              </a:ext>
            </a:extLst>
          </p:cNvPr>
          <p:cNvCxnSpPr>
            <a:cxnSpLocks/>
          </p:cNvCxnSpPr>
          <p:nvPr/>
        </p:nvCxnSpPr>
        <p:spPr>
          <a:xfrm>
            <a:off x="749808" y="339584"/>
            <a:ext cx="1104672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898CE-40BD-B2F9-FBBB-292306B1809B}"/>
              </a:ext>
            </a:extLst>
          </p:cNvPr>
          <p:cNvCxnSpPr>
            <a:cxnSpLocks/>
          </p:cNvCxnSpPr>
          <p:nvPr/>
        </p:nvCxnSpPr>
        <p:spPr>
          <a:xfrm>
            <a:off x="749808" y="1050115"/>
            <a:ext cx="1111844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12F2D97-FCED-AE8F-CB95-DC4EC7A1D0EA}"/>
              </a:ext>
            </a:extLst>
          </p:cNvPr>
          <p:cNvSpPr txBox="1"/>
          <p:nvPr/>
        </p:nvSpPr>
        <p:spPr>
          <a:xfrm>
            <a:off x="749808" y="339584"/>
            <a:ext cx="463941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3.7 </a:t>
            </a:r>
            <a:r>
              <a:rPr lang="ko-KR" altLang="en-US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사용자 권한 부여</a:t>
            </a:r>
            <a:endParaRPr lang="ko-KR" altLang="en-US" sz="4000" dirty="0">
              <a:solidFill>
                <a:srgbClr val="01248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F0D1B4F-0E63-DA79-622D-52C26CD8E74D}"/>
              </a:ext>
            </a:extLst>
          </p:cNvPr>
          <p:cNvGrpSpPr/>
          <p:nvPr/>
        </p:nvGrpSpPr>
        <p:grpSpPr>
          <a:xfrm>
            <a:off x="884876" y="1481006"/>
            <a:ext cx="2655014" cy="343547"/>
            <a:chOff x="875732" y="1318107"/>
            <a:chExt cx="2655014" cy="343547"/>
          </a:xfrm>
        </p:grpSpPr>
        <p:cxnSp>
          <p:nvCxnSpPr>
            <p:cNvPr id="15" name="Straight Connector 24">
              <a:extLst>
                <a:ext uri="{FF2B5EF4-FFF2-40B4-BE49-F238E27FC236}">
                  <a16:creationId xmlns:a16="http://schemas.microsoft.com/office/drawing/2014/main" id="{E410A319-E1F7-D38A-4B92-199B42D7A2DD}"/>
                </a:ext>
              </a:extLst>
            </p:cNvPr>
            <p:cNvCxnSpPr>
              <a:cxnSpLocks/>
            </p:cNvCxnSpPr>
            <p:nvPr/>
          </p:nvCxnSpPr>
          <p:spPr>
            <a:xfrm>
              <a:off x="875732" y="1661654"/>
              <a:ext cx="2140151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Group 65">
              <a:extLst>
                <a:ext uri="{FF2B5EF4-FFF2-40B4-BE49-F238E27FC236}">
                  <a16:creationId xmlns:a16="http://schemas.microsoft.com/office/drawing/2014/main" id="{67726E24-2231-80C8-389C-AA22961D552D}"/>
                </a:ext>
              </a:extLst>
            </p:cNvPr>
            <p:cNvSpPr txBox="1"/>
            <p:nvPr/>
          </p:nvSpPr>
          <p:spPr>
            <a:xfrm>
              <a:off x="1147483" y="1318107"/>
              <a:ext cx="2383263" cy="2920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400">
                  <a:gradFill>
                    <a:gsLst>
                      <a:gs pos="0">
                        <a:srgbClr val="08AEEA"/>
                      </a:gs>
                      <a:gs pos="100000">
                        <a:srgbClr val="2AF598"/>
                      </a:gs>
                    </a:gsLst>
                    <a:lin ang="2700000" scaled="0"/>
                  </a:gradFill>
                  <a:latin typeface="Arial" panose="020B0503020204020204" pitchFamily="34" charset="-122"/>
                  <a:ea typeface="Arial" panose="020B0503020204020204" pitchFamily="34" charset="-122"/>
                </a:defRPr>
              </a:lvl1pPr>
            </a:lstStyle>
            <a:p>
              <a:pPr algn="l">
                <a:lnSpc>
                  <a:spcPct val="120000"/>
                </a:lnSpc>
                <a:defRPr/>
              </a:pPr>
              <a:r>
                <a:rPr lang="ko-KR" altLang="en-US" sz="1200" spc="-15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rPr>
                <a:t>사용자 권한 부여</a:t>
              </a:r>
              <a:endParaRPr lang="zh-CN" altLang="en-US" sz="1200" spc="-15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Arial" panose="020B0604020202020204" pitchFamily="34" charset="0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23BCDF6-DD2F-178A-534B-132A3601A3CB}"/>
                </a:ext>
              </a:extLst>
            </p:cNvPr>
            <p:cNvGrpSpPr/>
            <p:nvPr/>
          </p:nvGrpSpPr>
          <p:grpSpPr>
            <a:xfrm>
              <a:off x="875732" y="1373240"/>
              <a:ext cx="223233" cy="236940"/>
              <a:chOff x="8567543" y="1390727"/>
              <a:chExt cx="220729" cy="236940"/>
            </a:xfrm>
          </p:grpSpPr>
          <p:sp>
            <p:nvSpPr>
              <p:cNvPr id="18" name="Rectangle 21">
                <a:extLst>
                  <a:ext uri="{FF2B5EF4-FFF2-40B4-BE49-F238E27FC236}">
                    <a16:creationId xmlns:a16="http://schemas.microsoft.com/office/drawing/2014/main" id="{5EF75A57-4A05-48F9-8966-7507905E2562}"/>
                  </a:ext>
                </a:extLst>
              </p:cNvPr>
              <p:cNvSpPr/>
              <p:nvPr/>
            </p:nvSpPr>
            <p:spPr>
              <a:xfrm>
                <a:off x="8567543" y="1390731"/>
                <a:ext cx="120405" cy="236936"/>
              </a:xfrm>
              <a:prstGeom prst="rect">
                <a:avLst/>
              </a:prstGeom>
              <a:solidFill>
                <a:srgbClr val="0124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19" name="Rectangle 22">
                <a:extLst>
                  <a:ext uri="{FF2B5EF4-FFF2-40B4-BE49-F238E27FC236}">
                    <a16:creationId xmlns:a16="http://schemas.microsoft.com/office/drawing/2014/main" id="{0453B204-59E8-7282-BFC0-9348252ACD90}"/>
                  </a:ext>
                </a:extLst>
              </p:cNvPr>
              <p:cNvSpPr/>
              <p:nvPr/>
            </p:nvSpPr>
            <p:spPr>
              <a:xfrm>
                <a:off x="8687947" y="1390727"/>
                <a:ext cx="52350" cy="23693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20" name="Rectangle 23">
                <a:extLst>
                  <a:ext uri="{FF2B5EF4-FFF2-40B4-BE49-F238E27FC236}">
                    <a16:creationId xmlns:a16="http://schemas.microsoft.com/office/drawing/2014/main" id="{E6C707C6-95F9-EF0E-E6FD-6415E3C19756}"/>
                  </a:ext>
                </a:extLst>
              </p:cNvPr>
              <p:cNvSpPr/>
              <p:nvPr/>
            </p:nvSpPr>
            <p:spPr>
              <a:xfrm>
                <a:off x="8735922" y="1390727"/>
                <a:ext cx="52350" cy="23693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4A2137A-FD8C-D75F-D613-43635A4D5CD5}"/>
              </a:ext>
            </a:extLst>
          </p:cNvPr>
          <p:cNvSpPr/>
          <p:nvPr/>
        </p:nvSpPr>
        <p:spPr>
          <a:xfrm>
            <a:off x="6309029" y="2116440"/>
            <a:ext cx="4372926" cy="832032"/>
          </a:xfrm>
          <a:prstGeom prst="roundRect">
            <a:avLst>
              <a:gd name="adj" fmla="val 4073"/>
            </a:avLst>
          </a:prstGeom>
          <a:solidFill>
            <a:srgbClr val="FFFBEF"/>
          </a:solidFill>
          <a:ln w="3175">
            <a:solidFill>
              <a:schemeClr val="tx1"/>
            </a:solidFill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   화면 설명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메뉴와 매핑한 권한을 사용자에게 부여하는 화면입니다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072851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 advClick="0" advTm="0">
        <p:random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Object 2">
            <a:extLst>
              <a:ext uri="{FF2B5EF4-FFF2-40B4-BE49-F238E27FC236}">
                <a16:creationId xmlns:a16="http://schemas.microsoft.com/office/drawing/2014/main" id="{A52C0C77-C73C-F297-8807-8CC6FC10104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3445" y="0"/>
            <a:ext cx="7118555" cy="6874588"/>
          </a:xfrm>
          <a:prstGeom prst="rect">
            <a:avLst/>
          </a:prstGeom>
        </p:spPr>
      </p:pic>
      <p:sp>
        <p:nvSpPr>
          <p:cNvPr id="3" name="Group 13">
            <a:extLst>
              <a:ext uri="{FF2B5EF4-FFF2-40B4-BE49-F238E27FC236}">
                <a16:creationId xmlns:a16="http://schemas.microsoft.com/office/drawing/2014/main" id="{C578D1D8-E02A-4BE7-C5AC-A47DCA3A65BD}"/>
              </a:ext>
            </a:extLst>
          </p:cNvPr>
          <p:cNvSpPr txBox="1"/>
          <p:nvPr/>
        </p:nvSpPr>
        <p:spPr>
          <a:xfrm>
            <a:off x="452197" y="2462910"/>
            <a:ext cx="5206510" cy="176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6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제작 후기</a:t>
            </a:r>
            <a:endParaRPr lang="en-US" altLang="zh-CN" sz="6000" dirty="0">
              <a:solidFill>
                <a:srgbClr val="01248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>
              <a:lnSpc>
                <a:spcPct val="80000"/>
              </a:lnSpc>
            </a:pPr>
            <a:endParaRPr lang="en-US" altLang="zh-CN" sz="1200">
              <a:solidFill>
                <a:schemeClr val="bg1">
                  <a:lumMod val="6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zh-CN" sz="3600">
                <a:solidFill>
                  <a:schemeClr val="bg1">
                    <a:lumMod val="6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PROJECT</a:t>
            </a:r>
            <a:endParaRPr lang="en-US" altLang="zh-CN" sz="7200" spc="-150">
              <a:ln w="47625"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KR Black" panose="020B0A00000000000000" pitchFamily="34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  <a:p>
            <a:pPr>
              <a:lnSpc>
                <a:spcPct val="80000"/>
              </a:lnSpc>
            </a:pPr>
            <a:r>
              <a:rPr lang="en-US" altLang="zh-CN" sz="2800" spc="-150">
                <a:ln w="4762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KR Black" panose="020B0A00000000000000" pitchFamily="34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INTR</a:t>
            </a:r>
            <a:endParaRPr lang="en-US" altLang="zh-CN" sz="7200" spc="-150" dirty="0">
              <a:ln w="4762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KR Black" panose="020B0A00000000000000" pitchFamily="34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0D23CC1-3543-6FBC-6A44-0786DCC01C14}"/>
              </a:ext>
            </a:extLst>
          </p:cNvPr>
          <p:cNvCxnSpPr>
            <a:cxnSpLocks/>
          </p:cNvCxnSpPr>
          <p:nvPr/>
        </p:nvCxnSpPr>
        <p:spPr>
          <a:xfrm>
            <a:off x="589644" y="3240019"/>
            <a:ext cx="4339771" cy="0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206CA37-472C-34EF-01A1-69488A54B856}"/>
              </a:ext>
            </a:extLst>
          </p:cNvPr>
          <p:cNvCxnSpPr>
            <a:cxnSpLocks/>
          </p:cNvCxnSpPr>
          <p:nvPr/>
        </p:nvCxnSpPr>
        <p:spPr>
          <a:xfrm>
            <a:off x="576363" y="3267451"/>
            <a:ext cx="1701800" cy="0"/>
          </a:xfrm>
          <a:prstGeom prst="line">
            <a:avLst/>
          </a:prstGeom>
          <a:ln w="38100">
            <a:solidFill>
              <a:srgbClr val="0124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더하기 기호 6">
            <a:extLst>
              <a:ext uri="{FF2B5EF4-FFF2-40B4-BE49-F238E27FC236}">
                <a16:creationId xmlns:a16="http://schemas.microsoft.com/office/drawing/2014/main" id="{F47D2D38-E621-C608-F9B1-305308CEF1B9}"/>
              </a:ext>
            </a:extLst>
          </p:cNvPr>
          <p:cNvSpPr/>
          <p:nvPr/>
        </p:nvSpPr>
        <p:spPr>
          <a:xfrm>
            <a:off x="1388729" y="3794760"/>
            <a:ext cx="248048" cy="249801"/>
          </a:xfrm>
          <a:prstGeom prst="mathPlus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  <a:latin typeface="Noto Sans KR" panose="020B0500000000000000" pitchFamily="34" charset="-127"/>
              <a:ea typeface="Noto Sans KR Medium" panose="020B0600000000000000" pitchFamily="34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69828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 advClick="0" advTm="0">
        <p:random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14FA27-794D-B66E-A2B6-3354C3CBF313}"/>
              </a:ext>
            </a:extLst>
          </p:cNvPr>
          <p:cNvSpPr/>
          <p:nvPr/>
        </p:nvSpPr>
        <p:spPr>
          <a:xfrm>
            <a:off x="0" y="0"/>
            <a:ext cx="495705" cy="6857998"/>
          </a:xfrm>
          <a:prstGeom prst="rect">
            <a:avLst/>
          </a:prstGeom>
          <a:solidFill>
            <a:srgbClr val="012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BF69B8-7418-3596-E129-7D5D1C9D7A1A}"/>
              </a:ext>
            </a:extLst>
          </p:cNvPr>
          <p:cNvSpPr/>
          <p:nvPr/>
        </p:nvSpPr>
        <p:spPr>
          <a:xfrm>
            <a:off x="749808" y="339584"/>
            <a:ext cx="11046723" cy="681503"/>
          </a:xfrm>
          <a:prstGeom prst="rect">
            <a:avLst/>
          </a:prstGeom>
          <a:gradFill>
            <a:gsLst>
              <a:gs pos="0">
                <a:schemeClr val="bg1"/>
              </a:gs>
              <a:gs pos="12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A9D996-57E8-EED8-70E5-8B1A0B1CBB60}"/>
              </a:ext>
            </a:extLst>
          </p:cNvPr>
          <p:cNvCxnSpPr>
            <a:cxnSpLocks/>
          </p:cNvCxnSpPr>
          <p:nvPr/>
        </p:nvCxnSpPr>
        <p:spPr>
          <a:xfrm>
            <a:off x="749808" y="339584"/>
            <a:ext cx="1104672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898CE-40BD-B2F9-FBBB-292306B1809B}"/>
              </a:ext>
            </a:extLst>
          </p:cNvPr>
          <p:cNvCxnSpPr>
            <a:cxnSpLocks/>
          </p:cNvCxnSpPr>
          <p:nvPr/>
        </p:nvCxnSpPr>
        <p:spPr>
          <a:xfrm>
            <a:off x="749808" y="1050115"/>
            <a:ext cx="1111844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12F2D97-FCED-AE8F-CB95-DC4EC7A1D0EA}"/>
              </a:ext>
            </a:extLst>
          </p:cNvPr>
          <p:cNvSpPr txBox="1"/>
          <p:nvPr/>
        </p:nvSpPr>
        <p:spPr>
          <a:xfrm>
            <a:off x="749808" y="339584"/>
            <a:ext cx="2186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제작 후기</a:t>
            </a:r>
            <a:endParaRPr lang="ko-KR" altLang="en-US" sz="4000" dirty="0">
              <a:solidFill>
                <a:srgbClr val="01248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F0D1B4F-0E63-DA79-622D-52C26CD8E74D}"/>
              </a:ext>
            </a:extLst>
          </p:cNvPr>
          <p:cNvGrpSpPr/>
          <p:nvPr/>
        </p:nvGrpSpPr>
        <p:grpSpPr>
          <a:xfrm>
            <a:off x="884876" y="1481006"/>
            <a:ext cx="2655014" cy="343547"/>
            <a:chOff x="875732" y="1318107"/>
            <a:chExt cx="2655014" cy="343547"/>
          </a:xfrm>
        </p:grpSpPr>
        <p:cxnSp>
          <p:nvCxnSpPr>
            <p:cNvPr id="15" name="Straight Connector 24">
              <a:extLst>
                <a:ext uri="{FF2B5EF4-FFF2-40B4-BE49-F238E27FC236}">
                  <a16:creationId xmlns:a16="http://schemas.microsoft.com/office/drawing/2014/main" id="{E410A319-E1F7-D38A-4B92-199B42D7A2DD}"/>
                </a:ext>
              </a:extLst>
            </p:cNvPr>
            <p:cNvCxnSpPr>
              <a:cxnSpLocks/>
            </p:cNvCxnSpPr>
            <p:nvPr/>
          </p:nvCxnSpPr>
          <p:spPr>
            <a:xfrm>
              <a:off x="875732" y="1661654"/>
              <a:ext cx="2140151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Group 65">
              <a:extLst>
                <a:ext uri="{FF2B5EF4-FFF2-40B4-BE49-F238E27FC236}">
                  <a16:creationId xmlns:a16="http://schemas.microsoft.com/office/drawing/2014/main" id="{67726E24-2231-80C8-389C-AA22961D552D}"/>
                </a:ext>
              </a:extLst>
            </p:cNvPr>
            <p:cNvSpPr txBox="1"/>
            <p:nvPr/>
          </p:nvSpPr>
          <p:spPr>
            <a:xfrm>
              <a:off x="1147483" y="1318107"/>
              <a:ext cx="2383263" cy="2920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400">
                  <a:gradFill>
                    <a:gsLst>
                      <a:gs pos="0">
                        <a:srgbClr val="08AEEA"/>
                      </a:gs>
                      <a:gs pos="100000">
                        <a:srgbClr val="2AF598"/>
                      </a:gs>
                    </a:gsLst>
                    <a:lin ang="2700000" scaled="0"/>
                  </a:gradFill>
                  <a:latin typeface="Arial" panose="020B0503020204020204" pitchFamily="34" charset="-122"/>
                  <a:ea typeface="Arial" panose="020B0503020204020204" pitchFamily="34" charset="-122"/>
                </a:defRPr>
              </a:lvl1pPr>
            </a:lstStyle>
            <a:p>
              <a:pPr algn="l">
                <a:lnSpc>
                  <a:spcPct val="120000"/>
                </a:lnSpc>
                <a:defRPr/>
              </a:pPr>
              <a:r>
                <a:rPr lang="ko-KR" altLang="en-US" sz="1200" spc="-15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rPr>
                <a:t>제작 후기</a:t>
              </a:r>
              <a:endParaRPr lang="zh-CN" altLang="en-US" sz="1200" spc="-15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Arial" panose="020B0604020202020204" pitchFamily="34" charset="0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23BCDF6-DD2F-178A-534B-132A3601A3CB}"/>
                </a:ext>
              </a:extLst>
            </p:cNvPr>
            <p:cNvGrpSpPr/>
            <p:nvPr/>
          </p:nvGrpSpPr>
          <p:grpSpPr>
            <a:xfrm>
              <a:off x="875732" y="1373240"/>
              <a:ext cx="223233" cy="236940"/>
              <a:chOff x="8567543" y="1390727"/>
              <a:chExt cx="220729" cy="236940"/>
            </a:xfrm>
          </p:grpSpPr>
          <p:sp>
            <p:nvSpPr>
              <p:cNvPr id="18" name="Rectangle 21">
                <a:extLst>
                  <a:ext uri="{FF2B5EF4-FFF2-40B4-BE49-F238E27FC236}">
                    <a16:creationId xmlns:a16="http://schemas.microsoft.com/office/drawing/2014/main" id="{5EF75A57-4A05-48F9-8966-7507905E2562}"/>
                  </a:ext>
                </a:extLst>
              </p:cNvPr>
              <p:cNvSpPr/>
              <p:nvPr/>
            </p:nvSpPr>
            <p:spPr>
              <a:xfrm>
                <a:off x="8567543" y="1390731"/>
                <a:ext cx="120405" cy="236936"/>
              </a:xfrm>
              <a:prstGeom prst="rect">
                <a:avLst/>
              </a:prstGeom>
              <a:solidFill>
                <a:srgbClr val="0124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19" name="Rectangle 22">
                <a:extLst>
                  <a:ext uri="{FF2B5EF4-FFF2-40B4-BE49-F238E27FC236}">
                    <a16:creationId xmlns:a16="http://schemas.microsoft.com/office/drawing/2014/main" id="{0453B204-59E8-7282-BFC0-9348252ACD90}"/>
                  </a:ext>
                </a:extLst>
              </p:cNvPr>
              <p:cNvSpPr/>
              <p:nvPr/>
            </p:nvSpPr>
            <p:spPr>
              <a:xfrm>
                <a:off x="8687947" y="1390727"/>
                <a:ext cx="52350" cy="23693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20" name="Rectangle 23">
                <a:extLst>
                  <a:ext uri="{FF2B5EF4-FFF2-40B4-BE49-F238E27FC236}">
                    <a16:creationId xmlns:a16="http://schemas.microsoft.com/office/drawing/2014/main" id="{E6C707C6-95F9-EF0E-E6FD-6415E3C19756}"/>
                  </a:ext>
                </a:extLst>
              </p:cNvPr>
              <p:cNvSpPr/>
              <p:nvPr/>
            </p:nvSpPr>
            <p:spPr>
              <a:xfrm>
                <a:off x="8735922" y="1390727"/>
                <a:ext cx="52350" cy="23693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4A2137A-FD8C-D75F-D613-43635A4D5CD5}"/>
              </a:ext>
            </a:extLst>
          </p:cNvPr>
          <p:cNvSpPr/>
          <p:nvPr/>
        </p:nvSpPr>
        <p:spPr>
          <a:xfrm>
            <a:off x="884875" y="1956885"/>
            <a:ext cx="10911655" cy="2843714"/>
          </a:xfrm>
          <a:prstGeom prst="roundRect">
            <a:avLst>
              <a:gd name="adj" fmla="val 4073"/>
            </a:avLst>
          </a:prstGeom>
          <a:solidFill>
            <a:srgbClr val="FFFBEF"/>
          </a:solidFill>
          <a:ln w="3175">
            <a:solidFill>
              <a:schemeClr val="tx1"/>
            </a:solidFill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   프로젝트 고도화를 진행하며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,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중복되는 코드를 지양하고 유지보수를 위한 프로그래밍을 해야한다는 사실을 다시 한번 배웠습니다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기존의 내용에 비하여 많은 점을 개선할 수 있었지만 파일 업로드나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,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전자결재 등 설계 구상에서 아쉬운 부분이 있었다고 생각합니다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학원 시절을 추억하면서 즐겁게 코딩할 수 있는 시간이였습니다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endParaRPr lang="en-US" altLang="ko-KR" sz="1200" spc="-150" dirty="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다음 프로젝트에서는 편의성과 재활용성을 높인 코딩을 할 수 있도록 노력하겠습니다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52073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 advClick="0" advTm="0">
        <p:random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Object 2">
            <a:extLst>
              <a:ext uri="{FF2B5EF4-FFF2-40B4-BE49-F238E27FC236}">
                <a16:creationId xmlns:a16="http://schemas.microsoft.com/office/drawing/2014/main" id="{A52C0C77-C73C-F297-8807-8CC6FC10104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3445" y="0"/>
            <a:ext cx="7118555" cy="6874588"/>
          </a:xfrm>
          <a:prstGeom prst="rect">
            <a:avLst/>
          </a:prstGeom>
        </p:spPr>
      </p:pic>
      <p:sp>
        <p:nvSpPr>
          <p:cNvPr id="3" name="Group 13">
            <a:extLst>
              <a:ext uri="{FF2B5EF4-FFF2-40B4-BE49-F238E27FC236}">
                <a16:creationId xmlns:a16="http://schemas.microsoft.com/office/drawing/2014/main" id="{C578D1D8-E02A-4BE7-C5AC-A47DCA3A65BD}"/>
              </a:ext>
            </a:extLst>
          </p:cNvPr>
          <p:cNvSpPr txBox="1"/>
          <p:nvPr/>
        </p:nvSpPr>
        <p:spPr>
          <a:xfrm>
            <a:off x="452197" y="2462910"/>
            <a:ext cx="5206510" cy="176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6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제작 동기</a:t>
            </a:r>
            <a:endParaRPr lang="en-US" altLang="zh-CN" sz="6000" dirty="0">
              <a:solidFill>
                <a:srgbClr val="01248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>
              <a:lnSpc>
                <a:spcPct val="80000"/>
              </a:lnSpc>
            </a:pPr>
            <a:endParaRPr lang="en-US" altLang="zh-CN" sz="1200">
              <a:solidFill>
                <a:schemeClr val="bg1">
                  <a:lumMod val="6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zh-CN" sz="3600">
                <a:solidFill>
                  <a:schemeClr val="bg1">
                    <a:lumMod val="6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PROJECT</a:t>
            </a:r>
            <a:endParaRPr lang="en-US" altLang="zh-CN" sz="7200" spc="-150">
              <a:ln w="47625"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KR Black" panose="020B0A00000000000000" pitchFamily="34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  <a:p>
            <a:pPr>
              <a:lnSpc>
                <a:spcPct val="80000"/>
              </a:lnSpc>
            </a:pPr>
            <a:r>
              <a:rPr lang="en-US" altLang="zh-CN" sz="2800" spc="-150">
                <a:ln w="4762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KR Black" panose="020B0A00000000000000" pitchFamily="34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INTR</a:t>
            </a:r>
            <a:endParaRPr lang="en-US" altLang="zh-CN" sz="7200" spc="-150" dirty="0">
              <a:ln w="4762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KR Black" panose="020B0A00000000000000" pitchFamily="34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0D23CC1-3543-6FBC-6A44-0786DCC01C14}"/>
              </a:ext>
            </a:extLst>
          </p:cNvPr>
          <p:cNvCxnSpPr>
            <a:cxnSpLocks/>
          </p:cNvCxnSpPr>
          <p:nvPr/>
        </p:nvCxnSpPr>
        <p:spPr>
          <a:xfrm>
            <a:off x="589644" y="3240019"/>
            <a:ext cx="4339771" cy="0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206CA37-472C-34EF-01A1-69488A54B856}"/>
              </a:ext>
            </a:extLst>
          </p:cNvPr>
          <p:cNvCxnSpPr>
            <a:cxnSpLocks/>
          </p:cNvCxnSpPr>
          <p:nvPr/>
        </p:nvCxnSpPr>
        <p:spPr>
          <a:xfrm>
            <a:off x="576363" y="3267451"/>
            <a:ext cx="1701800" cy="0"/>
          </a:xfrm>
          <a:prstGeom prst="line">
            <a:avLst/>
          </a:prstGeom>
          <a:ln w="38100">
            <a:solidFill>
              <a:srgbClr val="0124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더하기 기호 6">
            <a:extLst>
              <a:ext uri="{FF2B5EF4-FFF2-40B4-BE49-F238E27FC236}">
                <a16:creationId xmlns:a16="http://schemas.microsoft.com/office/drawing/2014/main" id="{F47D2D38-E621-C608-F9B1-305308CEF1B9}"/>
              </a:ext>
            </a:extLst>
          </p:cNvPr>
          <p:cNvSpPr/>
          <p:nvPr/>
        </p:nvSpPr>
        <p:spPr>
          <a:xfrm>
            <a:off x="1388729" y="3794760"/>
            <a:ext cx="248048" cy="249801"/>
          </a:xfrm>
          <a:prstGeom prst="mathPlus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  <a:latin typeface="Noto Sans KR" panose="020B0500000000000000" pitchFamily="34" charset="-127"/>
              <a:ea typeface="Noto Sans KR Medium" panose="020B0600000000000000" pitchFamily="34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55434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 advClick="0" advTm="0">
        <p:random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Object 2">
            <a:extLst>
              <a:ext uri="{FF2B5EF4-FFF2-40B4-BE49-F238E27FC236}">
                <a16:creationId xmlns:a16="http://schemas.microsoft.com/office/drawing/2014/main" id="{A52C0C77-C73C-F297-8807-8CC6FC10104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3445" y="0"/>
            <a:ext cx="7118555" cy="6874588"/>
          </a:xfrm>
          <a:prstGeom prst="rect">
            <a:avLst/>
          </a:prstGeom>
        </p:spPr>
      </p:pic>
      <p:sp>
        <p:nvSpPr>
          <p:cNvPr id="3" name="Group 13">
            <a:extLst>
              <a:ext uri="{FF2B5EF4-FFF2-40B4-BE49-F238E27FC236}">
                <a16:creationId xmlns:a16="http://schemas.microsoft.com/office/drawing/2014/main" id="{C578D1D8-E02A-4BE7-C5AC-A47DCA3A65BD}"/>
              </a:ext>
            </a:extLst>
          </p:cNvPr>
          <p:cNvSpPr txBox="1"/>
          <p:nvPr/>
        </p:nvSpPr>
        <p:spPr>
          <a:xfrm>
            <a:off x="452197" y="2462910"/>
            <a:ext cx="5206510" cy="176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6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추가 수정 예정</a:t>
            </a:r>
            <a:endParaRPr lang="en-US" altLang="zh-CN" sz="6000" dirty="0">
              <a:solidFill>
                <a:srgbClr val="01248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>
              <a:lnSpc>
                <a:spcPct val="80000"/>
              </a:lnSpc>
            </a:pPr>
            <a:endParaRPr lang="en-US" altLang="zh-CN" sz="1200">
              <a:solidFill>
                <a:schemeClr val="bg1">
                  <a:lumMod val="6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zh-CN" sz="3600">
                <a:solidFill>
                  <a:schemeClr val="bg1">
                    <a:lumMod val="6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PROJECT</a:t>
            </a:r>
            <a:endParaRPr lang="en-US" altLang="zh-CN" sz="7200" spc="-150">
              <a:ln w="47625"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KR Black" panose="020B0A00000000000000" pitchFamily="34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  <a:p>
            <a:pPr>
              <a:lnSpc>
                <a:spcPct val="80000"/>
              </a:lnSpc>
            </a:pPr>
            <a:r>
              <a:rPr lang="en-US" altLang="zh-CN" sz="2800" spc="-150">
                <a:ln w="4762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KR Black" panose="020B0A00000000000000" pitchFamily="34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INTR</a:t>
            </a:r>
            <a:endParaRPr lang="en-US" altLang="zh-CN" sz="7200" spc="-150" dirty="0">
              <a:ln w="4762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KR Black" panose="020B0A00000000000000" pitchFamily="34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0D23CC1-3543-6FBC-6A44-0786DCC01C14}"/>
              </a:ext>
            </a:extLst>
          </p:cNvPr>
          <p:cNvCxnSpPr>
            <a:cxnSpLocks/>
          </p:cNvCxnSpPr>
          <p:nvPr/>
        </p:nvCxnSpPr>
        <p:spPr>
          <a:xfrm>
            <a:off x="589644" y="3240019"/>
            <a:ext cx="4339771" cy="0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206CA37-472C-34EF-01A1-69488A54B856}"/>
              </a:ext>
            </a:extLst>
          </p:cNvPr>
          <p:cNvCxnSpPr>
            <a:cxnSpLocks/>
          </p:cNvCxnSpPr>
          <p:nvPr/>
        </p:nvCxnSpPr>
        <p:spPr>
          <a:xfrm>
            <a:off x="576363" y="3267451"/>
            <a:ext cx="1701800" cy="0"/>
          </a:xfrm>
          <a:prstGeom prst="line">
            <a:avLst/>
          </a:prstGeom>
          <a:ln w="38100">
            <a:solidFill>
              <a:srgbClr val="0124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더하기 기호 6">
            <a:extLst>
              <a:ext uri="{FF2B5EF4-FFF2-40B4-BE49-F238E27FC236}">
                <a16:creationId xmlns:a16="http://schemas.microsoft.com/office/drawing/2014/main" id="{F47D2D38-E621-C608-F9B1-305308CEF1B9}"/>
              </a:ext>
            </a:extLst>
          </p:cNvPr>
          <p:cNvSpPr/>
          <p:nvPr/>
        </p:nvSpPr>
        <p:spPr>
          <a:xfrm>
            <a:off x="1388729" y="3794760"/>
            <a:ext cx="248048" cy="249801"/>
          </a:xfrm>
          <a:prstGeom prst="mathPlus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  <a:latin typeface="Noto Sans KR" panose="020B0500000000000000" pitchFamily="34" charset="-127"/>
              <a:ea typeface="Noto Sans KR Medium" panose="020B0600000000000000" pitchFamily="34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211480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 advClick="0" advTm="0">
        <p:random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14FA27-794D-B66E-A2B6-3354C3CBF313}"/>
              </a:ext>
            </a:extLst>
          </p:cNvPr>
          <p:cNvSpPr/>
          <p:nvPr/>
        </p:nvSpPr>
        <p:spPr>
          <a:xfrm>
            <a:off x="0" y="0"/>
            <a:ext cx="495705" cy="6857998"/>
          </a:xfrm>
          <a:prstGeom prst="rect">
            <a:avLst/>
          </a:prstGeom>
          <a:solidFill>
            <a:srgbClr val="012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BF69B8-7418-3596-E129-7D5D1C9D7A1A}"/>
              </a:ext>
            </a:extLst>
          </p:cNvPr>
          <p:cNvSpPr/>
          <p:nvPr/>
        </p:nvSpPr>
        <p:spPr>
          <a:xfrm>
            <a:off x="749808" y="339584"/>
            <a:ext cx="11046723" cy="681503"/>
          </a:xfrm>
          <a:prstGeom prst="rect">
            <a:avLst/>
          </a:prstGeom>
          <a:gradFill>
            <a:gsLst>
              <a:gs pos="0">
                <a:schemeClr val="bg1"/>
              </a:gs>
              <a:gs pos="12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A9D996-57E8-EED8-70E5-8B1A0B1CBB60}"/>
              </a:ext>
            </a:extLst>
          </p:cNvPr>
          <p:cNvCxnSpPr>
            <a:cxnSpLocks/>
          </p:cNvCxnSpPr>
          <p:nvPr/>
        </p:nvCxnSpPr>
        <p:spPr>
          <a:xfrm>
            <a:off x="749808" y="339584"/>
            <a:ext cx="1104672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898CE-40BD-B2F9-FBBB-292306B1809B}"/>
              </a:ext>
            </a:extLst>
          </p:cNvPr>
          <p:cNvCxnSpPr>
            <a:cxnSpLocks/>
          </p:cNvCxnSpPr>
          <p:nvPr/>
        </p:nvCxnSpPr>
        <p:spPr>
          <a:xfrm>
            <a:off x="749808" y="1050115"/>
            <a:ext cx="1111844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12F2D97-FCED-AE8F-CB95-DC4EC7A1D0EA}"/>
              </a:ext>
            </a:extLst>
          </p:cNvPr>
          <p:cNvSpPr txBox="1"/>
          <p:nvPr/>
        </p:nvSpPr>
        <p:spPr>
          <a:xfrm>
            <a:off x="749808" y="339584"/>
            <a:ext cx="324640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추가 수정 예정</a:t>
            </a:r>
            <a:endParaRPr lang="ko-KR" altLang="en-US" sz="4000" dirty="0">
              <a:solidFill>
                <a:srgbClr val="01248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F0D1B4F-0E63-DA79-622D-52C26CD8E74D}"/>
              </a:ext>
            </a:extLst>
          </p:cNvPr>
          <p:cNvGrpSpPr/>
          <p:nvPr/>
        </p:nvGrpSpPr>
        <p:grpSpPr>
          <a:xfrm>
            <a:off x="884876" y="1481006"/>
            <a:ext cx="2655014" cy="343547"/>
            <a:chOff x="875732" y="1318107"/>
            <a:chExt cx="2655014" cy="343547"/>
          </a:xfrm>
        </p:grpSpPr>
        <p:cxnSp>
          <p:nvCxnSpPr>
            <p:cNvPr id="15" name="Straight Connector 24">
              <a:extLst>
                <a:ext uri="{FF2B5EF4-FFF2-40B4-BE49-F238E27FC236}">
                  <a16:creationId xmlns:a16="http://schemas.microsoft.com/office/drawing/2014/main" id="{E410A319-E1F7-D38A-4B92-199B42D7A2DD}"/>
                </a:ext>
              </a:extLst>
            </p:cNvPr>
            <p:cNvCxnSpPr>
              <a:cxnSpLocks/>
            </p:cNvCxnSpPr>
            <p:nvPr/>
          </p:nvCxnSpPr>
          <p:spPr>
            <a:xfrm>
              <a:off x="875732" y="1661654"/>
              <a:ext cx="2140151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Group 65">
              <a:extLst>
                <a:ext uri="{FF2B5EF4-FFF2-40B4-BE49-F238E27FC236}">
                  <a16:creationId xmlns:a16="http://schemas.microsoft.com/office/drawing/2014/main" id="{67726E24-2231-80C8-389C-AA22961D552D}"/>
                </a:ext>
              </a:extLst>
            </p:cNvPr>
            <p:cNvSpPr txBox="1"/>
            <p:nvPr/>
          </p:nvSpPr>
          <p:spPr>
            <a:xfrm>
              <a:off x="1147483" y="1318107"/>
              <a:ext cx="2383263" cy="2920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400">
                  <a:gradFill>
                    <a:gsLst>
                      <a:gs pos="0">
                        <a:srgbClr val="08AEEA"/>
                      </a:gs>
                      <a:gs pos="100000">
                        <a:srgbClr val="2AF598"/>
                      </a:gs>
                    </a:gsLst>
                    <a:lin ang="2700000" scaled="0"/>
                  </a:gradFill>
                  <a:latin typeface="Arial" panose="020B0503020204020204" pitchFamily="34" charset="-122"/>
                  <a:ea typeface="Arial" panose="020B0503020204020204" pitchFamily="34" charset="-122"/>
                </a:defRPr>
              </a:lvl1pPr>
            </a:lstStyle>
            <a:p>
              <a:pPr algn="l">
                <a:lnSpc>
                  <a:spcPct val="120000"/>
                </a:lnSpc>
                <a:defRPr/>
              </a:pPr>
              <a:r>
                <a:rPr lang="ko-KR" altLang="en-US" sz="1200" spc="-15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rPr>
                <a:t>추가 수정 예정</a:t>
              </a:r>
              <a:endParaRPr lang="zh-CN" altLang="en-US" sz="1200" spc="-15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Arial" panose="020B0604020202020204" pitchFamily="34" charset="0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23BCDF6-DD2F-178A-534B-132A3601A3CB}"/>
                </a:ext>
              </a:extLst>
            </p:cNvPr>
            <p:cNvGrpSpPr/>
            <p:nvPr/>
          </p:nvGrpSpPr>
          <p:grpSpPr>
            <a:xfrm>
              <a:off x="875732" y="1373240"/>
              <a:ext cx="223233" cy="236940"/>
              <a:chOff x="8567543" y="1390727"/>
              <a:chExt cx="220729" cy="236940"/>
            </a:xfrm>
          </p:grpSpPr>
          <p:sp>
            <p:nvSpPr>
              <p:cNvPr id="18" name="Rectangle 21">
                <a:extLst>
                  <a:ext uri="{FF2B5EF4-FFF2-40B4-BE49-F238E27FC236}">
                    <a16:creationId xmlns:a16="http://schemas.microsoft.com/office/drawing/2014/main" id="{5EF75A57-4A05-48F9-8966-7507905E2562}"/>
                  </a:ext>
                </a:extLst>
              </p:cNvPr>
              <p:cNvSpPr/>
              <p:nvPr/>
            </p:nvSpPr>
            <p:spPr>
              <a:xfrm>
                <a:off x="8567543" y="1390731"/>
                <a:ext cx="120405" cy="236936"/>
              </a:xfrm>
              <a:prstGeom prst="rect">
                <a:avLst/>
              </a:prstGeom>
              <a:solidFill>
                <a:srgbClr val="0124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19" name="Rectangle 22">
                <a:extLst>
                  <a:ext uri="{FF2B5EF4-FFF2-40B4-BE49-F238E27FC236}">
                    <a16:creationId xmlns:a16="http://schemas.microsoft.com/office/drawing/2014/main" id="{0453B204-59E8-7282-BFC0-9348252ACD90}"/>
                  </a:ext>
                </a:extLst>
              </p:cNvPr>
              <p:cNvSpPr/>
              <p:nvPr/>
            </p:nvSpPr>
            <p:spPr>
              <a:xfrm>
                <a:off x="8687947" y="1390727"/>
                <a:ext cx="52350" cy="23693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20" name="Rectangle 23">
                <a:extLst>
                  <a:ext uri="{FF2B5EF4-FFF2-40B4-BE49-F238E27FC236}">
                    <a16:creationId xmlns:a16="http://schemas.microsoft.com/office/drawing/2014/main" id="{E6C707C6-95F9-EF0E-E6FD-6415E3C19756}"/>
                  </a:ext>
                </a:extLst>
              </p:cNvPr>
              <p:cNvSpPr/>
              <p:nvPr/>
            </p:nvSpPr>
            <p:spPr>
              <a:xfrm>
                <a:off x="8735922" y="1390727"/>
                <a:ext cx="52350" cy="23693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</p:grpSp>
      </p:grpSp>
      <p:graphicFrame>
        <p:nvGraphicFramePr>
          <p:cNvPr id="2" name="표 16">
            <a:extLst>
              <a:ext uri="{FF2B5EF4-FFF2-40B4-BE49-F238E27FC236}">
                <a16:creationId xmlns:a16="http://schemas.microsoft.com/office/drawing/2014/main" id="{14D5BB97-699C-84C4-D274-90E384F0AD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5874752"/>
              </p:ext>
            </p:extLst>
          </p:nvPr>
        </p:nvGraphicFramePr>
        <p:xfrm>
          <a:off x="884876" y="2010569"/>
          <a:ext cx="10911655" cy="29165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18821">
                  <a:extLst>
                    <a:ext uri="{9D8B030D-6E8A-4147-A177-3AD203B41FA5}">
                      <a16:colId xmlns:a16="http://schemas.microsoft.com/office/drawing/2014/main" val="1992615009"/>
                    </a:ext>
                  </a:extLst>
                </a:gridCol>
                <a:gridCol w="3291343">
                  <a:extLst>
                    <a:ext uri="{9D8B030D-6E8A-4147-A177-3AD203B41FA5}">
                      <a16:colId xmlns:a16="http://schemas.microsoft.com/office/drawing/2014/main" val="3294888531"/>
                    </a:ext>
                  </a:extLst>
                </a:gridCol>
                <a:gridCol w="6001491">
                  <a:extLst>
                    <a:ext uri="{9D8B030D-6E8A-4147-A177-3AD203B41FA5}">
                      <a16:colId xmlns:a16="http://schemas.microsoft.com/office/drawing/2014/main" val="4244387909"/>
                    </a:ext>
                  </a:extLst>
                </a:gridCol>
              </a:tblGrid>
              <a:tr h="3240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b="1" kern="1200" spc="-150" dirty="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No</a:t>
                      </a:r>
                      <a:endParaRPr lang="ko-KR" altLang="en-US" sz="1200" b="1" kern="1200" spc="-150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b="1" kern="1200" spc="-15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제목</a:t>
                      </a:r>
                      <a:endParaRPr lang="ko-KR" altLang="en-US" sz="1200" b="1" kern="1200" spc="-150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200" b="1" kern="1200" spc="-150">
                          <a:solidFill>
                            <a:schemeClr val="bg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내용</a:t>
                      </a:r>
                      <a:endParaRPr lang="ko-KR" altLang="en-US" sz="1200" b="1" kern="1200" spc="-150" dirty="0">
                        <a:solidFill>
                          <a:schemeClr val="bg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206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3947802"/>
                  </a:ext>
                </a:extLst>
              </a:tr>
              <a:tr h="3240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kern="1200" spc="-15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1</a:t>
                      </a:r>
                      <a:endParaRPr lang="ko-KR" altLang="en-US" sz="1200" kern="1200" spc="-15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1200" kern="1200" spc="-15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업무일지 관리</a:t>
                      </a:r>
                      <a:endParaRPr lang="ko-KR" altLang="en-US" sz="1200" kern="1200" spc="-15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1200" kern="1200" spc="-15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업무일지 상세 검색 화면 추가</a:t>
                      </a:r>
                      <a:endParaRPr lang="ko-KR" altLang="en-US" sz="1200" kern="1200" spc="-15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3129145"/>
                  </a:ext>
                </a:extLst>
              </a:tr>
              <a:tr h="3240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kern="1200" spc="-15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2</a:t>
                      </a:r>
                      <a:endParaRPr lang="ko-KR" altLang="en-US" sz="1200" kern="1200" spc="-15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1200" kern="1200" spc="-15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인사정보 연계</a:t>
                      </a:r>
                      <a:endParaRPr lang="ko-KR" altLang="en-US" sz="1200" kern="1200" spc="-15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1200" kern="1200" spc="-15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부서 연계 기능 추가</a:t>
                      </a:r>
                      <a:endParaRPr lang="ko-KR" altLang="en-US" sz="1200" kern="1200" spc="-15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7187014"/>
                  </a:ext>
                </a:extLst>
              </a:tr>
              <a:tr h="3240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200" kern="1200" spc="-15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3</a:t>
                      </a:r>
                      <a:endParaRPr lang="ko-KR" altLang="en-US" sz="1200" kern="1200" spc="-15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1200" kern="1200" spc="-15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채팅</a:t>
                      </a:r>
                      <a:endParaRPr lang="ko-KR" altLang="en-US" sz="1200" kern="1200" spc="-15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r>
                        <a:rPr lang="ko-KR" altLang="en-US" sz="1200" kern="1200" spc="-150">
                          <a:solidFill>
                            <a:schemeClr val="tx1"/>
                          </a:solidFill>
                          <a:latin typeface="Noto Sans KR" panose="020B0500000000000000" pitchFamily="34" charset="-127"/>
                          <a:ea typeface="Noto Sans KR" panose="020B0500000000000000" pitchFamily="34" charset="-127"/>
                        </a:rPr>
                        <a:t>메인 화면 내 채팅 기능 추가</a:t>
                      </a:r>
                      <a:endParaRPr lang="ko-KR" altLang="en-US" sz="1200" kern="1200" spc="-15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6979686"/>
                  </a:ext>
                </a:extLst>
              </a:tr>
              <a:tr h="3240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200" kern="1200" spc="-15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endParaRPr lang="ko-KR" altLang="en-US" sz="1200" kern="1200" spc="-15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endParaRPr lang="ko-KR" altLang="en-US" sz="1200" kern="1200" spc="-15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4014793"/>
                  </a:ext>
                </a:extLst>
              </a:tr>
              <a:tr h="3240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200" kern="1200" spc="-15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endParaRPr lang="ko-KR" altLang="en-US" sz="1200" kern="1200" spc="-15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endParaRPr lang="ko-KR" altLang="en-US" sz="1200" kern="1200" spc="-15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99670210"/>
                  </a:ext>
                </a:extLst>
              </a:tr>
              <a:tr h="3240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200" kern="1200" spc="-15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endParaRPr lang="ko-KR" altLang="en-US" sz="1200" kern="1200" spc="-15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endParaRPr lang="ko-KR" altLang="en-US" sz="1200" kern="1200" spc="-15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8127461"/>
                  </a:ext>
                </a:extLst>
              </a:tr>
              <a:tr h="3240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200" kern="1200" spc="-15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endParaRPr lang="ko-KR" altLang="en-US" sz="1200" kern="1200" spc="-15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endParaRPr lang="ko-KR" altLang="en-US" sz="1200" kern="1200" spc="-15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8557081"/>
                  </a:ext>
                </a:extLst>
              </a:tr>
              <a:tr h="324065"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200" kern="1200" spc="-15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endParaRPr lang="ko-KR" altLang="en-US" sz="1200" kern="1200" spc="-15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>
                        <a:lnSpc>
                          <a:spcPct val="120000"/>
                        </a:lnSpc>
                      </a:pPr>
                      <a:endParaRPr lang="ko-KR" altLang="en-US" sz="1200" kern="1200" spc="-150" dirty="0">
                        <a:solidFill>
                          <a:schemeClr val="tx1"/>
                        </a:solidFill>
                        <a:latin typeface="Noto Sans KR" panose="020B0500000000000000" pitchFamily="34" charset="-127"/>
                        <a:ea typeface="Noto Sans KR" panose="020B0500000000000000" pitchFamily="34" charset="-127"/>
                      </a:endParaRPr>
                    </a:p>
                  </a:txBody>
                  <a:tcPr anchor="ctr">
                    <a:lnL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8356173"/>
                  </a:ext>
                </a:extLst>
              </a:tr>
            </a:tbl>
          </a:graphicData>
        </a:graphic>
      </p:graphicFrame>
    </p:spTree>
    <p:custDataLst>
      <p:tags r:id="rId1"/>
    </p:custDataLst>
    <p:extLst>
      <p:ext uri="{BB962C8B-B14F-4D97-AF65-F5344CB8AC3E}">
        <p14:creationId xmlns:p14="http://schemas.microsoft.com/office/powerpoint/2010/main" val="16318136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 advClick="0" advTm="0">
        <p:random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Object 2">
            <a:extLst>
              <a:ext uri="{FF2B5EF4-FFF2-40B4-BE49-F238E27FC236}">
                <a16:creationId xmlns:a16="http://schemas.microsoft.com/office/drawing/2014/main" id="{A52C0C77-C73C-F297-8807-8CC6FC10104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3445" y="0"/>
            <a:ext cx="7118555" cy="6874588"/>
          </a:xfrm>
          <a:prstGeom prst="rect">
            <a:avLst/>
          </a:prstGeom>
        </p:spPr>
      </p:pic>
      <p:sp>
        <p:nvSpPr>
          <p:cNvPr id="75" name="Group 12">
            <a:extLst>
              <a:ext uri="{FF2B5EF4-FFF2-40B4-BE49-F238E27FC236}">
                <a16:creationId xmlns:a16="http://schemas.microsoft.com/office/drawing/2014/main" id="{12EE56D8-885C-6A16-6C09-E61DE6BAF6AD}"/>
              </a:ext>
            </a:extLst>
          </p:cNvPr>
          <p:cNvSpPr txBox="1"/>
          <p:nvPr/>
        </p:nvSpPr>
        <p:spPr>
          <a:xfrm>
            <a:off x="581971" y="2484918"/>
            <a:ext cx="33046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4800" spc="-150" dirty="0">
                <a:ln w="47625">
                  <a:noFill/>
                </a:ln>
                <a:solidFill>
                  <a:schemeClr val="bg2">
                    <a:lumMod val="90000"/>
                  </a:schemeClr>
                </a:solidFill>
                <a:latin typeface="Noto Sans KR Black" panose="020B0A00000000000000" pitchFamily="34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THANKS</a:t>
            </a:r>
          </a:p>
        </p:txBody>
      </p:sp>
      <p:sp>
        <p:nvSpPr>
          <p:cNvPr id="81" name="Group 13">
            <a:extLst>
              <a:ext uri="{FF2B5EF4-FFF2-40B4-BE49-F238E27FC236}">
                <a16:creationId xmlns:a16="http://schemas.microsoft.com/office/drawing/2014/main" id="{37AB7F8C-AD9F-B7E8-4B8F-27280BB1B32B}"/>
              </a:ext>
            </a:extLst>
          </p:cNvPr>
          <p:cNvSpPr txBox="1"/>
          <p:nvPr/>
        </p:nvSpPr>
        <p:spPr>
          <a:xfrm>
            <a:off x="581971" y="3315915"/>
            <a:ext cx="5206510" cy="9787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zh-CN" sz="7200" spc="-150">
                <a:ln w="4762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KR Black" panose="020B0A00000000000000" pitchFamily="34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WATCHING</a:t>
            </a:r>
          </a:p>
        </p:txBody>
      </p:sp>
      <p:sp>
        <p:nvSpPr>
          <p:cNvPr id="82" name="더하기 기호 81">
            <a:extLst>
              <a:ext uri="{FF2B5EF4-FFF2-40B4-BE49-F238E27FC236}">
                <a16:creationId xmlns:a16="http://schemas.microsoft.com/office/drawing/2014/main" id="{A825768E-7AD1-904C-2C7B-D98B32392FF1}"/>
              </a:ext>
            </a:extLst>
          </p:cNvPr>
          <p:cNvSpPr/>
          <p:nvPr/>
        </p:nvSpPr>
        <p:spPr>
          <a:xfrm>
            <a:off x="3170712" y="2468924"/>
            <a:ext cx="373303" cy="391174"/>
          </a:xfrm>
          <a:prstGeom prst="mathPlus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  <a:ea typeface="Noto Sans KR Medium" panose="020B0600000000000000" pitchFamily="34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6157547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 advClick="0" advTm="0">
        <p:random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14FA27-794D-B66E-A2B6-3354C3CBF313}"/>
              </a:ext>
            </a:extLst>
          </p:cNvPr>
          <p:cNvSpPr/>
          <p:nvPr/>
        </p:nvSpPr>
        <p:spPr>
          <a:xfrm>
            <a:off x="0" y="0"/>
            <a:ext cx="495705" cy="6857998"/>
          </a:xfrm>
          <a:prstGeom prst="rect">
            <a:avLst/>
          </a:prstGeom>
          <a:solidFill>
            <a:srgbClr val="012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BF69B8-7418-3596-E129-7D5D1C9D7A1A}"/>
              </a:ext>
            </a:extLst>
          </p:cNvPr>
          <p:cNvSpPr/>
          <p:nvPr/>
        </p:nvSpPr>
        <p:spPr>
          <a:xfrm>
            <a:off x="749808" y="339584"/>
            <a:ext cx="11046723" cy="681503"/>
          </a:xfrm>
          <a:prstGeom prst="rect">
            <a:avLst/>
          </a:prstGeom>
          <a:gradFill>
            <a:gsLst>
              <a:gs pos="0">
                <a:schemeClr val="bg1"/>
              </a:gs>
              <a:gs pos="12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A9D996-57E8-EED8-70E5-8B1A0B1CBB60}"/>
              </a:ext>
            </a:extLst>
          </p:cNvPr>
          <p:cNvCxnSpPr>
            <a:cxnSpLocks/>
          </p:cNvCxnSpPr>
          <p:nvPr/>
        </p:nvCxnSpPr>
        <p:spPr>
          <a:xfrm>
            <a:off x="749808" y="339584"/>
            <a:ext cx="1104672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898CE-40BD-B2F9-FBBB-292306B1809B}"/>
              </a:ext>
            </a:extLst>
          </p:cNvPr>
          <p:cNvCxnSpPr>
            <a:cxnSpLocks/>
          </p:cNvCxnSpPr>
          <p:nvPr/>
        </p:nvCxnSpPr>
        <p:spPr>
          <a:xfrm>
            <a:off x="749808" y="1050115"/>
            <a:ext cx="1111844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12F2D97-FCED-AE8F-CB95-DC4EC7A1D0EA}"/>
              </a:ext>
            </a:extLst>
          </p:cNvPr>
          <p:cNvSpPr txBox="1"/>
          <p:nvPr/>
        </p:nvSpPr>
        <p:spPr>
          <a:xfrm>
            <a:off x="749808" y="339584"/>
            <a:ext cx="2186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제작 동기</a:t>
            </a:r>
            <a:endParaRPr lang="ko-KR" altLang="en-US" sz="4000" dirty="0">
              <a:solidFill>
                <a:srgbClr val="01248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F0D1B4F-0E63-DA79-622D-52C26CD8E74D}"/>
              </a:ext>
            </a:extLst>
          </p:cNvPr>
          <p:cNvGrpSpPr/>
          <p:nvPr/>
        </p:nvGrpSpPr>
        <p:grpSpPr>
          <a:xfrm>
            <a:off x="884876" y="1481006"/>
            <a:ext cx="2655014" cy="343547"/>
            <a:chOff x="875732" y="1318107"/>
            <a:chExt cx="2655014" cy="343547"/>
          </a:xfrm>
        </p:grpSpPr>
        <p:cxnSp>
          <p:nvCxnSpPr>
            <p:cNvPr id="15" name="Straight Connector 24">
              <a:extLst>
                <a:ext uri="{FF2B5EF4-FFF2-40B4-BE49-F238E27FC236}">
                  <a16:creationId xmlns:a16="http://schemas.microsoft.com/office/drawing/2014/main" id="{E410A319-E1F7-D38A-4B92-199B42D7A2DD}"/>
                </a:ext>
              </a:extLst>
            </p:cNvPr>
            <p:cNvCxnSpPr>
              <a:cxnSpLocks/>
            </p:cNvCxnSpPr>
            <p:nvPr/>
          </p:nvCxnSpPr>
          <p:spPr>
            <a:xfrm>
              <a:off x="875732" y="1661654"/>
              <a:ext cx="2140151" cy="0"/>
            </a:xfrm>
            <a:prstGeom prst="line">
              <a:avLst/>
            </a:prstGeom>
            <a:ln>
              <a:solidFill>
                <a:schemeClr val="tx1">
                  <a:lumMod val="85000"/>
                  <a:lumOff val="1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Group 65">
              <a:extLst>
                <a:ext uri="{FF2B5EF4-FFF2-40B4-BE49-F238E27FC236}">
                  <a16:creationId xmlns:a16="http://schemas.microsoft.com/office/drawing/2014/main" id="{67726E24-2231-80C8-389C-AA22961D552D}"/>
                </a:ext>
              </a:extLst>
            </p:cNvPr>
            <p:cNvSpPr txBox="1"/>
            <p:nvPr/>
          </p:nvSpPr>
          <p:spPr>
            <a:xfrm>
              <a:off x="1147483" y="1318107"/>
              <a:ext cx="2383263" cy="292068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>
              <a:defPPr>
                <a:defRPr lang="zh-CN"/>
              </a:defPPr>
              <a:lvl1pPr algn="ctr">
                <a:lnSpc>
                  <a:spcPct val="150000"/>
                </a:lnSpc>
                <a:defRPr sz="1400">
                  <a:gradFill>
                    <a:gsLst>
                      <a:gs pos="0">
                        <a:srgbClr val="08AEEA"/>
                      </a:gs>
                      <a:gs pos="100000">
                        <a:srgbClr val="2AF598"/>
                      </a:gs>
                    </a:gsLst>
                    <a:lin ang="2700000" scaled="0"/>
                  </a:gradFill>
                  <a:latin typeface="Arial" panose="020B0503020204020204" pitchFamily="34" charset="-122"/>
                  <a:ea typeface="Arial" panose="020B0503020204020204" pitchFamily="34" charset="-122"/>
                </a:defRPr>
              </a:lvl1pPr>
            </a:lstStyle>
            <a:p>
              <a:pPr algn="l">
                <a:lnSpc>
                  <a:spcPct val="120000"/>
                </a:lnSpc>
                <a:defRPr/>
              </a:pPr>
              <a:r>
                <a:rPr lang="ko-KR" altLang="en-US" sz="1200" spc="-150">
                  <a:solidFill>
                    <a:schemeClr val="tx1"/>
                  </a:solidFill>
                  <a:latin typeface="Noto Sans KR" panose="020B0500000000000000" pitchFamily="34" charset="-127"/>
                  <a:ea typeface="Noto Sans KR" panose="020B05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rPr>
                <a:t>제작 동기</a:t>
              </a:r>
              <a:endParaRPr lang="zh-CN" altLang="en-US" sz="1200" spc="-150" dirty="0">
                <a:solidFill>
                  <a:schemeClr val="tx1"/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Arial" panose="020B0604020202020204" pitchFamily="34" charset="0"/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923BCDF6-DD2F-178A-534B-132A3601A3CB}"/>
                </a:ext>
              </a:extLst>
            </p:cNvPr>
            <p:cNvGrpSpPr/>
            <p:nvPr/>
          </p:nvGrpSpPr>
          <p:grpSpPr>
            <a:xfrm>
              <a:off x="875732" y="1373240"/>
              <a:ext cx="223233" cy="236940"/>
              <a:chOff x="8567543" y="1390727"/>
              <a:chExt cx="220729" cy="236940"/>
            </a:xfrm>
          </p:grpSpPr>
          <p:sp>
            <p:nvSpPr>
              <p:cNvPr id="18" name="Rectangle 21">
                <a:extLst>
                  <a:ext uri="{FF2B5EF4-FFF2-40B4-BE49-F238E27FC236}">
                    <a16:creationId xmlns:a16="http://schemas.microsoft.com/office/drawing/2014/main" id="{5EF75A57-4A05-48F9-8966-7507905E2562}"/>
                  </a:ext>
                </a:extLst>
              </p:cNvPr>
              <p:cNvSpPr/>
              <p:nvPr/>
            </p:nvSpPr>
            <p:spPr>
              <a:xfrm>
                <a:off x="8567543" y="1390731"/>
                <a:ext cx="120405" cy="236936"/>
              </a:xfrm>
              <a:prstGeom prst="rect">
                <a:avLst/>
              </a:prstGeom>
              <a:solidFill>
                <a:srgbClr val="01248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19" name="Rectangle 22">
                <a:extLst>
                  <a:ext uri="{FF2B5EF4-FFF2-40B4-BE49-F238E27FC236}">
                    <a16:creationId xmlns:a16="http://schemas.microsoft.com/office/drawing/2014/main" id="{0453B204-59E8-7282-BFC0-9348252ACD90}"/>
                  </a:ext>
                </a:extLst>
              </p:cNvPr>
              <p:cNvSpPr/>
              <p:nvPr/>
            </p:nvSpPr>
            <p:spPr>
              <a:xfrm>
                <a:off x="8687947" y="1390727"/>
                <a:ext cx="52350" cy="236936"/>
              </a:xfrm>
              <a:prstGeom prst="rect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  <p:sp>
            <p:nvSpPr>
              <p:cNvPr id="20" name="Rectangle 23">
                <a:extLst>
                  <a:ext uri="{FF2B5EF4-FFF2-40B4-BE49-F238E27FC236}">
                    <a16:creationId xmlns:a16="http://schemas.microsoft.com/office/drawing/2014/main" id="{E6C707C6-95F9-EF0E-E6FD-6415E3C19756}"/>
                  </a:ext>
                </a:extLst>
              </p:cNvPr>
              <p:cNvSpPr/>
              <p:nvPr/>
            </p:nvSpPr>
            <p:spPr>
              <a:xfrm>
                <a:off x="8735922" y="1390727"/>
                <a:ext cx="52350" cy="236935"/>
              </a:xfrm>
              <a:prstGeom prst="rect">
                <a:avLst/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2400" dirty="0">
                  <a:solidFill>
                    <a:schemeClr val="tx1"/>
                  </a:solidFill>
                  <a:latin typeface="Noto Sans KR Medium" panose="020B0600000000000000" pitchFamily="34" charset="-127"/>
                  <a:ea typeface="Noto Sans KR Medium" panose="020B0600000000000000" pitchFamily="34" charset="-127"/>
                  <a:cs typeface="KoPubWorld돋움체 Light" panose="00000300000000000000" pitchFamily="2" charset="-127"/>
                  <a:sym typeface="Arial" panose="020B0604020202020204" pitchFamily="34" charset="0"/>
                </a:endParaRPr>
              </a:p>
            </p:txBody>
          </p:sp>
        </p:grpSp>
      </p:grpSp>
      <p:sp>
        <p:nvSpPr>
          <p:cNvPr id="24" name="사각형: 둥근 모서리 23">
            <a:extLst>
              <a:ext uri="{FF2B5EF4-FFF2-40B4-BE49-F238E27FC236}">
                <a16:creationId xmlns:a16="http://schemas.microsoft.com/office/drawing/2014/main" id="{64A2137A-FD8C-D75F-D613-43635A4D5CD5}"/>
              </a:ext>
            </a:extLst>
          </p:cNvPr>
          <p:cNvSpPr/>
          <p:nvPr/>
        </p:nvSpPr>
        <p:spPr>
          <a:xfrm>
            <a:off x="884875" y="1956885"/>
            <a:ext cx="10911655" cy="2843714"/>
          </a:xfrm>
          <a:prstGeom prst="roundRect">
            <a:avLst>
              <a:gd name="adj" fmla="val 4073"/>
            </a:avLst>
          </a:prstGeom>
          <a:solidFill>
            <a:srgbClr val="FFFBEF"/>
          </a:solidFill>
          <a:ln w="3175">
            <a:solidFill>
              <a:schemeClr val="tx1"/>
            </a:solidFill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50000"/>
              </a:lnSpc>
              <a:defRPr/>
            </a:pP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   프로그램 개선 및 고도화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본 프로젝트는 학원 수강 중 팀원들과 함께 진행한 사이트로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당시의 미흡한 기능을 개선하는데 목적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   전자결재 프로세스 구현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-  </a:t>
            </a: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현업에서 프로젝트 중 체험한 전자결재 기능 관심</a:t>
            </a:r>
            <a:endParaRPr lang="en-US" altLang="ko-KR" sz="12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12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</a:t>
            </a:r>
            <a:endParaRPr lang="en-US" altLang="ko-KR" sz="1200" b="1" spc="-150" dirty="0">
              <a:ln w="0"/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</p:txBody>
      </p:sp>
    </p:spTree>
    <p:custDataLst>
      <p:tags r:id="rId1"/>
    </p:custData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 advClick="0" advTm="0">
        <p:random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Object 2">
            <a:extLst>
              <a:ext uri="{FF2B5EF4-FFF2-40B4-BE49-F238E27FC236}">
                <a16:creationId xmlns:a16="http://schemas.microsoft.com/office/drawing/2014/main" id="{A52C0C77-C73C-F297-8807-8CC6FC10104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3445" y="0"/>
            <a:ext cx="7118555" cy="6874588"/>
          </a:xfrm>
          <a:prstGeom prst="rect">
            <a:avLst/>
          </a:prstGeom>
        </p:spPr>
      </p:pic>
      <p:sp>
        <p:nvSpPr>
          <p:cNvPr id="3" name="Group 13">
            <a:extLst>
              <a:ext uri="{FF2B5EF4-FFF2-40B4-BE49-F238E27FC236}">
                <a16:creationId xmlns:a16="http://schemas.microsoft.com/office/drawing/2014/main" id="{C578D1D8-E02A-4BE7-C5AC-A47DCA3A65BD}"/>
              </a:ext>
            </a:extLst>
          </p:cNvPr>
          <p:cNvSpPr txBox="1"/>
          <p:nvPr/>
        </p:nvSpPr>
        <p:spPr>
          <a:xfrm>
            <a:off x="452197" y="2462910"/>
            <a:ext cx="5206510" cy="176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6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개발 환경</a:t>
            </a:r>
            <a:endParaRPr lang="en-US" altLang="zh-CN" sz="6000" dirty="0">
              <a:solidFill>
                <a:srgbClr val="01248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>
              <a:lnSpc>
                <a:spcPct val="80000"/>
              </a:lnSpc>
            </a:pPr>
            <a:endParaRPr lang="en-US" altLang="zh-CN" sz="1200">
              <a:solidFill>
                <a:schemeClr val="bg1">
                  <a:lumMod val="6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zh-CN" sz="3600">
                <a:solidFill>
                  <a:schemeClr val="bg1">
                    <a:lumMod val="6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PROJECT</a:t>
            </a:r>
            <a:endParaRPr lang="en-US" altLang="zh-CN" sz="7200" spc="-150">
              <a:ln w="47625"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KR Black" panose="020B0A00000000000000" pitchFamily="34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  <a:p>
            <a:pPr>
              <a:lnSpc>
                <a:spcPct val="80000"/>
              </a:lnSpc>
            </a:pPr>
            <a:r>
              <a:rPr lang="en-US" altLang="zh-CN" sz="2800" spc="-150">
                <a:ln w="4762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KR Black" panose="020B0A00000000000000" pitchFamily="34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INTR</a:t>
            </a:r>
            <a:endParaRPr lang="en-US" altLang="zh-CN" sz="7200" spc="-150" dirty="0">
              <a:ln w="4762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KR Black" panose="020B0A00000000000000" pitchFamily="34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0D23CC1-3543-6FBC-6A44-0786DCC01C14}"/>
              </a:ext>
            </a:extLst>
          </p:cNvPr>
          <p:cNvCxnSpPr>
            <a:cxnSpLocks/>
          </p:cNvCxnSpPr>
          <p:nvPr/>
        </p:nvCxnSpPr>
        <p:spPr>
          <a:xfrm>
            <a:off x="589644" y="3240019"/>
            <a:ext cx="4339771" cy="0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206CA37-472C-34EF-01A1-69488A54B856}"/>
              </a:ext>
            </a:extLst>
          </p:cNvPr>
          <p:cNvCxnSpPr>
            <a:cxnSpLocks/>
          </p:cNvCxnSpPr>
          <p:nvPr/>
        </p:nvCxnSpPr>
        <p:spPr>
          <a:xfrm>
            <a:off x="576363" y="3267451"/>
            <a:ext cx="1701800" cy="0"/>
          </a:xfrm>
          <a:prstGeom prst="line">
            <a:avLst/>
          </a:prstGeom>
          <a:ln w="38100">
            <a:solidFill>
              <a:srgbClr val="0124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더하기 기호 6">
            <a:extLst>
              <a:ext uri="{FF2B5EF4-FFF2-40B4-BE49-F238E27FC236}">
                <a16:creationId xmlns:a16="http://schemas.microsoft.com/office/drawing/2014/main" id="{6EFA7E92-2FDA-4A80-A54A-324C5F4F2748}"/>
              </a:ext>
            </a:extLst>
          </p:cNvPr>
          <p:cNvSpPr/>
          <p:nvPr/>
        </p:nvSpPr>
        <p:spPr>
          <a:xfrm>
            <a:off x="1388729" y="3794760"/>
            <a:ext cx="248048" cy="249801"/>
          </a:xfrm>
          <a:prstGeom prst="mathPlus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  <a:latin typeface="Noto Sans KR" panose="020B0500000000000000" pitchFamily="34" charset="-127"/>
              <a:ea typeface="Noto Sans KR Medium" panose="020B0600000000000000" pitchFamily="34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7695347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 advClick="0" advTm="0">
        <p:random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14FA27-794D-B66E-A2B6-3354C3CBF313}"/>
              </a:ext>
            </a:extLst>
          </p:cNvPr>
          <p:cNvSpPr/>
          <p:nvPr/>
        </p:nvSpPr>
        <p:spPr>
          <a:xfrm>
            <a:off x="0" y="0"/>
            <a:ext cx="495705" cy="6857998"/>
          </a:xfrm>
          <a:prstGeom prst="rect">
            <a:avLst/>
          </a:prstGeom>
          <a:solidFill>
            <a:srgbClr val="012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BF69B8-7418-3596-E129-7D5D1C9D7A1A}"/>
              </a:ext>
            </a:extLst>
          </p:cNvPr>
          <p:cNvSpPr/>
          <p:nvPr/>
        </p:nvSpPr>
        <p:spPr>
          <a:xfrm>
            <a:off x="749808" y="339584"/>
            <a:ext cx="11046723" cy="681503"/>
          </a:xfrm>
          <a:prstGeom prst="rect">
            <a:avLst/>
          </a:prstGeom>
          <a:gradFill>
            <a:gsLst>
              <a:gs pos="0">
                <a:schemeClr val="bg1"/>
              </a:gs>
              <a:gs pos="12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A9D996-57E8-EED8-70E5-8B1A0B1CBB60}"/>
              </a:ext>
            </a:extLst>
          </p:cNvPr>
          <p:cNvCxnSpPr>
            <a:cxnSpLocks/>
          </p:cNvCxnSpPr>
          <p:nvPr/>
        </p:nvCxnSpPr>
        <p:spPr>
          <a:xfrm>
            <a:off x="749808" y="339584"/>
            <a:ext cx="1104672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898CE-40BD-B2F9-FBBB-292306B1809B}"/>
              </a:ext>
            </a:extLst>
          </p:cNvPr>
          <p:cNvCxnSpPr>
            <a:cxnSpLocks/>
          </p:cNvCxnSpPr>
          <p:nvPr/>
        </p:nvCxnSpPr>
        <p:spPr>
          <a:xfrm>
            <a:off x="749808" y="1050115"/>
            <a:ext cx="1111844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12F2D97-FCED-AE8F-CB95-DC4EC7A1D0EA}"/>
              </a:ext>
            </a:extLst>
          </p:cNvPr>
          <p:cNvSpPr txBox="1"/>
          <p:nvPr/>
        </p:nvSpPr>
        <p:spPr>
          <a:xfrm>
            <a:off x="749808" y="339584"/>
            <a:ext cx="21868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ko-KR" altLang="en-US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개발 환경</a:t>
            </a:r>
            <a:endParaRPr lang="ko-KR" altLang="en-US" sz="4000" dirty="0">
              <a:solidFill>
                <a:srgbClr val="01248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14FE02D6-6916-2ED6-CA77-60B4FD5A205B}"/>
              </a:ext>
            </a:extLst>
          </p:cNvPr>
          <p:cNvSpPr/>
          <p:nvPr/>
        </p:nvSpPr>
        <p:spPr>
          <a:xfrm>
            <a:off x="1406634" y="1996994"/>
            <a:ext cx="4244663" cy="4278291"/>
          </a:xfrm>
          <a:prstGeom prst="roundRect">
            <a:avLst>
              <a:gd name="adj" fmla="val 7487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200000"/>
              </a:lnSpc>
              <a:defRPr/>
            </a:pPr>
            <a:r>
              <a:rPr lang="en-US" altLang="ko-KR" sz="20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		</a:t>
            </a:r>
            <a:r>
              <a:rPr lang="ko-KR" altLang="en-US" sz="20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20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20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</a:t>
            </a:r>
            <a:r>
              <a:rPr lang="en-US" altLang="ko-KR" sz="20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Html 5</a:t>
            </a:r>
          </a:p>
          <a:p>
            <a:pPr>
              <a:lnSpc>
                <a:spcPct val="200000"/>
              </a:lnSpc>
              <a:defRPr/>
            </a:pPr>
            <a:r>
              <a:rPr lang="en-US" altLang="ko-KR" sz="20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		</a:t>
            </a:r>
            <a:r>
              <a:rPr lang="ko-KR" altLang="en-US" sz="20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20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20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</a:t>
            </a:r>
            <a:r>
              <a:rPr lang="en-US" altLang="ko-KR" sz="20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CSS 3</a:t>
            </a:r>
          </a:p>
          <a:p>
            <a:pPr>
              <a:lnSpc>
                <a:spcPct val="200000"/>
              </a:lnSpc>
              <a:defRPr/>
            </a:pPr>
            <a:r>
              <a:rPr lang="en-US" altLang="ko-KR" sz="20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			</a:t>
            </a:r>
            <a:r>
              <a:rPr lang="ko-KR" altLang="en-US" sz="20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20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20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</a:t>
            </a:r>
            <a:r>
              <a:rPr lang="en-US" altLang="ko-KR" sz="20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CK Editor 4.0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20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</p:txBody>
      </p:sp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F804E22E-5943-D9F3-DF20-F7EDEA3CB7A9}"/>
              </a:ext>
            </a:extLst>
          </p:cNvPr>
          <p:cNvSpPr/>
          <p:nvPr/>
        </p:nvSpPr>
        <p:spPr>
          <a:xfrm>
            <a:off x="1407242" y="1450674"/>
            <a:ext cx="4244055" cy="476162"/>
          </a:xfrm>
          <a:prstGeom prst="roundRect">
            <a:avLst>
              <a:gd name="adj" fmla="val 1276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8" name="Group 77">
            <a:extLst>
              <a:ext uri="{FF2B5EF4-FFF2-40B4-BE49-F238E27FC236}">
                <a16:creationId xmlns:a16="http://schemas.microsoft.com/office/drawing/2014/main" id="{17CE89E8-8317-FB8A-5ED9-DF899CFA1321}"/>
              </a:ext>
            </a:extLst>
          </p:cNvPr>
          <p:cNvSpPr txBox="1"/>
          <p:nvPr/>
        </p:nvSpPr>
        <p:spPr>
          <a:xfrm>
            <a:off x="1556183" y="1498270"/>
            <a:ext cx="3685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1">
                <a:solidFill>
                  <a:srgbClr val="18478F"/>
                </a:solidFill>
                <a:latin typeface="Arial" panose="020B0503020204020204" pitchFamily="34" charset="-122"/>
                <a:ea typeface="Arial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2000" spc="-15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KoPubWorld돋움체 Medium" panose="00000600000000000000" pitchFamily="2" charset="-127"/>
              </a:rPr>
              <a:t>Front-End</a:t>
            </a:r>
            <a:endParaRPr lang="ko-KR" altLang="en-US" sz="2000" spc="-15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  <a:cs typeface="KoPubWorld돋움체 Medium" panose="00000600000000000000" pitchFamily="2" charset="-127"/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83B02D53-B8DD-F2AB-0F4E-204F2ABA42EA}"/>
              </a:ext>
            </a:extLst>
          </p:cNvPr>
          <p:cNvSpPr/>
          <p:nvPr/>
        </p:nvSpPr>
        <p:spPr>
          <a:xfrm>
            <a:off x="6609570" y="1996994"/>
            <a:ext cx="4244663" cy="4278291"/>
          </a:xfrm>
          <a:prstGeom prst="roundRect">
            <a:avLst>
              <a:gd name="adj" fmla="val 7487"/>
            </a:avLst>
          </a:prstGeom>
          <a:solidFill>
            <a:schemeClr val="bg1"/>
          </a:solidFill>
          <a:ln>
            <a:noFill/>
          </a:ln>
          <a:effectLst>
            <a:glow rad="228600">
              <a:schemeClr val="bg1">
                <a:lumMod val="85000"/>
                <a:alpha val="40000"/>
              </a:schemeClr>
            </a:glo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3">
              <a:lnSpc>
                <a:spcPct val="200000"/>
              </a:lnSpc>
              <a:defRPr/>
            </a:pPr>
            <a:r>
              <a:rPr lang="ko-KR" altLang="en-US" sz="20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20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20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</a:t>
            </a:r>
            <a:r>
              <a:rPr lang="en-US" altLang="ko-KR" sz="20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Spring 3.1</a:t>
            </a:r>
          </a:p>
          <a:p>
            <a:pPr lvl="3">
              <a:lnSpc>
                <a:spcPct val="200000"/>
              </a:lnSpc>
              <a:defRPr/>
            </a:pPr>
            <a:r>
              <a:rPr lang="ko-KR" altLang="en-US" sz="20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20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20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</a:t>
            </a:r>
            <a:r>
              <a:rPr lang="en-US" altLang="ko-KR" sz="20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JDK 1.8</a:t>
            </a:r>
          </a:p>
          <a:p>
            <a:pPr lvl="3">
              <a:lnSpc>
                <a:spcPct val="200000"/>
              </a:lnSpc>
              <a:defRPr/>
            </a:pPr>
            <a:r>
              <a:rPr lang="ko-KR" altLang="en-US" sz="20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20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20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</a:t>
            </a:r>
            <a:r>
              <a:rPr lang="en-US" altLang="ko-KR" sz="20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Tomcat 8.5</a:t>
            </a:r>
          </a:p>
          <a:p>
            <a:pPr lvl="3">
              <a:lnSpc>
                <a:spcPct val="150000"/>
              </a:lnSpc>
              <a:defRPr/>
            </a:pPr>
            <a:r>
              <a:rPr lang="ko-KR" altLang="en-US" sz="20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✓</a:t>
            </a:r>
            <a:r>
              <a:rPr lang="en-US" altLang="ko-KR" sz="20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.</a:t>
            </a:r>
            <a:r>
              <a:rPr lang="ko-KR" altLang="en-US" sz="20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 </a:t>
            </a:r>
            <a:r>
              <a:rPr lang="en-US" altLang="ko-KR" sz="2000" spc="-150">
                <a:ln w="0"/>
                <a:solidFill>
                  <a:schemeClr val="tx1">
                    <a:lumMod val="75000"/>
                    <a:lumOff val="25000"/>
                  </a:schemeClr>
                </a:solidFill>
                <a:latin typeface="Noto Sans KR" panose="020B0500000000000000" pitchFamily="34" charset="-127"/>
                <a:ea typeface="Noto Sans KR" panose="020B0500000000000000" pitchFamily="34" charset="-127"/>
                <a:cs typeface="KoPubWorld돋움체 Light" panose="00000300000000000000" pitchFamily="2" charset="-127"/>
                <a:sym typeface="+mn-lt"/>
              </a:rPr>
              <a:t>Oracle 11g</a:t>
            </a:r>
          </a:p>
          <a:p>
            <a:pPr algn="ctr">
              <a:lnSpc>
                <a:spcPct val="150000"/>
              </a:lnSpc>
              <a:defRPr/>
            </a:pPr>
            <a:endParaRPr lang="en-US" altLang="ko-KR" sz="2000" spc="-150">
              <a:ln w="0"/>
              <a:solidFill>
                <a:schemeClr val="tx1">
                  <a:lumMod val="75000"/>
                  <a:lumOff val="25000"/>
                </a:schemeClr>
              </a:solidFill>
              <a:latin typeface="Noto Sans KR" panose="020B0500000000000000" pitchFamily="34" charset="-127"/>
              <a:ea typeface="Noto Sans KR" panose="020B0500000000000000" pitchFamily="34" charset="-127"/>
              <a:cs typeface="KoPubWorld돋움체 Light" panose="00000300000000000000" pitchFamily="2" charset="-127"/>
              <a:sym typeface="+mn-lt"/>
            </a:endParaRPr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833CD547-9B92-1480-C732-C20A777E0053}"/>
              </a:ext>
            </a:extLst>
          </p:cNvPr>
          <p:cNvSpPr/>
          <p:nvPr/>
        </p:nvSpPr>
        <p:spPr>
          <a:xfrm>
            <a:off x="6610178" y="1450674"/>
            <a:ext cx="4244055" cy="476162"/>
          </a:xfrm>
          <a:prstGeom prst="roundRect">
            <a:avLst>
              <a:gd name="adj" fmla="val 12760"/>
            </a:avLst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 Medium" panose="020B0600000000000000" pitchFamily="34" charset="-127"/>
              <a:ea typeface="Noto Sans KR Medium" panose="020B0600000000000000" pitchFamily="34" charset="-127"/>
            </a:endParaRPr>
          </a:p>
        </p:txBody>
      </p:sp>
      <p:sp>
        <p:nvSpPr>
          <p:cNvPr id="13" name="Group 77">
            <a:extLst>
              <a:ext uri="{FF2B5EF4-FFF2-40B4-BE49-F238E27FC236}">
                <a16:creationId xmlns:a16="http://schemas.microsoft.com/office/drawing/2014/main" id="{72C91C2D-19AF-99E5-098E-B1D3E063312F}"/>
              </a:ext>
            </a:extLst>
          </p:cNvPr>
          <p:cNvSpPr txBox="1"/>
          <p:nvPr/>
        </p:nvSpPr>
        <p:spPr>
          <a:xfrm>
            <a:off x="6759119" y="1498270"/>
            <a:ext cx="36856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zh-CN"/>
            </a:defPPr>
            <a:lvl1pPr>
              <a:lnSpc>
                <a:spcPct val="150000"/>
              </a:lnSpc>
              <a:defRPr sz="1050" b="1">
                <a:solidFill>
                  <a:srgbClr val="18478F"/>
                </a:solidFill>
                <a:latin typeface="Arial" panose="020B0503020204020204" pitchFamily="34" charset="-122"/>
                <a:ea typeface="Arial" panose="020B0503020204020204" pitchFamily="34" charset="-122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altLang="ko-KR" sz="2000" spc="-150">
                <a:solidFill>
                  <a:schemeClr val="bg1"/>
                </a:solidFill>
                <a:latin typeface="Noto Sans KR Medium" panose="020B0600000000000000" pitchFamily="34" charset="-127"/>
                <a:ea typeface="Noto Sans KR Medium" panose="020B0600000000000000" pitchFamily="34" charset="-127"/>
                <a:cs typeface="KoPubWorld돋움체 Medium" panose="00000600000000000000" pitchFamily="2" charset="-127"/>
              </a:rPr>
              <a:t>Back-End</a:t>
            </a:r>
            <a:endParaRPr lang="ko-KR" altLang="en-US" sz="2000" spc="-150" dirty="0">
              <a:solidFill>
                <a:schemeClr val="bg1"/>
              </a:solidFill>
              <a:latin typeface="Noto Sans KR Medium" panose="020B0600000000000000" pitchFamily="34" charset="-127"/>
              <a:ea typeface="Noto Sans KR Medium" panose="020B0600000000000000" pitchFamily="34" charset="-127"/>
              <a:cs typeface="KoPubWorld돋움체 Medium" panose="00000600000000000000" pitchFamily="2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862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 advClick="0" advTm="0">
        <p:random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Object 2">
            <a:extLst>
              <a:ext uri="{FF2B5EF4-FFF2-40B4-BE49-F238E27FC236}">
                <a16:creationId xmlns:a16="http://schemas.microsoft.com/office/drawing/2014/main" id="{A52C0C77-C73C-F297-8807-8CC6FC10104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3445" y="0"/>
            <a:ext cx="7118555" cy="6874588"/>
          </a:xfrm>
          <a:prstGeom prst="rect">
            <a:avLst/>
          </a:prstGeom>
        </p:spPr>
      </p:pic>
      <p:sp>
        <p:nvSpPr>
          <p:cNvPr id="7" name="Group 13">
            <a:extLst>
              <a:ext uri="{FF2B5EF4-FFF2-40B4-BE49-F238E27FC236}">
                <a16:creationId xmlns:a16="http://schemas.microsoft.com/office/drawing/2014/main" id="{094628C7-58B1-DB45-0AB0-A2B7C01C86F4}"/>
              </a:ext>
            </a:extLst>
          </p:cNvPr>
          <p:cNvSpPr txBox="1"/>
          <p:nvPr/>
        </p:nvSpPr>
        <p:spPr>
          <a:xfrm>
            <a:off x="452197" y="2462910"/>
            <a:ext cx="5206510" cy="176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en-US" altLang="ko-KR" sz="6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DB</a:t>
            </a:r>
            <a:r>
              <a:rPr lang="ko-KR" altLang="en-US" sz="6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 설계</a:t>
            </a:r>
            <a:endParaRPr lang="en-US" altLang="zh-CN" sz="6000" dirty="0">
              <a:solidFill>
                <a:srgbClr val="01248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>
              <a:lnSpc>
                <a:spcPct val="80000"/>
              </a:lnSpc>
            </a:pPr>
            <a:endParaRPr lang="en-US" altLang="zh-CN" sz="1200">
              <a:solidFill>
                <a:schemeClr val="bg1">
                  <a:lumMod val="6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zh-CN" sz="3600">
                <a:solidFill>
                  <a:schemeClr val="bg1">
                    <a:lumMod val="6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PROJECT</a:t>
            </a:r>
            <a:endParaRPr lang="en-US" altLang="zh-CN" sz="7200" spc="-150">
              <a:ln w="47625"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KR Black" panose="020B0A00000000000000" pitchFamily="34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  <a:p>
            <a:pPr>
              <a:lnSpc>
                <a:spcPct val="80000"/>
              </a:lnSpc>
            </a:pPr>
            <a:r>
              <a:rPr lang="en-US" altLang="zh-CN" sz="2800" spc="-150">
                <a:ln w="4762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KR Black" panose="020B0A00000000000000" pitchFamily="34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INTR</a:t>
            </a:r>
            <a:endParaRPr lang="en-US" altLang="zh-CN" sz="7200" spc="-150" dirty="0">
              <a:ln w="4762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KR Black" panose="020B0A00000000000000" pitchFamily="34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3FAF4ADB-1050-00CA-0CE8-EFB873CA1B1C}"/>
              </a:ext>
            </a:extLst>
          </p:cNvPr>
          <p:cNvCxnSpPr>
            <a:cxnSpLocks/>
          </p:cNvCxnSpPr>
          <p:nvPr/>
        </p:nvCxnSpPr>
        <p:spPr>
          <a:xfrm>
            <a:off x="589644" y="3240019"/>
            <a:ext cx="4339771" cy="0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>
            <a:extLst>
              <a:ext uri="{FF2B5EF4-FFF2-40B4-BE49-F238E27FC236}">
                <a16:creationId xmlns:a16="http://schemas.microsoft.com/office/drawing/2014/main" id="{5C3CFF45-1A3B-8A7D-7D63-73F3B3E9C85A}"/>
              </a:ext>
            </a:extLst>
          </p:cNvPr>
          <p:cNvCxnSpPr>
            <a:cxnSpLocks/>
          </p:cNvCxnSpPr>
          <p:nvPr/>
        </p:nvCxnSpPr>
        <p:spPr>
          <a:xfrm>
            <a:off x="576363" y="3267451"/>
            <a:ext cx="1701800" cy="0"/>
          </a:xfrm>
          <a:prstGeom prst="line">
            <a:avLst/>
          </a:prstGeom>
          <a:ln w="38100">
            <a:solidFill>
              <a:srgbClr val="0124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더하기 기호 10">
            <a:extLst>
              <a:ext uri="{FF2B5EF4-FFF2-40B4-BE49-F238E27FC236}">
                <a16:creationId xmlns:a16="http://schemas.microsoft.com/office/drawing/2014/main" id="{0EC62A7C-1E52-634C-3526-82F032AC7B78}"/>
              </a:ext>
            </a:extLst>
          </p:cNvPr>
          <p:cNvSpPr/>
          <p:nvPr/>
        </p:nvSpPr>
        <p:spPr>
          <a:xfrm>
            <a:off x="1388729" y="3794760"/>
            <a:ext cx="248048" cy="249801"/>
          </a:xfrm>
          <a:prstGeom prst="mathPlus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  <a:latin typeface="Noto Sans KR" panose="020B0500000000000000" pitchFamily="34" charset="-127"/>
              <a:ea typeface="Noto Sans KR Medium" panose="020B0600000000000000" pitchFamily="34" charset="-127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0743020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 advClick="0" advTm="0">
        <p:random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>
            <a:extLst>
              <a:ext uri="{FF2B5EF4-FFF2-40B4-BE49-F238E27FC236}">
                <a16:creationId xmlns:a16="http://schemas.microsoft.com/office/drawing/2014/main" id="{8D14FA27-794D-B66E-A2B6-3354C3CBF313}"/>
              </a:ext>
            </a:extLst>
          </p:cNvPr>
          <p:cNvSpPr/>
          <p:nvPr/>
        </p:nvSpPr>
        <p:spPr>
          <a:xfrm>
            <a:off x="0" y="0"/>
            <a:ext cx="495705" cy="6857998"/>
          </a:xfrm>
          <a:prstGeom prst="rect">
            <a:avLst/>
          </a:prstGeom>
          <a:solidFill>
            <a:srgbClr val="01248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oto Sans KR Light" panose="020B0300000000000000" pitchFamily="34" charset="-127"/>
              <a:ea typeface="Noto Sans KR Light" panose="020B0300000000000000" pitchFamily="34" charset="-127"/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2BF69B8-7418-3596-E129-7D5D1C9D7A1A}"/>
              </a:ext>
            </a:extLst>
          </p:cNvPr>
          <p:cNvSpPr/>
          <p:nvPr/>
        </p:nvSpPr>
        <p:spPr>
          <a:xfrm>
            <a:off x="749808" y="339584"/>
            <a:ext cx="11046723" cy="681503"/>
          </a:xfrm>
          <a:prstGeom prst="rect">
            <a:avLst/>
          </a:prstGeom>
          <a:gradFill>
            <a:gsLst>
              <a:gs pos="0">
                <a:schemeClr val="bg1"/>
              </a:gs>
              <a:gs pos="12000">
                <a:schemeClr val="bg1">
                  <a:lumMod val="95000"/>
                </a:schemeClr>
              </a:gs>
              <a:gs pos="100000">
                <a:schemeClr val="bg1"/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latin typeface="Noto Sans KR" panose="020B0500000000000000" pitchFamily="34" charset="-127"/>
              <a:ea typeface="Noto Sans KR" panose="020B0500000000000000" pitchFamily="34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CA9D996-57E8-EED8-70E5-8B1A0B1CBB60}"/>
              </a:ext>
            </a:extLst>
          </p:cNvPr>
          <p:cNvCxnSpPr>
            <a:cxnSpLocks/>
          </p:cNvCxnSpPr>
          <p:nvPr/>
        </p:nvCxnSpPr>
        <p:spPr>
          <a:xfrm>
            <a:off x="749808" y="339584"/>
            <a:ext cx="1104672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A7D898CE-40BD-B2F9-FBBB-292306B1809B}"/>
              </a:ext>
            </a:extLst>
          </p:cNvPr>
          <p:cNvCxnSpPr>
            <a:cxnSpLocks/>
          </p:cNvCxnSpPr>
          <p:nvPr/>
        </p:nvCxnSpPr>
        <p:spPr>
          <a:xfrm>
            <a:off x="749808" y="1050115"/>
            <a:ext cx="11118443" cy="0"/>
          </a:xfrm>
          <a:prstGeom prst="line">
            <a:avLst/>
          </a:prstGeom>
          <a:ln w="12700"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812F2D97-FCED-AE8F-CB95-DC4EC7A1D0EA}"/>
              </a:ext>
            </a:extLst>
          </p:cNvPr>
          <p:cNvSpPr txBox="1"/>
          <p:nvPr/>
        </p:nvSpPr>
        <p:spPr>
          <a:xfrm>
            <a:off x="749808" y="339584"/>
            <a:ext cx="197361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sz="3600">
                <a:latin typeface="KoPubWorld돋움체 Bold" panose="00000800000000000000" pitchFamily="2" charset="-127"/>
                <a:ea typeface="KoPubWorld돋움체 Bold" panose="00000800000000000000" pitchFamily="2" charset="-127"/>
                <a:cs typeface="KoPubWorld돋움체 Bold" panose="00000800000000000000" pitchFamily="2" charset="-127"/>
              </a:defRPr>
            </a:lvl1pPr>
          </a:lstStyle>
          <a:p>
            <a:r>
              <a:rPr lang="en-US" altLang="ko-KR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DB </a:t>
            </a:r>
            <a:r>
              <a:rPr lang="ko-KR" altLang="en-US" sz="4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설계</a:t>
            </a:r>
            <a:endParaRPr lang="ko-KR" altLang="en-US" sz="4000" dirty="0">
              <a:solidFill>
                <a:srgbClr val="01248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</p:txBody>
      </p:sp>
      <p:sp>
        <p:nvSpPr>
          <p:cNvPr id="2" name="Group 65">
            <a:extLst>
              <a:ext uri="{FF2B5EF4-FFF2-40B4-BE49-F238E27FC236}">
                <a16:creationId xmlns:a16="http://schemas.microsoft.com/office/drawing/2014/main" id="{67726E24-2231-80C8-389C-AA22961D552D}"/>
              </a:ext>
            </a:extLst>
          </p:cNvPr>
          <p:cNvSpPr txBox="1"/>
          <p:nvPr/>
        </p:nvSpPr>
        <p:spPr>
          <a:xfrm>
            <a:off x="749808" y="1465932"/>
            <a:ext cx="9214324" cy="331886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zh-CN"/>
            </a:defPPr>
            <a:lvl1pPr algn="ctr">
              <a:lnSpc>
                <a:spcPct val="150000"/>
              </a:lnSpc>
              <a:defRPr sz="1400">
                <a:gradFill>
                  <a:gsLst>
                    <a:gs pos="0">
                      <a:srgbClr val="08AEEA"/>
                    </a:gs>
                    <a:gs pos="100000">
                      <a:srgbClr val="2AF598"/>
                    </a:gs>
                  </a:gsLst>
                  <a:lin ang="2700000" scaled="0"/>
                </a:gradFill>
                <a:latin typeface="Arial" panose="020B0503020204020204" pitchFamily="34" charset="-122"/>
                <a:ea typeface="Arial" panose="020B0503020204020204" pitchFamily="34" charset="-122"/>
              </a:defRPr>
            </a:lvl1pPr>
          </a:lstStyle>
          <a:p>
            <a:pPr algn="l">
              <a:lnSpc>
                <a:spcPct val="120000"/>
              </a:lnSpc>
              <a:defRPr/>
            </a:pPr>
            <a:r>
              <a:rPr lang="ko-KR" altLang="en-US" b="0" i="0">
                <a:solidFill>
                  <a:srgbClr val="202124"/>
                </a:solidFill>
                <a:effectLst/>
                <a:latin typeface="Noto Sans KR Light"/>
                <a:ea typeface="Noto Sans KR" panose="020B0500000000000000"/>
              </a:rPr>
              <a:t> </a:t>
            </a:r>
            <a:r>
              <a:rPr lang="en-US" altLang="ko-KR" b="0" i="0">
                <a:solidFill>
                  <a:srgbClr val="040C28"/>
                </a:solidFill>
                <a:effectLst/>
                <a:latin typeface="Noto Sans KR Light"/>
                <a:ea typeface="Noto Sans KR" panose="020B0500000000000000"/>
              </a:rPr>
              <a:t>※ </a:t>
            </a:r>
            <a:r>
              <a:rPr lang="ko-KR" altLang="en-US" b="0" i="0">
                <a:solidFill>
                  <a:srgbClr val="040C28"/>
                </a:solidFill>
                <a:effectLst/>
                <a:latin typeface="Noto Sans KR Light"/>
                <a:ea typeface="Noto Sans KR" panose="020B0500000000000000"/>
              </a:rPr>
              <a:t>데이터베이스</a:t>
            </a:r>
            <a:r>
              <a:rPr lang="en-US" altLang="ko-KR" b="0" i="0">
                <a:solidFill>
                  <a:srgbClr val="040C28"/>
                </a:solidFill>
                <a:effectLst/>
                <a:latin typeface="Noto Sans KR Light"/>
                <a:ea typeface="Noto Sans KR" panose="020B0500000000000000"/>
              </a:rPr>
              <a:t> </a:t>
            </a:r>
            <a:r>
              <a:rPr lang="ko-KR" altLang="en-US" b="0" i="0">
                <a:solidFill>
                  <a:srgbClr val="040C28"/>
                </a:solidFill>
                <a:effectLst/>
                <a:latin typeface="Noto Sans KR Light"/>
                <a:ea typeface="Noto Sans KR" panose="020B0500000000000000"/>
              </a:rPr>
              <a:t>설계 관련은 </a:t>
            </a:r>
            <a:r>
              <a:rPr lang="en-US" altLang="ko-KR" b="0" i="0">
                <a:solidFill>
                  <a:srgbClr val="040C28"/>
                </a:solidFill>
                <a:effectLst/>
                <a:latin typeface="Noto Sans KR Light"/>
                <a:ea typeface="Noto Sans KR" panose="020B0500000000000000"/>
              </a:rPr>
              <a:t>Github </a:t>
            </a:r>
            <a:r>
              <a:rPr lang="ko-KR" altLang="en-US" b="0" i="0">
                <a:solidFill>
                  <a:srgbClr val="040C28"/>
                </a:solidFill>
                <a:effectLst/>
                <a:latin typeface="Noto Sans KR Light"/>
                <a:ea typeface="Noto Sans KR" panose="020B0500000000000000"/>
              </a:rPr>
              <a:t>경로 </a:t>
            </a:r>
            <a:r>
              <a:rPr lang="en-US" altLang="ko-KR" b="1" i="0">
                <a:solidFill>
                  <a:srgbClr val="040C28"/>
                </a:solidFill>
                <a:effectLst/>
                <a:latin typeface="Noto Sans KR Light"/>
                <a:ea typeface="Noto Sans KR" panose="020B0500000000000000"/>
              </a:rPr>
              <a:t>[02. </a:t>
            </a:r>
            <a:r>
              <a:rPr lang="ko-KR" altLang="en-US" b="1" i="0">
                <a:solidFill>
                  <a:srgbClr val="040C28"/>
                </a:solidFill>
                <a:effectLst/>
                <a:latin typeface="Noto Sans KR Light"/>
                <a:ea typeface="Noto Sans KR" panose="020B0500000000000000"/>
              </a:rPr>
              <a:t>프로젝트</a:t>
            </a:r>
            <a:r>
              <a:rPr lang="en-US" altLang="ko-KR" b="1" i="0">
                <a:solidFill>
                  <a:srgbClr val="040C28"/>
                </a:solidFill>
                <a:effectLst/>
                <a:latin typeface="Noto Sans KR Light"/>
                <a:ea typeface="Noto Sans KR" panose="020B0500000000000000"/>
              </a:rPr>
              <a:t>/01. EX10_PROJECT_INTR/01. </a:t>
            </a:r>
            <a:r>
              <a:rPr lang="ko-KR" altLang="en-US" b="1" i="0">
                <a:solidFill>
                  <a:srgbClr val="040C28"/>
                </a:solidFill>
                <a:effectLst/>
                <a:latin typeface="Noto Sans KR Light"/>
                <a:ea typeface="Noto Sans KR" panose="020B0500000000000000"/>
              </a:rPr>
              <a:t>설계</a:t>
            </a:r>
            <a:r>
              <a:rPr lang="en-US" altLang="ko-KR" b="1" i="0">
                <a:solidFill>
                  <a:srgbClr val="040C28"/>
                </a:solidFill>
                <a:effectLst/>
                <a:latin typeface="Noto Sans KR Light"/>
                <a:ea typeface="Noto Sans KR" panose="020B0500000000000000"/>
              </a:rPr>
              <a:t>] </a:t>
            </a:r>
            <a:r>
              <a:rPr lang="ko-KR" altLang="en-US" b="0" i="0">
                <a:solidFill>
                  <a:srgbClr val="040C28"/>
                </a:solidFill>
                <a:effectLst/>
                <a:latin typeface="Noto Sans KR Light"/>
                <a:ea typeface="Noto Sans KR" panose="020B0500000000000000"/>
              </a:rPr>
              <a:t>의 테이블 구조</a:t>
            </a:r>
            <a:r>
              <a:rPr lang="en-US" altLang="ko-KR" b="0" i="0">
                <a:solidFill>
                  <a:srgbClr val="040C28"/>
                </a:solidFill>
                <a:effectLst/>
                <a:latin typeface="Noto Sans KR Light"/>
                <a:ea typeface="Noto Sans KR" panose="020B0500000000000000"/>
              </a:rPr>
              <a:t>.docx </a:t>
            </a:r>
            <a:r>
              <a:rPr lang="ko-KR" altLang="en-US" b="0" i="0">
                <a:solidFill>
                  <a:srgbClr val="040C28"/>
                </a:solidFill>
                <a:effectLst/>
                <a:latin typeface="Noto Sans KR Light"/>
                <a:ea typeface="Noto Sans KR" panose="020B0500000000000000"/>
              </a:rPr>
              <a:t>참고</a:t>
            </a:r>
            <a:endParaRPr lang="zh-CN" altLang="en-US" spc="-150" dirty="0">
              <a:solidFill>
                <a:schemeClr val="tx1"/>
              </a:solidFill>
              <a:latin typeface="Noto Sans KR Light"/>
              <a:ea typeface="Noto Sans KR" panose="020B0500000000000000" pitchFamily="34" charset="-127"/>
              <a:cs typeface="KoPubWorld돋움체 Light" panose="00000300000000000000" pitchFamily="2" charset="-127"/>
              <a:sym typeface="Arial" panose="020B0604020202020204" pitchFamily="34" charset="0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7277305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 advClick="0" advTm="0">
        <p:random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Object 2">
            <a:extLst>
              <a:ext uri="{FF2B5EF4-FFF2-40B4-BE49-F238E27FC236}">
                <a16:creationId xmlns:a16="http://schemas.microsoft.com/office/drawing/2014/main" id="{A52C0C77-C73C-F297-8807-8CC6FC10104C}"/>
              </a:ext>
            </a:extLst>
          </p:cNvPr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5073445" y="0"/>
            <a:ext cx="7118555" cy="6874588"/>
          </a:xfrm>
          <a:prstGeom prst="rect">
            <a:avLst/>
          </a:prstGeom>
        </p:spPr>
      </p:pic>
      <p:sp>
        <p:nvSpPr>
          <p:cNvPr id="3" name="Group 13">
            <a:extLst>
              <a:ext uri="{FF2B5EF4-FFF2-40B4-BE49-F238E27FC236}">
                <a16:creationId xmlns:a16="http://schemas.microsoft.com/office/drawing/2014/main" id="{C578D1D8-E02A-4BE7-C5AC-A47DCA3A65BD}"/>
              </a:ext>
            </a:extLst>
          </p:cNvPr>
          <p:cNvSpPr txBox="1"/>
          <p:nvPr/>
        </p:nvSpPr>
        <p:spPr>
          <a:xfrm>
            <a:off x="452197" y="2462910"/>
            <a:ext cx="5206510" cy="1766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80000"/>
              </a:lnSpc>
            </a:pPr>
            <a:r>
              <a:rPr lang="ko-KR" altLang="en-US" sz="6000">
                <a:solidFill>
                  <a:srgbClr val="012481"/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화면 소개</a:t>
            </a:r>
            <a:endParaRPr lang="en-US" altLang="zh-CN" sz="6000" dirty="0">
              <a:solidFill>
                <a:srgbClr val="012481"/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>
              <a:lnSpc>
                <a:spcPct val="80000"/>
              </a:lnSpc>
            </a:pPr>
            <a:endParaRPr lang="en-US" altLang="zh-CN" sz="1200">
              <a:solidFill>
                <a:schemeClr val="bg1">
                  <a:lumMod val="65000"/>
                </a:schemeClr>
              </a:solidFill>
              <a:latin typeface="Noto Sans KR Black" panose="020B0A00000000000000" pitchFamily="34" charset="-127"/>
              <a:ea typeface="Noto Sans KR Black" panose="020B0A00000000000000" pitchFamily="34" charset="-127"/>
            </a:endParaRPr>
          </a:p>
          <a:p>
            <a:pPr>
              <a:lnSpc>
                <a:spcPct val="80000"/>
              </a:lnSpc>
            </a:pPr>
            <a:r>
              <a:rPr lang="en-US" altLang="zh-CN" sz="3600">
                <a:solidFill>
                  <a:schemeClr val="bg1">
                    <a:lumMod val="65000"/>
                  </a:schemeClr>
                </a:solidFill>
                <a:latin typeface="Noto Sans KR Black" panose="020B0A00000000000000" pitchFamily="34" charset="-127"/>
                <a:ea typeface="Noto Sans KR Black" panose="020B0A00000000000000" pitchFamily="34" charset="-127"/>
              </a:rPr>
              <a:t>PROJECT</a:t>
            </a:r>
            <a:endParaRPr lang="en-US" altLang="zh-CN" sz="7200" spc="-150">
              <a:ln w="47625">
                <a:noFill/>
              </a:ln>
              <a:solidFill>
                <a:schemeClr val="bg1">
                  <a:lumMod val="65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KR Black" panose="020B0A00000000000000" pitchFamily="34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  <a:p>
            <a:pPr>
              <a:lnSpc>
                <a:spcPct val="80000"/>
              </a:lnSpc>
            </a:pPr>
            <a:r>
              <a:rPr lang="en-US" altLang="zh-CN" sz="2800" spc="-150">
                <a:ln w="47625">
                  <a:noFill/>
                </a:ln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Noto Sans KR Black" panose="020B0A00000000000000" pitchFamily="34" charset="-127"/>
                <a:ea typeface="나눔스퀘어 ExtraBold" panose="020B0600000101010101" pitchFamily="50" charset="-127"/>
                <a:cs typeface="KoPubWorld돋움체 Light" panose="00000300000000000000" pitchFamily="2" charset="-127"/>
              </a:rPr>
              <a:t>INTR</a:t>
            </a:r>
            <a:endParaRPr lang="en-US" altLang="zh-CN" sz="7200" spc="-150" dirty="0">
              <a:ln w="47625">
                <a:noFill/>
              </a:ln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Noto Sans KR Black" panose="020B0A00000000000000" pitchFamily="34" charset="-127"/>
              <a:ea typeface="나눔스퀘어 ExtraBold" panose="020B0600000101010101" pitchFamily="50" charset="-127"/>
              <a:cs typeface="KoPubWorld돋움체 Light" panose="00000300000000000000" pitchFamily="2" charset="-127"/>
            </a:endParaRPr>
          </a:p>
        </p:txBody>
      </p:sp>
      <p:sp>
        <p:nvSpPr>
          <p:cNvPr id="4" name="더하기 기호 3">
            <a:extLst>
              <a:ext uri="{FF2B5EF4-FFF2-40B4-BE49-F238E27FC236}">
                <a16:creationId xmlns:a16="http://schemas.microsoft.com/office/drawing/2014/main" id="{B8642AC2-E2B4-3247-5965-DB6C0BC391AF}"/>
              </a:ext>
            </a:extLst>
          </p:cNvPr>
          <p:cNvSpPr/>
          <p:nvPr/>
        </p:nvSpPr>
        <p:spPr>
          <a:xfrm>
            <a:off x="1388729" y="3794760"/>
            <a:ext cx="248048" cy="249801"/>
          </a:xfrm>
          <a:prstGeom prst="mathPlus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>
              <a:solidFill>
                <a:srgbClr val="FFFF00"/>
              </a:solidFill>
              <a:latin typeface="Noto Sans KR" panose="020B0500000000000000" pitchFamily="34" charset="-127"/>
              <a:ea typeface="Noto Sans KR Medium" panose="020B0600000000000000" pitchFamily="34" charset="-127"/>
            </a:endParaRP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40D23CC1-3543-6FBC-6A44-0786DCC01C14}"/>
              </a:ext>
            </a:extLst>
          </p:cNvPr>
          <p:cNvCxnSpPr>
            <a:cxnSpLocks/>
          </p:cNvCxnSpPr>
          <p:nvPr/>
        </p:nvCxnSpPr>
        <p:spPr>
          <a:xfrm>
            <a:off x="589644" y="3240019"/>
            <a:ext cx="4339771" cy="0"/>
          </a:xfrm>
          <a:prstGeom prst="line">
            <a:avLst/>
          </a:prstGeom>
          <a:ln>
            <a:solidFill>
              <a:srgbClr val="BFBFB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206CA37-472C-34EF-01A1-69488A54B856}"/>
              </a:ext>
            </a:extLst>
          </p:cNvPr>
          <p:cNvCxnSpPr>
            <a:cxnSpLocks/>
          </p:cNvCxnSpPr>
          <p:nvPr/>
        </p:nvCxnSpPr>
        <p:spPr>
          <a:xfrm>
            <a:off x="576363" y="3267451"/>
            <a:ext cx="1701800" cy="0"/>
          </a:xfrm>
          <a:prstGeom prst="line">
            <a:avLst/>
          </a:prstGeom>
          <a:ln w="38100">
            <a:solidFill>
              <a:srgbClr val="01248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custDataLst>
      <p:tags r:id="rId1"/>
    </p:custDataLst>
    <p:extLst>
      <p:ext uri="{BB962C8B-B14F-4D97-AF65-F5344CB8AC3E}">
        <p14:creationId xmlns:p14="http://schemas.microsoft.com/office/powerpoint/2010/main" val="375228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:random/>
      </p:transition>
    </mc:Choice>
    <mc:Fallback xmlns="">
      <p:transition advClick="0" advTm="0">
        <p:random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#wm#"/>
  <p:tag name="KSO_WM_TEMPLATE_CATEGORY" val="custom"/>
  <p:tag name="KSO_WM_TEMPLATE_INDEX" val="20205081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Grou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Arial"/>
        <a:font script="Hang" typeface="맑은 고딕"/>
        <a:font script="Hans" typeface="Arial"/>
        <a:font script="Hant" typeface="Arial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맑은 고딕"/>
        <a:font script="Hans" typeface="Arial"/>
        <a:font script="Hant" typeface="Arial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Group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Arial"/>
        <a:font script="Hang" typeface="맑은 고딕"/>
        <a:font script="Hans" typeface="Arial"/>
        <a:font script="Hant" typeface="Arial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Arial"/>
        <a:font script="Hang" typeface="맑은 고딕"/>
        <a:font script="Hans" typeface="Arial"/>
        <a:font script="Hant" typeface="Arial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889</Words>
  <Application>Microsoft Office PowerPoint</Application>
  <PresentationFormat>와이드스크린</PresentationFormat>
  <Paragraphs>208</Paragraphs>
  <Slides>32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32</vt:i4>
      </vt:variant>
    </vt:vector>
  </HeadingPairs>
  <TitlesOfParts>
    <vt:vector size="39" baseType="lpstr">
      <vt:lpstr>noto</vt:lpstr>
      <vt:lpstr>Noto Sans KR</vt:lpstr>
      <vt:lpstr>Noto Sans KR Black</vt:lpstr>
      <vt:lpstr>Noto Sans KR Light</vt:lpstr>
      <vt:lpstr>Noto Sans KR Medium</vt:lpstr>
      <vt:lpstr>Arial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2021-08-06T06:35:00Z</dcterms:created>
  <dcterms:modified xsi:type="dcterms:W3CDTF">2024-01-29T14:47:00Z</dcterms:modified>
</cp:coreProperties>
</file>