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03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5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63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77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7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76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44C2-90B2-4C96-9809-676E6D51B1B4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B591-5C8D-48C9-B1F4-42C5A0A37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問題與現況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現況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需要統計系統中某一個功能在某一時間點的使用量，以利評估</a:t>
            </a:r>
            <a:r>
              <a:rPr lang="zh-TW" altLang="en-US" sz="1600" dirty="0"/>
              <a:t>是否有影響到</a:t>
            </a:r>
            <a:r>
              <a:rPr lang="zh-TW" altLang="en-US" sz="1600" dirty="0" smtClean="0"/>
              <a:t>系統資源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USER</a:t>
            </a:r>
            <a:r>
              <a:rPr lang="zh-TW" altLang="en-US" sz="1600" dirty="0" smtClean="0"/>
              <a:t>反映系統有問題，但無法重現，需查找當時登入紀錄，與發出什麼</a:t>
            </a:r>
            <a:r>
              <a:rPr lang="en-US" altLang="zh-TW" sz="1600" dirty="0" smtClean="0"/>
              <a:t>Request</a:t>
            </a:r>
          </a:p>
          <a:p>
            <a:pPr lvl="1"/>
            <a:r>
              <a:rPr lang="zh-TW" altLang="en-US" sz="1600" dirty="0" smtClean="0"/>
              <a:t>可由</a:t>
            </a:r>
            <a:r>
              <a:rPr lang="en-US" altLang="zh-TW" sz="1600" dirty="0" smtClean="0"/>
              <a:t>IIS Log</a:t>
            </a:r>
            <a:r>
              <a:rPr lang="zh-TW" altLang="en-US" sz="1600" dirty="0" smtClean="0"/>
              <a:t>找關鍵字搜尋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r>
              <a:rPr lang="en-US" altLang="zh-TW" sz="2000" dirty="0" smtClean="0"/>
              <a:t>IIS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問題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文字檔</a:t>
            </a:r>
            <a:r>
              <a:rPr lang="zh-TW" altLang="en-US" sz="1600" dirty="0" smtClean="0"/>
              <a:t>可讀性低，單一</a:t>
            </a:r>
            <a:r>
              <a:rPr lang="en-US" altLang="zh-TW" sz="1600" dirty="0" smtClean="0"/>
              <a:t>LOG</a:t>
            </a:r>
            <a:r>
              <a:rPr lang="zh-TW" altLang="en-US" sz="1600" dirty="0" smtClean="0"/>
              <a:t>檔經常有數千行紀錄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只能下關鍵字搜尋內文，無法下條件，例如找工號</a:t>
            </a:r>
            <a:r>
              <a:rPr lang="en-US" altLang="zh-TW" sz="1600" dirty="0" smtClean="0"/>
              <a:t>18398</a:t>
            </a:r>
            <a:r>
              <a:rPr lang="zh-TW" altLang="en-US" sz="1600" dirty="0" smtClean="0"/>
              <a:t>今日</a:t>
            </a:r>
            <a:r>
              <a:rPr lang="en-US" altLang="zh-TW" sz="1600" dirty="0" smtClean="0"/>
              <a:t>4</a:t>
            </a:r>
            <a:r>
              <a:rPr lang="zh-TW" altLang="en-US" sz="1600" dirty="0" smtClean="0"/>
              <a:t>點至</a:t>
            </a:r>
            <a:r>
              <a:rPr lang="en-US" altLang="zh-TW" sz="1600" dirty="0" smtClean="0"/>
              <a:t>5</a:t>
            </a:r>
            <a:r>
              <a:rPr lang="zh-TW" altLang="en-US" sz="1600" dirty="0" smtClean="0"/>
              <a:t>點的使用紀錄</a:t>
            </a:r>
            <a:endParaRPr lang="en-US" altLang="zh-TW" sz="1600" dirty="0" smtClean="0"/>
          </a:p>
          <a:p>
            <a:r>
              <a:rPr lang="zh-TW" altLang="en-US" sz="2000" dirty="0" smtClean="0"/>
              <a:t>解決方式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利用</a:t>
            </a:r>
            <a:r>
              <a:rPr lang="en-US" altLang="zh-TW" sz="1600" dirty="0" smtClean="0"/>
              <a:t>Log Parser Studio</a:t>
            </a:r>
            <a:r>
              <a:rPr lang="zh-TW" altLang="en-US" sz="1600" dirty="0" smtClean="0"/>
              <a:t>工具，轉成易讀的報表格式，並利用</a:t>
            </a:r>
            <a:r>
              <a:rPr lang="en-US" altLang="zh-TW" sz="1600" dirty="0" smtClean="0"/>
              <a:t>SQL</a:t>
            </a:r>
            <a:r>
              <a:rPr lang="zh-TW" altLang="en-US" sz="1600" dirty="0" smtClean="0"/>
              <a:t>下條件查詢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6542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Log Parser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Studio </a:t>
            </a:r>
            <a:r>
              <a:rPr lang="zh-TW" altLang="en-US" sz="2400" dirty="0" smtClean="0"/>
              <a:t>簡介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Log Parser Studio </a:t>
            </a:r>
            <a:r>
              <a:rPr lang="zh-TW" altLang="en-US" sz="2000" dirty="0" smtClean="0"/>
              <a:t>是一套微軟發行的免費工具，基於</a:t>
            </a:r>
            <a:r>
              <a:rPr lang="en-US" altLang="zh-TW" sz="2000" dirty="0" smtClean="0"/>
              <a:t>Log Parser 2.2</a:t>
            </a:r>
            <a:r>
              <a:rPr lang="zh-TW" altLang="en-US" sz="2000" dirty="0" smtClean="0"/>
              <a:t>，但</a:t>
            </a:r>
            <a:r>
              <a:rPr lang="zh-TW" altLang="en-US" sz="2000" dirty="0"/>
              <a:t>提供</a:t>
            </a:r>
            <a:r>
              <a:rPr lang="zh-TW" altLang="en-US" sz="2000" dirty="0" smtClean="0"/>
              <a:t>了</a:t>
            </a:r>
            <a:r>
              <a:rPr lang="en-US" altLang="zh-TW" sz="2000" dirty="0" smtClean="0"/>
              <a:t>GUI</a:t>
            </a:r>
            <a:r>
              <a:rPr lang="zh-TW" altLang="en-US" sz="2000" dirty="0" smtClean="0"/>
              <a:t>介面操作</a:t>
            </a:r>
            <a:r>
              <a:rPr lang="zh-TW" altLang="en-US" sz="2000" dirty="0" smtClean="0"/>
              <a:t>，可對於</a:t>
            </a:r>
            <a:r>
              <a:rPr lang="en-US" altLang="zh-TW" sz="2000" dirty="0" smtClean="0"/>
              <a:t>IIS</a:t>
            </a:r>
            <a:r>
              <a:rPr lang="zh-TW" altLang="en-US" sz="2000" dirty="0" smtClean="0"/>
              <a:t>，事件，</a:t>
            </a:r>
            <a:r>
              <a:rPr lang="en-US" altLang="zh-TW" sz="2000" dirty="0" smtClean="0"/>
              <a:t>FTP</a:t>
            </a:r>
            <a:r>
              <a:rPr lang="zh-TW" altLang="en-US" sz="2000" dirty="0" smtClean="0"/>
              <a:t>等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檔進行欄位解析</a:t>
            </a:r>
            <a:r>
              <a:rPr lang="zh-TW" altLang="en-US" sz="2000" dirty="0" smtClean="0"/>
              <a:t>，並支援以</a:t>
            </a:r>
            <a:r>
              <a:rPr lang="en-US" altLang="zh-TW" sz="2000" dirty="0" smtClean="0"/>
              <a:t>SQL</a:t>
            </a:r>
            <a:r>
              <a:rPr lang="zh-TW" altLang="en-US" sz="2000" dirty="0" smtClean="0"/>
              <a:t>查詢，且能匯出如</a:t>
            </a:r>
            <a:r>
              <a:rPr lang="en-US" altLang="zh-TW" sz="2000" dirty="0" smtClean="0"/>
              <a:t>CSV</a:t>
            </a:r>
            <a:r>
              <a:rPr lang="zh-TW" altLang="en-US" sz="2000" dirty="0" smtClean="0"/>
              <a:t>報表，以便於進一步做管理用途與分析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81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889356" cy="444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25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8151267" cy="526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5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TO_LOCALTIME(TO_TIMESTAMP(date, time)) as </a:t>
            </a:r>
            <a:r>
              <a:rPr lang="en-US" altLang="zh-TW" dirty="0" err="1"/>
              <a:t>NewTime</a:t>
            </a:r>
            <a:r>
              <a:rPr lang="en-US" altLang="zh-TW" dirty="0"/>
              <a:t> , * FROM '[LOGFILEPATH]' WHERE </a:t>
            </a:r>
            <a:r>
              <a:rPr lang="en-US" altLang="zh-TW" dirty="0" err="1"/>
              <a:t>cs</a:t>
            </a:r>
            <a:r>
              <a:rPr lang="en-US" altLang="zh-TW" dirty="0"/>
              <a:t>-method = 'USER'</a:t>
            </a:r>
            <a:endParaRPr lang="zh-TW" altLang="en-US" dirty="0"/>
          </a:p>
          <a:p>
            <a:r>
              <a:rPr lang="zh-TW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191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1411288"/>
            <a:ext cx="9882188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3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197</Words>
  <Application>Microsoft Office PowerPoint</Application>
  <PresentationFormat>如螢幕大小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問題與現況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COOL</dc:creator>
  <cp:lastModifiedBy>COOL</cp:lastModifiedBy>
  <cp:revision>9</cp:revision>
  <dcterms:created xsi:type="dcterms:W3CDTF">2020-09-20T08:41:16Z</dcterms:created>
  <dcterms:modified xsi:type="dcterms:W3CDTF">2020-09-20T11:17:28Z</dcterms:modified>
</cp:coreProperties>
</file>