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96" y="-5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42CB0-E7AC-4233-AA42-BC2DF49DFB00}" type="datetimeFigureOut">
              <a:rPr lang="ko-KR" altLang="en-US" smtClean="0"/>
              <a:pPr/>
              <a:t>2021-08-20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3411-A951-4192-B3C8-AF0A35143B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42CB0-E7AC-4233-AA42-BC2DF49DFB00}" type="datetimeFigureOut">
              <a:rPr lang="ko-KR" altLang="en-US" smtClean="0"/>
              <a:pPr/>
              <a:t>2021-08-20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3411-A951-4192-B3C8-AF0A35143B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42CB0-E7AC-4233-AA42-BC2DF49DFB00}" type="datetimeFigureOut">
              <a:rPr lang="ko-KR" altLang="en-US" smtClean="0"/>
              <a:pPr/>
              <a:t>2021-08-20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3411-A951-4192-B3C8-AF0A35143B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8800" y="72572"/>
            <a:ext cx="7162800" cy="5231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798286"/>
            <a:ext cx="4038600" cy="587828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798286"/>
            <a:ext cx="4038600" cy="587828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245679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245679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245679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83722E0-AB26-474F-A582-4C908965700B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42CB0-E7AC-4233-AA42-BC2DF49DFB00}" type="datetimeFigureOut">
              <a:rPr lang="ko-KR" altLang="en-US" smtClean="0"/>
              <a:pPr/>
              <a:t>2021-08-20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3411-A951-4192-B3C8-AF0A35143B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42CB0-E7AC-4233-AA42-BC2DF49DFB00}" type="datetimeFigureOut">
              <a:rPr lang="ko-KR" altLang="en-US" smtClean="0"/>
              <a:pPr/>
              <a:t>2021-08-20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3411-A951-4192-B3C8-AF0A35143B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42CB0-E7AC-4233-AA42-BC2DF49DFB00}" type="datetimeFigureOut">
              <a:rPr lang="ko-KR" altLang="en-US" smtClean="0"/>
              <a:pPr/>
              <a:t>2021-08-20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3411-A951-4192-B3C8-AF0A35143B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42CB0-E7AC-4233-AA42-BC2DF49DFB00}" type="datetimeFigureOut">
              <a:rPr lang="ko-KR" altLang="en-US" smtClean="0"/>
              <a:pPr/>
              <a:t>2021-08-20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3411-A951-4192-B3C8-AF0A35143B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42CB0-E7AC-4233-AA42-BC2DF49DFB00}" type="datetimeFigureOut">
              <a:rPr lang="ko-KR" altLang="en-US" smtClean="0"/>
              <a:pPr/>
              <a:t>2021-08-20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3411-A951-4192-B3C8-AF0A35143B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42CB0-E7AC-4233-AA42-BC2DF49DFB00}" type="datetimeFigureOut">
              <a:rPr lang="ko-KR" altLang="en-US" smtClean="0"/>
              <a:pPr/>
              <a:t>2021-08-20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3411-A951-4192-B3C8-AF0A35143B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42CB0-E7AC-4233-AA42-BC2DF49DFB00}" type="datetimeFigureOut">
              <a:rPr lang="ko-KR" altLang="en-US" smtClean="0"/>
              <a:pPr/>
              <a:t>2021-08-20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3411-A951-4192-B3C8-AF0A35143B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42CB0-E7AC-4233-AA42-BC2DF49DFB00}" type="datetimeFigureOut">
              <a:rPr lang="ko-KR" altLang="en-US" smtClean="0"/>
              <a:pPr/>
              <a:t>2021-08-20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3411-A951-4192-B3C8-AF0A35143B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42CB0-E7AC-4233-AA42-BC2DF49DFB00}" type="datetimeFigureOut">
              <a:rPr lang="ko-KR" altLang="en-US" smtClean="0"/>
              <a:pPr/>
              <a:t>2021-08-20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33411-A951-4192-B3C8-AF0A35143B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.com/tools/downloads/sqldev-downloads.html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SQL Developer </a:t>
            </a:r>
            <a:r>
              <a:rPr lang="ko-KR" altLang="en-US" dirty="0" smtClean="0"/>
              <a:t>다운 받기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28596" y="2143116"/>
            <a:ext cx="8329642" cy="5878286"/>
          </a:xfrm>
        </p:spPr>
        <p:txBody>
          <a:bodyPr/>
          <a:lstStyle/>
          <a:p>
            <a:r>
              <a:rPr lang="ko-KR" altLang="en-US" dirty="0" err="1" smtClean="0"/>
              <a:t>오라클</a:t>
            </a:r>
            <a:r>
              <a:rPr lang="ko-KR" altLang="en-US" dirty="0" smtClean="0"/>
              <a:t> 사이트에 접속해서 다운 받으세요</a:t>
            </a:r>
          </a:p>
          <a:p>
            <a:r>
              <a:rPr lang="en-US" altLang="ko-KR" smtClean="0">
                <a:hlinkClick r:id="rId2"/>
              </a:rPr>
              <a:t>https</a:t>
            </a:r>
            <a:r>
              <a:rPr lang="en-US" altLang="ko-KR" smtClean="0">
                <a:hlinkClick r:id="rId2"/>
              </a:rPr>
              <a:t>://</a:t>
            </a:r>
            <a:r>
              <a:rPr lang="en-US" altLang="ko-KR" smtClean="0">
                <a:hlinkClick r:id="rId2"/>
              </a:rPr>
              <a:t>www.oracle.com/tools/downloads/sqldev-downloads.html</a:t>
            </a:r>
            <a:endParaRPr lang="en-US" altLang="ko-KR" smtClean="0"/>
          </a:p>
          <a:p>
            <a:endParaRPr lang="en-US" altLang="ko-KR" dirty="0" smtClean="0"/>
          </a:p>
          <a:p>
            <a:r>
              <a:rPr lang="en-US" altLang="ko-KR" dirty="0" smtClean="0"/>
              <a:t>Windows 32-bit/64-bit Download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SQL Developer – </a:t>
            </a:r>
            <a:r>
              <a:rPr lang="ko-KR" altLang="en-US" dirty="0" smtClean="0"/>
              <a:t>새 접속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" name="내용 개체 틀 5" descr="2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00034" y="3905253"/>
            <a:ext cx="6072230" cy="2952747"/>
          </a:xfrm>
        </p:spPr>
      </p:pic>
      <p:pic>
        <p:nvPicPr>
          <p:cNvPr id="6707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775589"/>
            <a:ext cx="5572164" cy="3085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496" y="72572"/>
            <a:ext cx="9433048" cy="523119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ERD </a:t>
            </a:r>
            <a:r>
              <a:rPr lang="ko-KR" altLang="en-US" smtClean="0"/>
              <a:t>작성</a:t>
            </a:r>
            <a:r>
              <a:rPr lang="en-US" altLang="ko-KR" smtClean="0"/>
              <a:t>(</a:t>
            </a:r>
            <a:r>
              <a:rPr lang="ko-KR" altLang="en-US" dirty="0" smtClean="0"/>
              <a:t>테이블선택</a:t>
            </a:r>
            <a:r>
              <a:rPr lang="en-US" altLang="ko-KR" dirty="0" smtClean="0"/>
              <a:t>-&gt;Model</a:t>
            </a:r>
            <a:r>
              <a:rPr lang="ko-KR" altLang="en-US" dirty="0" smtClean="0"/>
              <a:t>탭 선택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96" y="619125"/>
            <a:ext cx="8267700" cy="62388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91709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25</Words>
  <Application>Microsoft Office PowerPoint</Application>
  <PresentationFormat>화면 슬라이드 쇼(4:3)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   SQL Developer 다운 받기</vt:lpstr>
      <vt:lpstr>SQL Developer – 새 접속</vt:lpstr>
      <vt:lpstr>ERD 작성(테이블선택-&gt;Model탭 선택)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Developer 다운 받기</dc:title>
  <dc:creator>다다</dc:creator>
  <cp:lastModifiedBy>user</cp:lastModifiedBy>
  <cp:revision>5</cp:revision>
  <dcterms:created xsi:type="dcterms:W3CDTF">2015-12-16T02:40:31Z</dcterms:created>
  <dcterms:modified xsi:type="dcterms:W3CDTF">2021-08-20T00:12:18Z</dcterms:modified>
</cp:coreProperties>
</file>