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256" r:id="rId2"/>
    <p:sldId id="299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1" r:id="rId12"/>
    <p:sldId id="294" r:id="rId13"/>
    <p:sldId id="282" r:id="rId14"/>
  </p:sldIdLst>
  <p:sldSz cx="12192000" cy="6858000"/>
  <p:notesSz cx="6858000" cy="9144000"/>
  <p:embeddedFontLst>
    <p:embeddedFont>
      <p:font typeface="맑은 고딕" pitchFamily="50" charset="-127"/>
      <p:regular r:id="rId16"/>
      <p:bold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휴먼모음T" pitchFamily="18" charset="-127"/>
      <p:regular r:id="rId22"/>
    </p:embeddedFont>
    <p:embeddedFont>
      <p:font typeface="휴먼둥근헤드라인" pitchFamily="18" charset="-127"/>
      <p:regular r:id="rId23"/>
    </p:embeddedFont>
    <p:embeddedFont>
      <p:font typeface="HY견고딕" pitchFamily="18" charset="-127"/>
      <p:regular r:id="rId24"/>
    </p:embeddedFont>
    <p:embeddedFont>
      <p:font typeface="Calibri Light" pitchFamily="34" charset="0"/>
      <p:regular r:id="rId25"/>
      <p:italic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94" d="100"/>
          <a:sy n="94" d="100"/>
        </p:scale>
        <p:origin x="-126" y="-516"/>
      </p:cViewPr>
      <p:guideLst>
        <p:guide orient="horz" pos="2160"/>
        <p:guide orient="horz" pos="2273"/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2023-03-30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xmlns="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○○아카데미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훈련기관명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명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xmlns="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③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2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④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: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변경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xmlns="" val="2006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⑤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xmlns="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결과물에 대한 프로젝트 기획 의도와의 부합 정도 및 실무 활용 가능 정도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대표 프로젝트의 팀 별로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94F0D8-A916-4907-B6F3-AB01FE397C32}"/>
              </a:ext>
            </a:extLst>
          </p:cNvPr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증빙자료를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5B6D4-52E4-476A-8288-626F422A2A3C}"/>
              </a:ext>
            </a:extLst>
          </p:cNvPr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 및 작성요령 등은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모두 삭제 후 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194F0D8-A916-4907-B6F3-AB01FE397C32}"/>
              </a:ext>
            </a:extLst>
          </p:cNvPr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별첨</a:t>
            </a:r>
            <a:r>
              <a:rPr lang="en-US" altLang="ko-KR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2]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팀별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수행 결과 작성 양식을 대체할 수 있는 훈련생 포트폴리오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결과보고서 등 다른 문서가 있는 경우 대체하여 제출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71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추가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9119229"/>
              </p:ext>
            </p:extLst>
          </p:nvPr>
        </p:nvGraphicFramePr>
        <p:xfrm>
          <a:off x="1271464" y="2676732"/>
          <a:ext cx="9649072" cy="341738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xmlns="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활동 내용 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xmlns="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xmlns="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가능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하나의 사례로 간단하게 제시한 것이므로 프로젝트의 성격에 따라 보다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자세하게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과정에서는 활용된 기술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*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결과는 그 과정이 잘 드러날 수 있도록 가공 과정부터 활용까지 전체적인 프로세스를 확인할 수 있도록 단계별로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드러날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있는 자료</a:t>
            </a:r>
          </a:p>
        </p:txBody>
      </p:sp>
    </p:spTree>
    <p:extLst>
      <p:ext uri="{BB962C8B-B14F-4D97-AF65-F5344CB8AC3E}">
        <p14:creationId xmlns:p14="http://schemas.microsoft.com/office/powerpoint/2010/main" xmlns="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defRPr/>
            </a:pPr>
            <a:endParaRPr lang="en-US" altLang="ko-KR" sz="1600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en-US" altLang="ko-KR" sz="1600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추출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Glove)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–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문맥상 유사성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이해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①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LG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형식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xmlns="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②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xmlns="" val="26889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1852</TotalTime>
  <Words>871</Words>
  <Application>Microsoft Office PowerPoint</Application>
  <PresentationFormat>사용자 지정</PresentationFormat>
  <Paragraphs>150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Arial</vt:lpstr>
      <vt:lpstr>맑은 고딕</vt:lpstr>
      <vt:lpstr>Calibri</vt:lpstr>
      <vt:lpstr>휴먼모음T</vt:lpstr>
      <vt:lpstr>휴먼둥근헤드라인</vt:lpstr>
      <vt:lpstr>HY견고딕</vt:lpstr>
      <vt:lpstr>Wingdings</vt:lpstr>
      <vt:lpstr>Calibri Light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user</cp:lastModifiedBy>
  <cp:revision>199</cp:revision>
  <dcterms:created xsi:type="dcterms:W3CDTF">2014-04-29T00:37:20Z</dcterms:created>
  <dcterms:modified xsi:type="dcterms:W3CDTF">2023-03-29T23:39:03Z</dcterms:modified>
</cp:coreProperties>
</file>