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5806-61F2-44E2-B088-372137B2B9B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AC82-6862-4E09-B242-A1F220064E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5806-61F2-44E2-B088-372137B2B9B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AC82-6862-4E09-B242-A1F220064E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5806-61F2-44E2-B088-372137B2B9B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AC82-6862-4E09-B242-A1F220064E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5806-61F2-44E2-B088-372137B2B9B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AC82-6862-4E09-B242-A1F220064E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5806-61F2-44E2-B088-372137B2B9B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AC82-6862-4E09-B242-A1F220064E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5806-61F2-44E2-B088-372137B2B9B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AC82-6862-4E09-B242-A1F220064E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5806-61F2-44E2-B088-372137B2B9B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AC82-6862-4E09-B242-A1F220064E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5806-61F2-44E2-B088-372137B2B9B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AC82-6862-4E09-B242-A1F220064E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5806-61F2-44E2-B088-372137B2B9B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AC82-6862-4E09-B242-A1F220064E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5806-61F2-44E2-B088-372137B2B9B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AC82-6862-4E09-B242-A1F220064E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5806-61F2-44E2-B088-372137B2B9B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AC82-6862-4E09-B242-A1F220064E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E5806-61F2-44E2-B088-372137B2B9B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AAC82-6862-4E09-B242-A1F220064E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000108"/>
            <a:ext cx="4714908" cy="2865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14282" y="214290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로그인 화면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71472" y="4071942"/>
            <a:ext cx="6143668" cy="178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/>
              <a:t>&lt;form action="</a:t>
            </a:r>
            <a:r>
              <a:rPr lang="en-US" altLang="ko-KR" sz="2400" dirty="0" err="1" smtClean="0"/>
              <a:t>login_ok</a:t>
            </a:r>
            <a:r>
              <a:rPr lang="en-US" altLang="ko-KR" sz="2400" dirty="0" smtClean="0"/>
              <a:t>“ method="post"&gt;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name="id" , name="</a:t>
            </a:r>
            <a:r>
              <a:rPr lang="en-US" altLang="ko-KR" sz="2400" u="sng" dirty="0" err="1" smtClean="0"/>
              <a:t>passwd</a:t>
            </a:r>
            <a:r>
              <a:rPr lang="en-US" altLang="ko-KR" sz="2400" u="sng" dirty="0" smtClean="0"/>
              <a:t>"</a:t>
            </a:r>
            <a:endParaRPr lang="en-US" altLang="ko-KR" sz="24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1" y="1214422"/>
            <a:ext cx="7618459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643314"/>
            <a:ext cx="7358114" cy="150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85720" y="428604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아이디와 비밀번호를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로 입력한 경우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8596" y="3071810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로그아웃을 클릭한 경우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142984"/>
            <a:ext cx="6643734" cy="218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786190"/>
            <a:ext cx="6922794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428596" y="428604"/>
            <a:ext cx="628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아이디 일치하지 </a:t>
            </a:r>
            <a:r>
              <a:rPr lang="ko-KR" altLang="en-US" dirty="0" smtClean="0"/>
              <a:t>않는 경우 메시지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3314609"/>
            <a:ext cx="628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비밀번호가 </a:t>
            </a:r>
            <a:r>
              <a:rPr lang="ko-KR" altLang="en-US" dirty="0" smtClean="0"/>
              <a:t>일치하지 않는 경우 메시지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50</Words>
  <Application>Microsoft Office PowerPoint</Application>
  <PresentationFormat>화면 슬라이드 쇼(4:3)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dada</dc:creator>
  <cp:lastModifiedBy>user1</cp:lastModifiedBy>
  <cp:revision>4</cp:revision>
  <dcterms:created xsi:type="dcterms:W3CDTF">2020-05-05T13:37:26Z</dcterms:created>
  <dcterms:modified xsi:type="dcterms:W3CDTF">2020-05-07T03:46:52Z</dcterms:modified>
</cp:coreProperties>
</file>