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Average" panose="020B0600000101010101" charset="0"/>
      <p:regular r:id="rId19"/>
    </p:embeddedFont>
    <p:embeddedFont>
      <p:font typeface="Oswald" panose="00000500000000000000" pitchFamily="2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634" y="1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fc3d770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fc3d770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fc340fc32_0_1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fc340fc32_0_1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fc3d7709f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fc3d7709f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fc3d7709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7fc3d7709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18983c85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f18983c85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18983c85e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f18983c85e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fc340fc32_0_1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7fc340fc32_0_1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fc340fc32_0_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fc340fc32_0_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fc340fc32_0_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fc340fc32_0_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18983c85e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18983c85e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fc340fc32_0_9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fc340fc32_0_9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fc340fc32_0_10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fc340fc32_0_10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fc340fc32_0_1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fc340fc32_0_1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a586e1871f3993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a586e1871f3993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fc3d7709f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fc3d7709f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1Pyeong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중앙 HTA 1조 세미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메인페이지 검색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유효성 검사 : 공백값은 반응 x , 한글자는 경고창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-"/>
            </a:pPr>
            <a:r>
              <a:rPr lang="ko" sz="1400"/>
              <a:t>검색 결과가 없을 경우 사용자에게 띄워주는 메세지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  <p:sp>
        <p:nvSpPr>
          <p:cNvPr id="123" name="Google Shape;123;p22"/>
          <p:cNvSpPr txBox="1"/>
          <p:nvPr/>
        </p:nvSpPr>
        <p:spPr>
          <a:xfrm>
            <a:off x="7017575" y="2509575"/>
            <a:ext cx="2126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450" y="2789302"/>
            <a:ext cx="3382201" cy="155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6450" y="801625"/>
            <a:ext cx="3382199" cy="167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주요기능 -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주요기능 -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731950" y="1179875"/>
            <a:ext cx="3918300" cy="3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회원정보 수정</a:t>
            </a:r>
            <a:endParaRPr/>
          </a:p>
          <a:p>
            <a:pPr marL="457200" lvl="0" indent="-307340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 sz="1600"/>
              <a:t>호스트의 경우 두가지 회원정보 수정 가능</a:t>
            </a:r>
            <a:endParaRPr sz="160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(기본 회원정보 수정, 은행 정보 수정)</a:t>
            </a:r>
            <a:endParaRPr sz="1600"/>
          </a:p>
          <a:p>
            <a:pPr marL="457200" lvl="0" indent="-307340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 sz="1600"/>
              <a:t>게스트 기본 회원정보만 수정 가능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07340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1600"/>
              <a:t>기본 회원 정보 수정</a:t>
            </a:r>
            <a:endParaRPr sz="1600"/>
          </a:p>
          <a:p>
            <a:pPr marL="914400" lvl="1" indent="-307340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ko" sz="1600"/>
              <a:t>이름, 휴대폰 번호, 비밀번호 새로운 비밀번호(비밀번호 확인)</a:t>
            </a:r>
            <a:endParaRPr sz="1600"/>
          </a:p>
          <a:p>
            <a:pPr marL="457200" lvl="0" indent="-30734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1600"/>
              <a:t>은행정보 수정</a:t>
            </a:r>
            <a:endParaRPr sz="1600"/>
          </a:p>
          <a:p>
            <a:pPr marL="914400" lvl="1" indent="-307340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ko" sz="1600"/>
              <a:t>은행이름, 계좌번호, 예금주</a:t>
            </a:r>
            <a:endParaRPr sz="1600"/>
          </a:p>
          <a:p>
            <a:pPr marL="457200" lvl="0" indent="-30734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1600"/>
              <a:t>회원정보 수정시 기존 비밀번호 확인 필수</a:t>
            </a:r>
            <a:endParaRPr sz="1600"/>
          </a:p>
          <a:p>
            <a:pPr marL="457200" lvl="0" indent="-30734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1600"/>
              <a:t>새로운 비밀번호로 변경시에 새로운 비밀번호와 비밀번호 확인란에 적힌 비밀번호가 일치해야 수정 가능 </a:t>
            </a:r>
            <a:endParaRPr sz="1600"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2450" y="1017725"/>
            <a:ext cx="2776225" cy="195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2450" y="3393400"/>
            <a:ext cx="2776226" cy="15405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6102113" y="648425"/>
            <a:ext cx="159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게스트, 호스트 공통 폼 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6406925" y="3086825"/>
            <a:ext cx="10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호스트 단독 폼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주요기능 -</a:t>
            </a:r>
            <a:endParaRPr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3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600" b="1"/>
              <a:t>방 리스트 &amp; 페이징</a:t>
            </a:r>
            <a:endParaRPr sz="56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75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4800" b="1"/>
              <a:t> 페이징 로직을 구현한 PaginationUtil클래스</a:t>
            </a:r>
            <a:endParaRPr sz="48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600"/>
              <a:t> </a:t>
            </a:r>
            <a:r>
              <a:rPr lang="ko" sz="3600" b="1"/>
              <a:t>    </a:t>
            </a:r>
            <a:r>
              <a:rPr lang="ko" sz="4000" b="1"/>
              <a:t>calculateOffset:</a:t>
            </a:r>
            <a:r>
              <a:rPr lang="ko" sz="4000"/>
              <a:t> offset 계산</a:t>
            </a:r>
            <a:endParaRPr sz="4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600" b="1"/>
              <a:t>          </a:t>
            </a:r>
            <a:r>
              <a:rPr lang="ko" sz="3200" b="1"/>
              <a:t>Offset</a:t>
            </a:r>
            <a:r>
              <a:rPr lang="ko" sz="3200"/>
              <a:t>: 데이터베이스에서 시작할 위치</a:t>
            </a:r>
            <a:endParaRPr sz="3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200"/>
              <a:t>                           (OFFSET은 0부터 시작)</a:t>
            </a:r>
            <a:endParaRPr sz="3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4000"/>
              <a:t>    </a:t>
            </a:r>
            <a:r>
              <a:rPr lang="ko" sz="4000" b="1"/>
              <a:t>calculatePagination: </a:t>
            </a:r>
            <a:r>
              <a:rPr lang="ko" sz="4000"/>
              <a:t>페이징 정보를 계산해 </a:t>
            </a:r>
            <a:endParaRPr sz="4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4000"/>
              <a:t>    paginationInfo라는 Map에 담아 반환</a:t>
            </a:r>
            <a:endParaRPr sz="4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4000"/>
              <a:t>반환된 offset은 </a:t>
            </a:r>
            <a:r>
              <a:rPr lang="ko" sz="4000" b="1"/>
              <a:t> findAllRoomListItems </a:t>
            </a:r>
            <a:r>
              <a:rPr lang="ko" sz="4000"/>
              <a:t>메서드의 매개변수로 넣어줌</a:t>
            </a:r>
            <a:endParaRPr sz="4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525" y="76200"/>
            <a:ext cx="4113250" cy="29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3313" y="2669200"/>
            <a:ext cx="4276899" cy="23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주요기능 - </a:t>
            </a:r>
            <a:endParaRPr dirty="0"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4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600" b="1"/>
              <a:t>방 리스트 &amp; 페이징</a:t>
            </a:r>
            <a:endParaRPr sz="56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8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4800" b="1"/>
              <a:t>RoomDao의 findAllRoomListItems 메서드</a:t>
            </a:r>
            <a:endParaRPr sz="48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600"/>
              <a:t>ROOM, ROOM_IMAGE, ROOM_OPTION, ROOM_PRICE 테이블을 JOIN해 방 리스트에 보여줄 정보들을 select해옴</a:t>
            </a:r>
            <a:endParaRPr sz="3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600" b="1"/>
              <a:t>LIMIT:</a:t>
            </a:r>
            <a:r>
              <a:rPr lang="ko" sz="3600"/>
              <a:t> 페이지 크기(한 페이지에 보여줄 데이터의 수)</a:t>
            </a:r>
            <a:endParaRPr sz="3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600" b="1"/>
              <a:t>APPROVE: </a:t>
            </a:r>
            <a:r>
              <a:rPr lang="ko" sz="3600"/>
              <a:t>방의 승인 상태에 따라 필터링</a:t>
            </a:r>
            <a:endParaRPr sz="3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600"/>
              <a:t>     </a:t>
            </a:r>
            <a:endParaRPr sz="3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600"/>
              <a:t> </a:t>
            </a:r>
            <a:endParaRPr sz="3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300" y="1170125"/>
            <a:ext cx="4887299" cy="3582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35700"/>
            <a:ext cx="3288151" cy="16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5325" y="445025"/>
            <a:ext cx="2936842" cy="2075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6519" y="2892377"/>
            <a:ext cx="2219846" cy="188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0975" y="2628550"/>
            <a:ext cx="1910850" cy="233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자체 평가 의견</a:t>
            </a:r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mvc 패턴에 대해 실제로 적용하고 이해 할 수 있었음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Dao, Dto 활용해서 메서드 분리에 대해 이해할 수 있었음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git을 통해 팀원들과 협업해가는 과정에서 배우는게 많았음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네이밍, 가독성, 주석이 생각보다 더 중요하다는 생각이 들었음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일정관리를 더 철저하게 지켰어야하는 생각이 들었음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시연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프로젝트 개요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프로젝트 팀 구성 및 역할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프로젝트 수행 절차 및 방법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개발 환경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ERD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주요 기능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프로젝트 시연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자체 평가의견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프로젝트개요 : 단기 임대 숙소 구하는 사이트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2000" y="1572175"/>
            <a:ext cx="4514100" cy="25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레퍼런스 : 33m2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짧은 세미 프로젝트 기간을 고려하여</a:t>
            </a:r>
            <a:br>
              <a:rPr lang="ko"/>
            </a:br>
            <a:r>
              <a:rPr lang="ko"/>
              <a:t>지금까지 배웠던 것  응용 + 추가적인 기능을</a:t>
            </a:r>
            <a:br>
              <a:rPr lang="ko"/>
            </a:br>
            <a:r>
              <a:rPr lang="ko"/>
              <a:t>사용하여 공부가 많이 될 것 같아 선정하였습니다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75" y="1572177"/>
            <a:ext cx="4217525" cy="2478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팀 구성 및 역할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팀장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김지웅 - 호스트, 어드민, DB 설계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팀원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김현중 - 게스트 방 검색, 조회, 달력 제작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최이재 - 로그인, 회원가입, 마이페이지 제작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현재은 - 게스트 방 조회, 방 계약 신청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개발환경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Maven Project</a:t>
            </a:r>
            <a:br>
              <a:rPr lang="ko"/>
            </a:br>
            <a:br>
              <a:rPr lang="ko"/>
            </a:br>
            <a:r>
              <a:rPr lang="ko"/>
              <a:t>Front-end : BootStrap, JSTL, JSP, HTML, Java Script, css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Back-end : Java 17, Apache Tomcat 9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DB : Maria DB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API : 다음 지도 API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Tools : intellij, eclipse, Fork, GitHub, Notion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ERD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" y="1080125"/>
            <a:ext cx="905639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주요기능 -</a:t>
            </a:r>
            <a:endParaRPr dirty="0"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RoomDao - updateRoomDetail(RoomDetailDto to)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dirty="0"/>
              <a:t>호스트가 룸을 수정하면 데이터들을 넘겨서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dirty="0"/>
              <a:t>RoomDetailDto에 저장한 후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dirty="0"/>
              <a:t>트랜잭션 처리로 데이터의 일관성, 무결성을 보장함</a:t>
            </a:r>
            <a:endParaRPr dirty="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150" y="371837"/>
            <a:ext cx="2250200" cy="43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주요기능 -</a:t>
            </a:r>
            <a:endParaRPr dirty="0"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jsp의 form에서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많은 옵션 중에서 체크 한 것들을</a:t>
            </a:r>
            <a:br>
              <a:rPr lang="ko"/>
            </a:br>
            <a:r>
              <a:rPr lang="ko"/>
              <a:t>json 으로 파싱해서</a:t>
            </a:r>
            <a:br>
              <a:rPr lang="ko"/>
            </a:br>
            <a:r>
              <a:rPr lang="ko"/>
              <a:t>넘겨주고 받는 기능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175" y="100725"/>
            <a:ext cx="4780600" cy="218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125" y="2382150"/>
            <a:ext cx="3530650" cy="241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5112100" y="4703625"/>
            <a:ext cx="17745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RoomOptionController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3643625" y="2281150"/>
            <a:ext cx="15165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roomOptionAdd.jsp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주요기능 -</a:t>
            </a:r>
            <a:endParaRPr dirty="0"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달력 호출시 당일은 []로 마킹 , 이전날은 회색 </a:t>
            </a:r>
            <a:br>
              <a:rPr lang="ko" sz="1400"/>
            </a:br>
            <a:r>
              <a:rPr lang="ko" sz="1400"/>
              <a:t>전달 , 다음달 은 태두리없는 검은색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이미 예약된 날짜는 빨간색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선택 가능한 날짜는 파란색으로 표시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사용자가 날짜에 선택 가능한 버튼과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해당 기간 계약시의 비용과 체크아웃 날짜 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기간 선택시 선택한 날짜와 끝나는 날짜는 초록색</a:t>
            </a:r>
            <a:br>
              <a:rPr lang="ko" sz="1400"/>
            </a:br>
            <a:r>
              <a:rPr lang="ko" sz="1400"/>
              <a:t>사이에 있는 날짜는 초록색 테두리로 표시</a:t>
            </a:r>
            <a:endParaRPr sz="1400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0075" y="2447275"/>
            <a:ext cx="2269975" cy="23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325" y="343950"/>
            <a:ext cx="3761726" cy="192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Microsoft Office PowerPoint</Application>
  <PresentationFormat>화면 슬라이드 쇼(16:9)</PresentationFormat>
  <Paragraphs>105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Average</vt:lpstr>
      <vt:lpstr>Arial</vt:lpstr>
      <vt:lpstr>Oswald</vt:lpstr>
      <vt:lpstr>Slate</vt:lpstr>
      <vt:lpstr>1Pyeong</vt:lpstr>
      <vt:lpstr>목차</vt:lpstr>
      <vt:lpstr>프로젝트개요 : 단기 임대 숙소 구하는 사이트</vt:lpstr>
      <vt:lpstr>프로젝트 팀 구성 및 역할</vt:lpstr>
      <vt:lpstr>개발환경</vt:lpstr>
      <vt:lpstr>ERD</vt:lpstr>
      <vt:lpstr>주요기능 -</vt:lpstr>
      <vt:lpstr>주요기능 -</vt:lpstr>
      <vt:lpstr>주요기능 -</vt:lpstr>
      <vt:lpstr>주요기능 -</vt:lpstr>
      <vt:lpstr>주요기능 - </vt:lpstr>
      <vt:lpstr>주요기능 -</vt:lpstr>
      <vt:lpstr>주요기능 - </vt:lpstr>
      <vt:lpstr>결과</vt:lpstr>
      <vt:lpstr>자체 평가 의견</vt:lpstr>
      <vt:lpstr>프로젝트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중앙에이치티에이 중앙에이치티에이</cp:lastModifiedBy>
  <cp:revision>1</cp:revision>
  <dcterms:modified xsi:type="dcterms:W3CDTF">2024-10-02T05:25:06Z</dcterms:modified>
</cp:coreProperties>
</file>