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5201" userDrawn="1">
          <p15:clr>
            <a:srgbClr val="A4A3A4"/>
          </p15:clr>
        </p15:guide>
        <p15:guide id="3" pos="2547" userDrawn="1">
          <p15:clr>
            <a:srgbClr val="A4A3A4"/>
          </p15:clr>
        </p15:guide>
        <p15:guide id="4" orient="horz" pos="1344" userDrawn="1">
          <p15:clr>
            <a:srgbClr val="A4A3A4"/>
          </p15:clr>
        </p15:guide>
        <p15:guide id="5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82" autoAdjust="0"/>
  </p:normalViewPr>
  <p:slideViewPr>
    <p:cSldViewPr snapToGrid="0">
      <p:cViewPr varScale="1">
        <p:scale>
          <a:sx n="124" d="100"/>
          <a:sy n="124" d="100"/>
        </p:scale>
        <p:origin x="427" y="96"/>
      </p:cViewPr>
      <p:guideLst>
        <p:guide orient="horz" pos="2251"/>
        <p:guide pos="5201"/>
        <p:guide pos="2547"/>
        <p:guide orient="horz" pos="1344"/>
        <p:guide pos="1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D216F-7844-482F-B8E1-30272DB3B09B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FDF7-0AED-4342-BEC3-8BA25AD24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1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6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6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7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2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6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5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1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8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540F-D518-4763-8B53-E8417325AAFE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D874-2F14-42A4-83D2-FA5B12B3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4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1E624EA-C9D1-2233-CEA4-1832E6DDB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11506"/>
              </p:ext>
            </p:extLst>
          </p:nvPr>
        </p:nvGraphicFramePr>
        <p:xfrm>
          <a:off x="327172" y="132436"/>
          <a:ext cx="11660698" cy="630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713727312"/>
                    </a:ext>
                  </a:extLst>
                </a:gridCol>
                <a:gridCol w="3137482">
                  <a:extLst>
                    <a:ext uri="{9D8B030D-6E8A-4147-A177-3AD203B41FA5}">
                      <a16:colId xmlns:a16="http://schemas.microsoft.com/office/drawing/2014/main" val="4193274187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1321287134"/>
                    </a:ext>
                  </a:extLst>
                </a:gridCol>
                <a:gridCol w="2822986">
                  <a:extLst>
                    <a:ext uri="{9D8B030D-6E8A-4147-A177-3AD203B41FA5}">
                      <a16:colId xmlns:a16="http://schemas.microsoft.com/office/drawing/2014/main" val="1154202852"/>
                    </a:ext>
                  </a:extLst>
                </a:gridCol>
                <a:gridCol w="953277">
                  <a:extLst>
                    <a:ext uri="{9D8B030D-6E8A-4147-A177-3AD203B41FA5}">
                      <a16:colId xmlns:a16="http://schemas.microsoft.com/office/drawing/2014/main" val="3631367907"/>
                    </a:ext>
                  </a:extLst>
                </a:gridCol>
                <a:gridCol w="2842653">
                  <a:extLst>
                    <a:ext uri="{9D8B030D-6E8A-4147-A177-3AD203B41FA5}">
                      <a16:colId xmlns:a16="http://schemas.microsoft.com/office/drawing/2014/main" val="1981047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2024-03-21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1982"/>
                  </a:ext>
                </a:extLst>
              </a:tr>
              <a:tr h="13016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57481"/>
                  </a:ext>
                </a:extLst>
              </a:tr>
              <a:tr h="0">
                <a:tc rowSpan="4"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517994"/>
                  </a:ext>
                </a:extLst>
              </a:tr>
              <a:tr h="2713727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최초 접속 시 나타나는 화면</a:t>
                      </a:r>
                    </a:p>
                    <a:p>
                      <a:pPr lvl="0">
                        <a:defRPr/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선택</a:t>
                      </a:r>
                    </a:p>
                    <a:p>
                      <a:pPr lvl="0">
                        <a:defRPr/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 상태 유지 기능</a:t>
                      </a:r>
                    </a:p>
                    <a:p>
                      <a:pPr lvl="0">
                        <a:defRPr/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비밀번호 분실 시 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이메일 인증하여 아이디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임시 비밀번호 전송</a:t>
                      </a:r>
                    </a:p>
                    <a:p>
                      <a:pPr lvl="0">
                        <a:defRPr/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구글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네이버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카카오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(API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게스트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로그인지원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438781"/>
                  </a:ext>
                </a:extLst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7040"/>
                  </a:ext>
                </a:extLst>
              </a:tr>
              <a:tr h="27426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205795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E2BFCD87-D75B-5E05-AC10-8D76800959B9}"/>
              </a:ext>
            </a:extLst>
          </p:cNvPr>
          <p:cNvGrpSpPr/>
          <p:nvPr/>
        </p:nvGrpSpPr>
        <p:grpSpPr>
          <a:xfrm>
            <a:off x="602322" y="714557"/>
            <a:ext cx="8457653" cy="5428885"/>
            <a:chOff x="205731" y="796069"/>
            <a:chExt cx="9053549" cy="5811385"/>
          </a:xfrm>
        </p:grpSpPr>
        <p:sp>
          <p:nvSpPr>
            <p:cNvPr id="21" name="직사각형 22"/>
            <p:cNvSpPr/>
            <p:nvPr/>
          </p:nvSpPr>
          <p:spPr>
            <a:xfrm>
              <a:off x="205731" y="796069"/>
              <a:ext cx="9053549" cy="58113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1" i="0" u="none" strike="noStrike" kern="1200" cap="none" spc="0" normalizeH="0" baseline="0">
                <a:solidFill>
                  <a:srgbClr val="00B05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</a:p>
          </p:txBody>
        </p:sp>
        <p:sp>
          <p:nvSpPr>
            <p:cNvPr id="23" name="직사각형 24"/>
            <p:cNvSpPr/>
            <p:nvPr/>
          </p:nvSpPr>
          <p:spPr>
            <a:xfrm>
              <a:off x="393811" y="901809"/>
              <a:ext cx="5225510" cy="56208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 dirty="0">
                  <a:latin typeface="맑은 고딕"/>
                  <a:ea typeface="맑은 고딕"/>
                  <a:cs typeface="맑은 고딕"/>
                </a:rPr>
                <a:t>로고</a:t>
              </a:r>
            </a:p>
          </p:txBody>
        </p:sp>
        <p:sp>
          <p:nvSpPr>
            <p:cNvPr id="24" name="직사각형 22"/>
            <p:cNvSpPr/>
            <p:nvPr/>
          </p:nvSpPr>
          <p:spPr>
            <a:xfrm>
              <a:off x="5619321" y="901809"/>
              <a:ext cx="3509196" cy="56208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chemeClr val="bg2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	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	</a:t>
              </a:r>
            </a:p>
          </p:txBody>
        </p:sp>
        <p:sp>
          <p:nvSpPr>
            <p:cNvPr id="25" name="직사각형 23"/>
            <p:cNvSpPr/>
            <p:nvPr/>
          </p:nvSpPr>
          <p:spPr>
            <a:xfrm>
              <a:off x="5860329" y="2781560"/>
              <a:ext cx="3091833" cy="12899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80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80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</p:txBody>
        </p:sp>
        <p:sp>
          <p:nvSpPr>
            <p:cNvPr id="26" name="직사각형 24"/>
            <p:cNvSpPr/>
            <p:nvPr/>
          </p:nvSpPr>
          <p:spPr>
            <a:xfrm>
              <a:off x="6952787" y="4352167"/>
              <a:ext cx="900000" cy="248596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 dirty="0">
                  <a:latin typeface="맑은 고딕"/>
                  <a:ea typeface="맑은 고딕"/>
                </a:rPr>
                <a:t>아이디 찾기</a:t>
              </a:r>
            </a:p>
          </p:txBody>
        </p:sp>
        <p:sp>
          <p:nvSpPr>
            <p:cNvPr id="27" name="직사각형 25"/>
            <p:cNvSpPr/>
            <p:nvPr/>
          </p:nvSpPr>
          <p:spPr>
            <a:xfrm>
              <a:off x="8030260" y="4350578"/>
              <a:ext cx="900000" cy="250816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 dirty="0">
                  <a:latin typeface="맑은 고딕"/>
                  <a:ea typeface="맑은 고딕"/>
                </a:rPr>
                <a:t>비밀번호 찾기</a:t>
              </a:r>
            </a:p>
          </p:txBody>
        </p:sp>
        <p:sp>
          <p:nvSpPr>
            <p:cNvPr id="28" name="직사각형 26"/>
            <p:cNvSpPr/>
            <p:nvPr/>
          </p:nvSpPr>
          <p:spPr>
            <a:xfrm>
              <a:off x="6000600" y="3071067"/>
              <a:ext cx="571500" cy="18564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i="0" u="none" strike="noStrike" kern="1200" cap="none" spc="0" normalizeH="0" baseline="0" dirty="0">
                  <a:solidFill>
                    <a:srgbClr val="000000"/>
                  </a:solidFill>
                  <a:ea typeface="맑은 고딕"/>
                </a:rPr>
                <a:t>아이디</a:t>
              </a:r>
            </a:p>
          </p:txBody>
        </p:sp>
        <p:sp>
          <p:nvSpPr>
            <p:cNvPr id="29" name="직사각형 27"/>
            <p:cNvSpPr/>
            <p:nvPr/>
          </p:nvSpPr>
          <p:spPr>
            <a:xfrm>
              <a:off x="6001203" y="3332601"/>
              <a:ext cx="694267" cy="18564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i="0" u="none" strike="noStrike" kern="1200" cap="none" spc="0" normalizeH="0" baseline="0" dirty="0">
                  <a:solidFill>
                    <a:srgbClr val="000000"/>
                  </a:solidFill>
                  <a:ea typeface="맑은 고딕"/>
                </a:rPr>
                <a:t>비밀번호</a:t>
              </a:r>
            </a:p>
          </p:txBody>
        </p:sp>
        <p:sp>
          <p:nvSpPr>
            <p:cNvPr id="42" name="직사각형 28"/>
            <p:cNvSpPr/>
            <p:nvPr/>
          </p:nvSpPr>
          <p:spPr>
            <a:xfrm>
              <a:off x="6639213" y="3070047"/>
              <a:ext cx="1584325" cy="185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chemeClr val="bg2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4" name="직사각형 29"/>
            <p:cNvSpPr/>
            <p:nvPr/>
          </p:nvSpPr>
          <p:spPr>
            <a:xfrm>
              <a:off x="6637319" y="3329585"/>
              <a:ext cx="1584325" cy="185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chemeClr val="bg2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" name="직사각형 30"/>
            <p:cNvSpPr/>
            <p:nvPr/>
          </p:nvSpPr>
          <p:spPr>
            <a:xfrm>
              <a:off x="8277207" y="3071067"/>
              <a:ext cx="568325" cy="462448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bg2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 dirty="0">
                  <a:solidFill>
                    <a:srgbClr val="000000"/>
                  </a:solidFill>
                  <a:ea typeface="맑은 고딕"/>
                </a:rPr>
                <a:t>로그인</a:t>
              </a:r>
              <a:endParaRPr kumimoji="0" lang="ko-KR" altLang="en-US" sz="800" i="0" u="none" strike="noStrike" kern="1200" cap="none" spc="0" normalizeH="0" baseline="0" dirty="0">
                <a:solidFill>
                  <a:srgbClr val="000000"/>
                </a:solidFill>
                <a:ea typeface="맑은 고딕"/>
              </a:endParaRPr>
            </a:p>
          </p:txBody>
        </p:sp>
        <p:sp>
          <p:nvSpPr>
            <p:cNvPr id="49" name="직사각형 31"/>
            <p:cNvSpPr/>
            <p:nvPr/>
          </p:nvSpPr>
          <p:spPr>
            <a:xfrm>
              <a:off x="5852740" y="4356885"/>
              <a:ext cx="900000" cy="250816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>
                  <a:latin typeface="맑은 고딕"/>
                  <a:ea typeface="맑은 고딕"/>
                </a:rPr>
                <a:t>회원가입</a:t>
              </a:r>
            </a:p>
          </p:txBody>
        </p:sp>
        <p:sp>
          <p:nvSpPr>
            <p:cNvPr id="54" name="TextBox 32"/>
            <p:cNvSpPr txBox="1"/>
            <p:nvPr/>
          </p:nvSpPr>
          <p:spPr>
            <a:xfrm>
              <a:off x="5852740" y="2382327"/>
              <a:ext cx="796820" cy="230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LOGO</a:t>
              </a:r>
              <a:endParaRPr kumimoji="0" lang="ko-KR" altLang="en-US" sz="8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9C1521C-32BC-4308-6837-64E5D77B9869}"/>
                </a:ext>
              </a:extLst>
            </p:cNvPr>
            <p:cNvGrpSpPr/>
            <p:nvPr/>
          </p:nvGrpSpPr>
          <p:grpSpPr>
            <a:xfrm>
              <a:off x="6370221" y="6063148"/>
              <a:ext cx="2121227" cy="319486"/>
              <a:chOff x="6337462" y="5180347"/>
              <a:chExt cx="2121227" cy="319486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337462" y="5180347"/>
                <a:ext cx="319486" cy="319486"/>
              </a:xfrm>
              <a:prstGeom prst="rect">
                <a:avLst/>
              </a:prstGeom>
            </p:spPr>
          </p:pic>
          <p:sp>
            <p:nvSpPr>
              <p:cNvPr id="58" name="TextBox 44"/>
              <p:cNvSpPr txBox="1"/>
              <p:nvPr/>
            </p:nvSpPr>
            <p:spPr>
              <a:xfrm>
                <a:off x="6624087" y="5195866"/>
                <a:ext cx="1834602" cy="23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고객</a:t>
                </a: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센터 </a:t>
                </a:r>
                <a:r>
                  <a:rPr kumimoji="0" lang="en-US" altLang="ko-KR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02-0000-0000</a:t>
                </a:r>
              </a:p>
            </p:txBody>
          </p:sp>
        </p:grpSp>
        <p:sp>
          <p:nvSpPr>
            <p:cNvPr id="59" name="직사각형 26"/>
            <p:cNvSpPr/>
            <p:nvPr/>
          </p:nvSpPr>
          <p:spPr>
            <a:xfrm>
              <a:off x="6848991" y="3572996"/>
              <a:ext cx="1169820" cy="24332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i="0" u="none" strike="noStrike" kern="1200" cap="none" spc="0" normalizeH="0" baseline="0" dirty="0">
                  <a:solidFill>
                    <a:srgbClr val="000000"/>
                  </a:solidFill>
                  <a:ea typeface="맑은 고딕"/>
                </a:rPr>
                <a:t>로그인 상태 유지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374B457-6B51-DA9F-0241-888BAADC589D}"/>
                </a:ext>
              </a:extLst>
            </p:cNvPr>
            <p:cNvGrpSpPr/>
            <p:nvPr/>
          </p:nvGrpSpPr>
          <p:grpSpPr>
            <a:xfrm>
              <a:off x="6902461" y="2372791"/>
              <a:ext cx="1819760" cy="230623"/>
              <a:chOff x="6726687" y="2348761"/>
              <a:chExt cx="1819760" cy="230623"/>
            </a:xfrm>
          </p:grpSpPr>
          <p:sp>
            <p:nvSpPr>
              <p:cNvPr id="61" name="타원 40"/>
              <p:cNvSpPr/>
              <p:nvPr/>
            </p:nvSpPr>
            <p:spPr>
              <a:xfrm>
                <a:off x="6726687" y="2381670"/>
                <a:ext cx="178824" cy="187682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6350" cap="flat" cmpd="sng" algn="ctr">
                <a:solidFill>
                  <a:schemeClr val="tx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894975" y="2348761"/>
                <a:ext cx="492443" cy="23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사원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00115" y="2348761"/>
                <a:ext cx="646332" cy="23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관리자</a:t>
                </a:r>
              </a:p>
            </p:txBody>
          </p:sp>
          <p:sp>
            <p:nvSpPr>
              <p:cNvPr id="64" name="타원 40">
                <a:extLst>
                  <a:ext uri="{FF2B5EF4-FFF2-40B4-BE49-F238E27FC236}">
                    <a16:creationId xmlns:a16="http://schemas.microsoft.com/office/drawing/2014/main" id="{BDB4F2F8-0F30-9C87-2EB3-7544A71C8A63}"/>
                  </a:ext>
                </a:extLst>
              </p:cNvPr>
              <p:cNvSpPr/>
              <p:nvPr/>
            </p:nvSpPr>
            <p:spPr>
              <a:xfrm>
                <a:off x="7729266" y="2381670"/>
                <a:ext cx="178824" cy="187682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6350" cap="flat" cmpd="sng" algn="ctr">
                <a:solidFill>
                  <a:schemeClr val="tx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5" name="타원 40">
                <a:extLst>
                  <a:ext uri="{FF2B5EF4-FFF2-40B4-BE49-F238E27FC236}">
                    <a16:creationId xmlns:a16="http://schemas.microsoft.com/office/drawing/2014/main" id="{461ECA49-554F-768B-352E-584379F4E4EF}"/>
                  </a:ext>
                </a:extLst>
              </p:cNvPr>
              <p:cNvSpPr/>
              <p:nvPr/>
            </p:nvSpPr>
            <p:spPr>
              <a:xfrm>
                <a:off x="7758961" y="2408053"/>
                <a:ext cx="127380" cy="133692"/>
              </a:xfrm>
              <a:prstGeom prst="ellipse">
                <a:avLst/>
              </a:prstGeom>
              <a:solidFill>
                <a:schemeClr val="bg2"/>
              </a:solidFill>
              <a:ln w="635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800" b="0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66" name="타원 40">
              <a:extLst>
                <a:ext uri="{FF2B5EF4-FFF2-40B4-BE49-F238E27FC236}">
                  <a16:creationId xmlns:a16="http://schemas.microsoft.com/office/drawing/2014/main" id="{9910767A-3C96-44E6-2F9B-92512436441D}"/>
                </a:ext>
              </a:extLst>
            </p:cNvPr>
            <p:cNvSpPr/>
            <p:nvPr/>
          </p:nvSpPr>
          <p:spPr>
            <a:xfrm>
              <a:off x="6645865" y="3611115"/>
              <a:ext cx="178824" cy="18768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chemeClr val="tx1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7" name="직사각형 26">
              <a:extLst>
                <a:ext uri="{FF2B5EF4-FFF2-40B4-BE49-F238E27FC236}">
                  <a16:creationId xmlns:a16="http://schemas.microsoft.com/office/drawing/2014/main" id="{2E1DC64D-0547-B544-0427-B2B9803A83D1}"/>
                </a:ext>
              </a:extLst>
            </p:cNvPr>
            <p:cNvSpPr/>
            <p:nvPr/>
          </p:nvSpPr>
          <p:spPr>
            <a:xfrm>
              <a:off x="5679171" y="4869171"/>
              <a:ext cx="1169820" cy="24332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i="0" u="none" strike="noStrike" kern="1200" cap="none" spc="0" normalizeH="0" baseline="0" dirty="0">
                  <a:solidFill>
                    <a:srgbClr val="000000"/>
                  </a:solidFill>
                  <a:ea typeface="맑은 고딕"/>
                </a:rPr>
                <a:t>게스트</a:t>
              </a:r>
            </a:p>
          </p:txBody>
        </p:sp>
        <p:sp>
          <p:nvSpPr>
            <p:cNvPr id="68" name="타원 40">
              <a:extLst>
                <a:ext uri="{FF2B5EF4-FFF2-40B4-BE49-F238E27FC236}">
                  <a16:creationId xmlns:a16="http://schemas.microsoft.com/office/drawing/2014/main" id="{AABA45A3-3CDB-B874-8BC9-5B0B1BB0FA52}"/>
                </a:ext>
              </a:extLst>
            </p:cNvPr>
            <p:cNvSpPr/>
            <p:nvPr/>
          </p:nvSpPr>
          <p:spPr>
            <a:xfrm>
              <a:off x="6679706" y="3644141"/>
              <a:ext cx="127380" cy="133692"/>
            </a:xfrm>
            <a:prstGeom prst="ellipse">
              <a:avLst/>
            </a:prstGeom>
            <a:solidFill>
              <a:schemeClr val="bg2"/>
            </a:solidFill>
            <a:ln w="635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800" b="0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D362E5D-B6D8-C7FE-06A3-86268CD23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89707" y="4880423"/>
              <a:ext cx="1912785" cy="254806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B4108E3-538C-95A9-7F9C-0D5599655464}"/>
                </a:ext>
              </a:extLst>
            </p:cNvPr>
            <p:cNvSpPr/>
            <p:nvPr/>
          </p:nvSpPr>
          <p:spPr>
            <a:xfrm>
              <a:off x="6689707" y="4868894"/>
              <a:ext cx="1920893" cy="250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77077FD-BE66-9671-2F58-3F1D1198F8CD}"/>
                </a:ext>
              </a:extLst>
            </p:cNvPr>
            <p:cNvSpPr/>
            <p:nvPr/>
          </p:nvSpPr>
          <p:spPr>
            <a:xfrm>
              <a:off x="570527" y="984946"/>
              <a:ext cx="149630" cy="1496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A054F74-3D18-93CB-6F95-94796A6AA502}"/>
                </a:ext>
              </a:extLst>
            </p:cNvPr>
            <p:cNvSpPr/>
            <p:nvPr/>
          </p:nvSpPr>
          <p:spPr>
            <a:xfrm>
              <a:off x="6699361" y="2179372"/>
              <a:ext cx="149630" cy="1496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E039616-3CDF-212C-4648-4AF6158EBB37}"/>
                </a:ext>
              </a:extLst>
            </p:cNvPr>
            <p:cNvSpPr/>
            <p:nvPr/>
          </p:nvSpPr>
          <p:spPr>
            <a:xfrm>
              <a:off x="6478350" y="3559637"/>
              <a:ext cx="149630" cy="1496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70B913-0D8F-6C99-505C-4CCFD5862777}"/>
                </a:ext>
              </a:extLst>
            </p:cNvPr>
            <p:cNvSpPr/>
            <p:nvPr/>
          </p:nvSpPr>
          <p:spPr>
            <a:xfrm>
              <a:off x="6902461" y="4146756"/>
              <a:ext cx="149630" cy="1496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4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0C239A9-B652-8BCB-80A0-835BC2B0B044}"/>
                </a:ext>
              </a:extLst>
            </p:cNvPr>
            <p:cNvSpPr/>
            <p:nvPr/>
          </p:nvSpPr>
          <p:spPr>
            <a:xfrm>
              <a:off x="6096000" y="4771618"/>
              <a:ext cx="149630" cy="1496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8547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97</Words>
  <Application>Microsoft Office PowerPoint</Application>
  <PresentationFormat>와이드스크린</PresentationFormat>
  <Paragraphs>60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Wingstudy</dc:creator>
  <cp:lastModifiedBy>중앙에이치티에이 중앙에이치티에이</cp:lastModifiedBy>
  <cp:revision>219</cp:revision>
  <dcterms:created xsi:type="dcterms:W3CDTF">2023-01-18T11:33:29Z</dcterms:created>
  <dcterms:modified xsi:type="dcterms:W3CDTF">2024-05-08T06:47:10Z</dcterms:modified>
</cp:coreProperties>
</file>