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0"/>
            <a:ext cx="12191365" cy="1998345"/>
          </a:xfr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Company Name:-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NEXTHIKE</a:t>
            </a:r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      </a:t>
            </a:r>
            <a:b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</a:br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                                               </a:t>
            </a:r>
            <a:r>
              <a:rPr 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</a:t>
            </a:r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  <a:t>         </a:t>
            </a:r>
            <a:b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</a:br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</a:rPr>
              <a:t>                                                     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SOLUTONS</a:t>
            </a:r>
            <a:endParaRPr 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" y="1998345"/>
            <a:ext cx="12191365" cy="4859655"/>
          </a:xfrm>
          <a:solidFill>
            <a:schemeClr val="accent6">
              <a:lumMod val="75000"/>
            </a:schemeClr>
          </a:solidFill>
        </p:spPr>
        <p:txBody>
          <a:bodyPr/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Batch No:-</a:t>
            </a:r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Project Name:- </a:t>
            </a:r>
            <a:r>
              <a:rPr lang="en-US" sz="3600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SCIENTIFIC CALCULATOR</a:t>
            </a:r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endParaRPr 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solidFill>
                <a:schemeClr val="tx2"/>
              </a:solidFill>
              <a:effectLst/>
            </a:endParaRPr>
          </a:p>
          <a:p>
            <a:r>
              <a:rPr 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solidFill>
                  <a:schemeClr val="tx2"/>
                </a:solidFill>
                <a:effectLst/>
              </a:rPr>
              <a:t>Made By:- </a:t>
            </a:r>
            <a:r>
              <a:rPr lang="en-US" sz="360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highlight>
                  <a:srgbClr val="FFFF00"/>
                </a:highlight>
              </a:rPr>
              <a:t>Kuldeep Singh Yadav</a:t>
            </a:r>
            <a:endParaRPr lang="en-US" sz="36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highlight>
                <a:srgbClr val="FFFF00"/>
              </a:highlight>
            </a:endParaRPr>
          </a:p>
        </p:txBody>
      </p:sp>
      <p:pic>
        <p:nvPicPr>
          <p:cNvPr id="4" name="Picture 3" descr="NEXTHI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3340" y="185420"/>
            <a:ext cx="1627505" cy="1627505"/>
          </a:xfrm>
          <a:prstGeom prst="rect">
            <a:avLst/>
          </a:prstGeom>
        </p:spPr>
      </p:pic>
      <p:pic>
        <p:nvPicPr>
          <p:cNvPr id="5" name="Picture 4" descr="CALCULAT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2064385"/>
            <a:ext cx="3176270" cy="2382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671935" cy="6054090"/>
          </a:xfrm>
        </p:spPr>
        <p:style>
          <a:lnRef idx="0">
            <a:srgbClr val="FFFFFF"/>
          </a:lnRef>
          <a:fillRef idx="1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ABOUT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THE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PROJECT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:- 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altLang="en-US"/>
              <a:t>A scientific calculator is a device that can perform complex mathematical calculations, statistical operations, and scientific functions. It can handle tasks beyond basic arithmetic, such as logarithms, exponentials, and trigonometry. </a:t>
            </a:r>
            <a:endParaRPr lang="en-US" altLang="en-US"/>
          </a:p>
          <a:p>
            <a:r>
              <a:rPr lang="en-US" altLang="en-US"/>
              <a:t>Scientific calculators are used by students, scientists, engineers, and professionals. They have more buttons than a standard calculator, which can only perform the four basic arithmetic operations. Scientific calculators are designed to help with problems in fields such as physics, chemistry, engineering, and trigonometry.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050" y="635"/>
            <a:ext cx="12211050" cy="7063740"/>
          </a:xfrm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p>
            <a:r>
              <a:rPr lang="en-US">
                <a:solidFill>
                  <a:schemeClr val="accent3"/>
                </a:solidFill>
              </a:rPr>
              <a:t>TOOLS FOR THE PROJECT :-</a:t>
            </a:r>
            <a:endParaRPr lang="en-US">
              <a:solidFill>
                <a:schemeClr val="accent3"/>
              </a:solidFill>
            </a:endParaRPr>
          </a:p>
          <a:p>
            <a:endParaRPr lang="en-US">
              <a:solidFill>
                <a:schemeClr val="accent3"/>
              </a:solidFill>
            </a:endParaRPr>
          </a:p>
          <a:p>
            <a:endParaRPr lang="en-US">
              <a:solidFill>
                <a:schemeClr val="accent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endParaRPr lang="en-US">
              <a:solidFill>
                <a:schemeClr val="accent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endParaRPr lang="en-US">
              <a:solidFill>
                <a:schemeClr val="accent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>
                <a:solidFill>
                  <a:schemeClr val="accent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FROM PAYTHON :- </a:t>
            </a:r>
            <a:r>
              <a:rPr lang="en-US" altLang="en-US"/>
              <a:t>In the Python, we can create a simple python calculator with the help of GUI tool a default library called tkinter that is based on user input, that can do fundamental arithmetic operations such as addition, subtraction, multiplication, and division. We can either create a simple calculator using the if-elif statements and an advanced calculator as well. </a:t>
            </a:r>
            <a:endParaRPr lang="en-US" altLang="en-US"/>
          </a:p>
        </p:txBody>
      </p:sp>
      <p:pic>
        <p:nvPicPr>
          <p:cNvPr id="2" name="Picture 1" descr="LOGO OF PAYTHON"/>
          <p:cNvPicPr>
            <a:picLocks noChangeAspect="1"/>
          </p:cNvPicPr>
          <p:nvPr/>
        </p:nvPicPr>
        <p:blipFill>
          <a:blip r:embed="rId1"/>
          <a:srcRect l="1926" t="23264" r="-3427" b="10156"/>
          <a:stretch>
            <a:fillRect/>
          </a:stretch>
        </p:blipFill>
        <p:spPr>
          <a:xfrm>
            <a:off x="9652635" y="222885"/>
            <a:ext cx="2275840" cy="1822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635"/>
          </a:xfrm>
          <a:solidFill>
            <a:schemeClr val="accent6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marL="457200" lvl="1" indent="0">
              <a:buNone/>
            </a:pPr>
            <a:r>
              <a:rPr lang="en-US" sz="4800">
                <a:solidFill>
                  <a:schemeClr val="accent4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R &amp; D:-</a:t>
            </a:r>
            <a:endParaRPr lang="en-US" sz="4800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first two weeks i had to go through all the aspects about the GUI based calculator using python with the help of internet, then i came to know there is a library in the python called tkinter thorough which we can create a  calculator, after that i start reading tkinter and its applications, it took 3-4 days</a:t>
            </a:r>
            <a:r>
              <a:rPr lang="en-US">
                <a:solidFill>
                  <a:schemeClr val="accent4"/>
                </a:solidFill>
                <a:effectLst/>
              </a:rPr>
              <a:t> </a:t>
            </a:r>
            <a:r>
              <a:rPr lang="en-US" sz="2400">
                <a:solidFill>
                  <a:schemeClr val="tx2"/>
                </a:solidFill>
                <a:effectLst/>
              </a:rPr>
              <a:t>UDERSTAND THIS LIBRARY</a:t>
            </a:r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i insatll vs code in my laptop and start writing code in it, i had face many issues with the coding but resolve one by one at a time with the help of internet, at last i manage create a scientific calculator, this is the my journey with this project i enjoyed a lot, thanks to the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NEXTHIKE  IT</a:t>
            </a:r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SOLUTION</a:t>
            </a:r>
            <a:r>
              <a:rPr 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this lovely project.     </a:t>
            </a:r>
            <a:endParaRPr lang="en-US"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635" y="-96520"/>
            <a:ext cx="12192635" cy="6858635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 w="63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600" b="0" i="0" u="none" strike="noStrike" cap="none" normalizeH="0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8000" b="0" i="0" u="none" strike="noStrike" cap="none" normalizeH="0" baseline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 Condensed" panose="020B0502040204020203" charset="0"/>
                <a:ea typeface="SimSun" panose="02010600030101010101" pitchFamily="2" charset="-122"/>
                <a:cs typeface="Bahnschrift SemiBold Condensed" panose="020B0502040204020203" charset="0"/>
              </a:rPr>
              <a:t>T H A N K     Y O U</a:t>
            </a:r>
            <a:endParaRPr kumimoji="0" lang="en-US" altLang="zh-CN" sz="8000" b="0" i="0" u="none" strike="noStrike" cap="none" normalizeH="0" baseline="0" smtClean="0">
              <a:solidFill>
                <a:schemeClr val="accent3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                           DO YOU HAVE ANY QUESTIONS ?</a:t>
            </a:r>
            <a:r>
              <a:rPr kumimoji="0" lang="en-US" altLang="zh-CN" sz="8000" b="0" i="0" u="none" strike="noStrike" cap="none" normalizeH="0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endParaRPr kumimoji="0" lang="en-US" altLang="zh-CN" sz="8000" b="0" i="0" u="none" strike="noStrike" cap="none" normalizeH="0" baseline="0" smtClean="0">
              <a:solidFill>
                <a:schemeClr val="accent3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Presentation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Bahnschrift SemiBold Condensed</vt:lpstr>
      <vt:lpstr>Microsoft YaHei</vt:lpstr>
      <vt:lpstr>Arial Unicode MS</vt:lpstr>
      <vt:lpstr>Calibri</vt:lpstr>
      <vt:lpstr>Orange Waves</vt:lpstr>
      <vt:lpstr>Company Name:- NEXTHIKE                                                       IT                                                                SOLUTONS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Name:-</dc:title>
  <dc:creator>kulde</dc:creator>
  <cp:lastModifiedBy>Kuldeep Singh</cp:lastModifiedBy>
  <cp:revision>21</cp:revision>
  <dcterms:created xsi:type="dcterms:W3CDTF">2024-11-24T13:56:00Z</dcterms:created>
  <dcterms:modified xsi:type="dcterms:W3CDTF">2024-11-30T14:46:27Z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CC7AC5E861FB4E1982D4075C0065FA63_11</vt:lpwstr>
  </property>
  <property fmtid="{D5CDD505-2E9C-101B-9397-08002B2CF9AE}" pid="3" name="KSOProductBuildVer">
    <vt:lpwstr>1033-12.2.0.18911</vt:lpwstr>
  </property>
</Properties>
</file>