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 Regular"/>
              </a:rPr>
              <a:t>슬라이드를 이동하려면 클릭하십시오</a:t>
            </a:r>
            <a:r>
              <a:rPr b="0" lang="en-US" sz="4400" spc="-1" strike="noStrike">
                <a:latin typeface="Noto Sans CJK JP Regular"/>
              </a:rPr>
              <a:t>.</a:t>
            </a:r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Noto Sans CJK JP Regular"/>
              </a:rPr>
              <a:t>메모 서식을 편집하려면 클릭하십시오</a:t>
            </a:r>
            <a:r>
              <a:rPr b="0" lang="en-US" sz="2000" spc="-1" strike="noStrike">
                <a:latin typeface="Noto Sans CJK JP Regular"/>
              </a:rPr>
              <a:t>.</a:t>
            </a: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CJK JP Regular"/>
              </a:rPr>
              <a:t>&lt;머리글&gt;</a:t>
            </a:r>
            <a:endParaRPr b="0" lang="en-US" sz="1400" spc="-1" strike="noStrike">
              <a:latin typeface="Noto Sans CJK JP Regular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Noto Sans CJK JP Regular"/>
              </a:rPr>
              <a:t>&lt;날짜/시간&gt;</a:t>
            </a:r>
            <a:endParaRPr b="0" lang="en-US" sz="1400" spc="-1" strike="noStrike">
              <a:latin typeface="Noto Sans CJK JP Regular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Noto Sans CJK JP Regular"/>
              </a:rPr>
              <a:t>&lt;바닥글&gt;</a:t>
            </a:r>
            <a:endParaRPr b="0" lang="en-US" sz="1400" spc="-1" strike="noStrike">
              <a:latin typeface="Noto Sans CJK JP Regular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D1366F6-B1E4-4812-8542-D87934FA99F0}" type="slidenum">
              <a:rPr b="0" lang="en-US" sz="1400" spc="-1" strike="noStrike">
                <a:latin typeface="Noto Sans CJK JP Regular"/>
              </a:rPr>
              <a:t>&lt;숫자&gt;</a:t>
            </a:fld>
            <a:endParaRPr b="0" lang="en-US" sz="14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4EEAD9-51CA-43D1-86F6-DD4C390EBC86}" type="slidenum">
              <a:rPr b="0" lang="en-US" sz="1200" spc="-1" strike="noStrike">
                <a:solidFill>
                  <a:srgbClr val="000000"/>
                </a:solidFill>
                <a:latin typeface="Noto Sans CJK JP Regular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A02294-E9FB-45FA-B2EF-D997B25F3F3D}" type="slidenum">
              <a:rPr b="0" lang="en-US" sz="1200" spc="-1" strike="noStrike">
                <a:solidFill>
                  <a:srgbClr val="000000"/>
                </a:solidFill>
                <a:latin typeface="Noto Sans CJK JP Regular"/>
              </a:rPr>
              <a:t>&lt;숫자&gt;</a:t>
            </a:fld>
            <a:endParaRPr b="0" lang="en-US" sz="1200" spc="-1" strike="noStrike">
              <a:latin typeface="Noto Sans CJK JP Regula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 Regular"/>
              </a:rPr>
              <a:t>제목 텍스트의 </a:t>
            </a:r>
            <a:r>
              <a:rPr b="0" lang="en-US" sz="4400" spc="-1" strike="noStrike">
                <a:latin typeface="Noto Sans CJK JP Regular"/>
              </a:rPr>
              <a:t>서식을 편집하려면 </a:t>
            </a:r>
            <a:r>
              <a:rPr b="0" lang="en-US" sz="4400" spc="-1" strike="noStrike">
                <a:latin typeface="Noto Sans CJK JP Regular"/>
              </a:rPr>
              <a:t>클릭하십시오</a:t>
            </a:r>
            <a:r>
              <a:rPr b="0" lang="en-US" sz="4400" spc="-1" strike="noStrike">
                <a:latin typeface="Noto Sans CJK JP Regular"/>
              </a:rPr>
              <a:t>.</a:t>
            </a:r>
            <a:endParaRPr b="0" lang="en-US" sz="4400" spc="-1" strike="noStrike">
              <a:latin typeface="Noto Sans CJK JP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 Regular"/>
              </a:rPr>
              <a:t>개요 텍스트의 서식을 편집하려면 클릭하십시오</a:t>
            </a:r>
            <a:endParaRPr b="0" lang="en-US" sz="3200" spc="-1" strike="noStrike">
              <a:latin typeface="Noto Sans CJK JP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 Regular"/>
              </a:rPr>
              <a:t>2</a:t>
            </a:r>
            <a:r>
              <a:rPr b="0" lang="en-US" sz="2800" spc="-1" strike="noStrike">
                <a:latin typeface="Noto Sans CJK JP Regular"/>
              </a:rPr>
              <a:t>번째 개요 수준</a:t>
            </a:r>
            <a:endParaRPr b="0" lang="en-US" sz="2800" spc="-1" strike="noStrike">
              <a:latin typeface="Noto Sans CJK JP Regul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 Regular"/>
              </a:rPr>
              <a:t>3</a:t>
            </a:r>
            <a:r>
              <a:rPr b="0" lang="en-US" sz="2400" spc="-1" strike="noStrike">
                <a:latin typeface="Noto Sans CJK JP Regular"/>
              </a:rPr>
              <a:t>번째 개요 수준</a:t>
            </a:r>
            <a:endParaRPr b="0" lang="en-US" sz="2400" spc="-1" strike="noStrike">
              <a:latin typeface="Noto Sans CJK JP Regul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 Regular"/>
              </a:rPr>
              <a:t>4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5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6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 Regular"/>
              </a:rPr>
              <a:t>7</a:t>
            </a:r>
            <a:r>
              <a:rPr b="0" lang="en-US" sz="2000" spc="-1" strike="noStrike">
                <a:latin typeface="Noto Sans CJK JP Regular"/>
              </a:rPr>
              <a:t>번째 개요 수준</a:t>
            </a:r>
            <a:endParaRPr b="0" lang="en-US" sz="2000" spc="-1" strike="noStrike">
              <a:latin typeface="Noto Sans CJK JP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0d0d0d">
              <a:alpha val="4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 CJK JP Regular"/>
                <a:ea typeface="DejaVu Sans"/>
              </a:rPr>
              <a:t>https://www.youtube.com/watch?v=vXYwCdOToX4&amp;t=46s</a:t>
            </a:r>
            <a:endParaRPr b="0" lang="en-US" sz="1800" spc="-1" strike="noStrike">
              <a:latin typeface="Noto Sans CJK JP Regular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81040" y="595440"/>
            <a:ext cx="278280" cy="2335680"/>
          </a:xfrm>
          <a:prstGeom prst="rect">
            <a:avLst/>
          </a:prstGeom>
          <a:solidFill>
            <a:srgbClr val="2c4e8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1125360" y="790200"/>
            <a:ext cx="797652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b="1" lang="en-US" sz="6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스마트 미러  </a:t>
            </a:r>
            <a:r>
              <a:rPr b="1" lang="en-US" sz="6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(19.1.18)</a:t>
            </a:r>
            <a:endParaRPr b="0" lang="en-US" sz="6000" spc="-1" strike="noStrike">
              <a:latin typeface="Noto Sans CJK JP Regular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125360" y="3916800"/>
            <a:ext cx="2316960" cy="5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1125360" y="5458680"/>
            <a:ext cx="160092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7048800" y="2006280"/>
            <a:ext cx="475668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부품목록</a:t>
            </a:r>
            <a:endParaRPr b="0" lang="en-US" sz="2000" spc="-1" strike="noStrike">
              <a:latin typeface="Noto Sans CJK JP Regular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Raspberry pi 3</a:t>
            </a:r>
            <a:endParaRPr b="0" lang="en-US" sz="2000" spc="-1" strike="noStrike">
              <a:latin typeface="Noto Sans CJK JP Regular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모니터</a:t>
            </a:r>
            <a:endParaRPr b="0" lang="en-US" sz="2000" spc="-1" strike="noStrike">
              <a:latin typeface="Noto Sans CJK JP Regular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하프미러</a:t>
            </a:r>
            <a:endParaRPr b="0" lang="en-US" sz="2000" spc="-1" strike="noStrike">
              <a:latin typeface="Noto Sans CJK JP Regular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라즈베리파이 카메라</a:t>
            </a:r>
            <a:endParaRPr b="0" lang="en-US" sz="2000" spc="-1" strike="noStrike">
              <a:latin typeface="Noto Sans CJK JP Regular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USB 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소형 마이크</a:t>
            </a:r>
            <a:endParaRPr b="0" lang="en-US" sz="2000" spc="-1" strike="noStrike">
              <a:latin typeface="Noto Sans CJK JP Regular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USB 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스피커</a:t>
            </a:r>
            <a:endParaRPr b="0" lang="en-US" sz="2000" spc="-1" strike="noStrike">
              <a:latin typeface="Noto Sans CJK JP Regular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977400" y="1892160"/>
            <a:ext cx="5933160" cy="372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0d0d0d">
              <a:alpha val="4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581040" y="595440"/>
            <a:ext cx="278280" cy="2335680"/>
          </a:xfrm>
          <a:prstGeom prst="rect">
            <a:avLst/>
          </a:prstGeom>
          <a:solidFill>
            <a:srgbClr val="2c4e8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125360" y="790200"/>
            <a:ext cx="797652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b="1" lang="en-US" sz="60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스마트 미러</a:t>
            </a:r>
            <a:endParaRPr b="0" lang="en-US" sz="6000" spc="-1" strike="noStrike">
              <a:latin typeface="Noto Sans CJK JP Regular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125360" y="3916800"/>
            <a:ext cx="2316960" cy="5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1125360" y="5458680"/>
            <a:ext cx="160092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7149240" y="792720"/>
            <a:ext cx="386676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맑은 고딕"/>
                <a:ea typeface="DejaVu Sans"/>
              </a:rPr>
              <a:t>계획</a:t>
            </a:r>
            <a:endParaRPr b="0" lang="en-US" sz="32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1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월 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- google assistant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를 통한 스마트미러 제어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→ </a:t>
            </a: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Wake word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“</a:t>
            </a: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smart mirror”, “jarvis”, “alexa”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3</a:t>
            </a: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개로 한정되어 있는 부분을 수정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→ </a:t>
            </a: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원리에 대한 이해의 필요성</a:t>
            </a: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,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→ → </a:t>
            </a:r>
            <a:r>
              <a:rPr b="0" lang="en-US" sz="2000" spc="-1" strike="noStrike" u="sng">
                <a:solidFill>
                  <a:srgbClr val="ffffff"/>
                </a:solidFill>
                <a:uFillTx/>
                <a:latin typeface="맑은 고딕"/>
                <a:ea typeface="DejaVu Sans"/>
              </a:rPr>
              <a:t>코드분석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Noto Sans CJK JP Regular"/>
            </a:endParaRPr>
          </a:p>
        </p:txBody>
      </p:sp>
      <p:sp>
        <p:nvSpPr>
          <p:cNvPr id="57" name="TextShape 7"/>
          <p:cNvSpPr txBox="1"/>
          <p:nvPr/>
        </p:nvSpPr>
        <p:spPr>
          <a:xfrm>
            <a:off x="6912000" y="4542120"/>
            <a:ext cx="5112000" cy="28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현재 문제가 있는 네트워크 관련 문제 해결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학생들에게 도움이 될 수 있는 모듈 파악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월</a:t>
            </a:r>
            <a:endParaRPr b="0" lang="en-US" sz="2000" spc="-1" strike="noStrike">
              <a:latin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하드웨어 부분 제작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목공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)</a:t>
            </a:r>
            <a:endParaRPr b="0" lang="en-US" sz="2000" spc="-1" strike="noStrike">
              <a:latin typeface="Noto Sans CJK JP Regular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ffffff"/>
                </a:solidFill>
                <a:latin typeface="맑은 고딕"/>
                <a:ea typeface="DejaVu Sans"/>
              </a:rPr>
              <a:t>지속적인 소프트웨어 개발 </a:t>
            </a:r>
            <a:endParaRPr b="0" lang="en-US" sz="2000" spc="-1" strike="noStrike">
              <a:latin typeface="Noto Sans CJK JP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2019-01-07T14:30:55Z</dcterms:created>
  <dc:creator>기용 신</dc:creator>
  <dc:description/>
  <dc:language>ko-KR</dc:language>
  <cp:lastModifiedBy/>
  <dcterms:modified xsi:type="dcterms:W3CDTF">2019-01-18T16:50:08Z</dcterms:modified>
  <cp:revision>13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