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3BEEF9-F4DD-44EE-B44E-3DE355C93826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0D88FF9-82A8-49F0-8764-695476CDA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28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BF3E6C-2C6C-4C99-B50D-F6C9182ED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3FA301-5EC3-40AF-9EF4-848B0605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BBC462-0219-4BBA-BBE9-6C67827B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78675E-2653-4734-BD5B-D67EAE02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1D5DA1-EA8E-4C1B-84B7-FDC38D01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30423F-0B10-44CC-ABFB-F30744A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11F203-EF0B-4464-AF20-912C34857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5AEA28-DD43-47D3-8F4E-3BE84849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50932F-EF1C-4027-A322-F37D521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DC59FE-B615-44F5-A8E3-3FF197A5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3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ECC0FE7-529F-48B5-AADA-B0F92BF01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D98FCA-AD53-49D6-A4D7-6535EC47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796A25-3C2B-4D0D-B6C9-47CF031B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57C784-2B62-42E6-B90C-3B22C272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53B4D3-E7BA-4AD9-80D0-BD2A5DDA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4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BE332B-562E-4C1F-8438-C7A153F2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E153FA-C10A-4EDA-BB31-333EE74C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07C1D8-C747-4662-8FB0-854BC118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4CA21F-CDC2-4B35-A448-EA243D6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65FD90-DB41-4FB4-869F-95C1EA11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5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E1186F-9F7D-4071-9EEE-C1B664B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77482B-6334-4759-BC22-2B22D6E8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C23430-3E33-4130-8300-A5BCC292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FADE70-2DA6-4516-A1A5-3492467B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65512A-A22F-4FD3-A5F8-279B0D7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9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B05AD6-1524-4400-82F8-795C7E57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78DEF8-79DD-46BE-B4D2-08FFFF6C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CCC073-CD04-4949-A10B-68341597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B0130E1-6F0F-4A96-A2D8-7E084745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09745E-308F-498F-8416-F8A151B0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F86D8A-1B66-4AE6-BCCD-D7C06E91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277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55839D-3CE3-4336-A369-A6A5615D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3C44E7-A6A1-4B3B-BA80-7570E3AE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B55CE3-3C0E-451E-88B9-24AF7DB0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6046B3-B860-499B-8D97-324804BC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36B384A-A0CC-4465-B895-FB0BB3A4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12E49C5-BA3D-4707-9B87-7D0C4CB6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D7C75E5-BAB5-40AD-92C8-36154796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C6B1AC9-1D12-4E18-B996-4522B2F5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7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EF20BA-7D3C-4C3D-9CFD-E93D21F1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8F6315B-DE03-4360-A2F7-BEDC47B4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92E6590-3FB5-48A5-9DBF-80770069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0CB6B02-4629-4ADD-9D0F-55FB05F3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444798D-6C3A-4633-A4F0-C986063C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69BDFA-F3AA-45E3-B9C9-14E6E9C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A706B1-E44B-4AFC-8C4A-DDD77E6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2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DE390A-0A62-4F8B-848D-DDBFF065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4273D4-3031-4A0A-9143-1C1C2A9E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19EFF5-758E-4FF0-BE3F-88B6CF3B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8C9658-CF9B-49A5-BA45-4191FF3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51314F-85FF-48F9-B75F-8CCB61AD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564DA71-56AC-4E87-94BA-1BD9796B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69ED4-A58E-4C75-9EB1-F73EC140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91218FD-9014-46FB-8C1A-9C2B5699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661A74-91F1-4C40-AACE-1AFD47FB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B70578-FC81-490C-94D3-57FFA4F5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71A653-DBA7-480C-9451-0C41C971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118653-7F3E-429D-B0CD-CB0CEDA3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2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C1111DC-3B2A-4042-99C1-6B12208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F38D14-5E7B-458B-AB03-06333D69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F35331-A7AB-4AA1-AF63-508DEFB7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5EA2-5725-4D45-9C05-EF02AA96D34E}" type="datetimeFigureOut">
              <a:rPr lang="he-IL" smtClean="0"/>
              <a:t>א'/טבת/תשע"ט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C57C1C-A805-4709-BCA3-B02B189A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C42D63-3E84-4283-925D-2B6034881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B314-2F26-4488-B885-3FB0BA78F4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7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557E1F03-B6B7-4307-8A4F-69CD0D62E707}"/>
              </a:ext>
            </a:extLst>
          </p:cNvPr>
          <p:cNvSpPr/>
          <p:nvPr/>
        </p:nvSpPr>
        <p:spPr>
          <a:xfrm>
            <a:off x="6605451" y="700510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40EFD78-FA00-44AE-AA56-1BC7596E755A}"/>
              </a:ext>
            </a:extLst>
          </p:cNvPr>
          <p:cNvSpPr/>
          <p:nvPr/>
        </p:nvSpPr>
        <p:spPr>
          <a:xfrm>
            <a:off x="7037844" y="796834"/>
            <a:ext cx="34342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דם </a:t>
            </a:r>
            <a:r>
              <a:rPr lang="he-IL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דם</a:t>
            </a:r>
            <a:r>
              <a:rPr lang="he-IL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he-IL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ציקן</a:t>
            </a:r>
            <a:endParaRPr lang="he-I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5337A-3281-41F3-AA34-415755CDB69C}"/>
              </a:ext>
            </a:extLst>
          </p:cNvPr>
          <p:cNvSpPr txBox="1"/>
          <p:nvPr/>
        </p:nvSpPr>
        <p:spPr>
          <a:xfrm>
            <a:off x="7395483" y="3759794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Play now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35665-8394-4601-86E2-6BEB1997E344}"/>
              </a:ext>
            </a:extLst>
          </p:cNvPr>
          <p:cNvSpPr txBox="1"/>
          <p:nvPr/>
        </p:nvSpPr>
        <p:spPr>
          <a:xfrm>
            <a:off x="7863840" y="1907177"/>
            <a:ext cx="2806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Hi user</a:t>
            </a:r>
            <a:br>
              <a:rPr lang="en-US" dirty="0"/>
            </a:br>
            <a:r>
              <a:rPr lang="he-IL" dirty="0"/>
              <a:t>כרגע (זמני): </a:t>
            </a:r>
            <a:r>
              <a:rPr lang="en-US" dirty="0"/>
              <a:t>hi email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DF789-1850-4BBB-A26B-69DD147B6384}"/>
              </a:ext>
            </a:extLst>
          </p:cNvPr>
          <p:cNvSpPr txBox="1"/>
          <p:nvPr/>
        </p:nvSpPr>
        <p:spPr>
          <a:xfrm>
            <a:off x="1410789" y="313509"/>
            <a:ext cx="30948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לא רשום או לא מחובר - </a:t>
            </a:r>
            <a:r>
              <a:rPr lang="en-US" dirty="0"/>
              <a:t>login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3D5FC-21CA-46F6-BCF9-4D69BF0FF670}"/>
              </a:ext>
            </a:extLst>
          </p:cNvPr>
          <p:cNvSpPr txBox="1"/>
          <p:nvPr/>
        </p:nvSpPr>
        <p:spPr>
          <a:xfrm>
            <a:off x="7037844" y="147989"/>
            <a:ext cx="30948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מחובר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202C59C-B7C8-4F45-8496-0CC146DADE74}"/>
              </a:ext>
            </a:extLst>
          </p:cNvPr>
          <p:cNvSpPr/>
          <p:nvPr/>
        </p:nvSpPr>
        <p:spPr>
          <a:xfrm>
            <a:off x="866316" y="654790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BC544-180A-4153-858E-C01D1AA87E32}"/>
              </a:ext>
            </a:extLst>
          </p:cNvPr>
          <p:cNvSpPr txBox="1"/>
          <p:nvPr/>
        </p:nvSpPr>
        <p:spPr>
          <a:xfrm>
            <a:off x="1616206" y="4261451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9547A51-6F1B-4964-924F-D0BFA44848D9}"/>
              </a:ext>
            </a:extLst>
          </p:cNvPr>
          <p:cNvSpPr/>
          <p:nvPr/>
        </p:nvSpPr>
        <p:spPr>
          <a:xfrm>
            <a:off x="1697985" y="1822268"/>
            <a:ext cx="2820539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Email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AB38D14A-6DD2-4AD0-9AA0-7799812570AE}"/>
              </a:ext>
            </a:extLst>
          </p:cNvPr>
          <p:cNvSpPr/>
          <p:nvPr/>
        </p:nvSpPr>
        <p:spPr>
          <a:xfrm>
            <a:off x="1697985" y="2716466"/>
            <a:ext cx="2820539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passowrd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FE20A-743F-4047-A804-3D953F7E8DA6}"/>
              </a:ext>
            </a:extLst>
          </p:cNvPr>
          <p:cNvSpPr txBox="1"/>
          <p:nvPr/>
        </p:nvSpPr>
        <p:spPr>
          <a:xfrm>
            <a:off x="1616206" y="4970983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register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AADEB-0502-434B-9205-E7855198EC66}"/>
              </a:ext>
            </a:extLst>
          </p:cNvPr>
          <p:cNvSpPr txBox="1"/>
          <p:nvPr/>
        </p:nvSpPr>
        <p:spPr>
          <a:xfrm>
            <a:off x="7236179" y="4446117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 err="1"/>
              <a:t>settinigs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462BE2-D992-438B-8E16-832DC2A7D9F7}"/>
              </a:ext>
            </a:extLst>
          </p:cNvPr>
          <p:cNvSpPr txBox="1"/>
          <p:nvPr/>
        </p:nvSpPr>
        <p:spPr>
          <a:xfrm>
            <a:off x="7262903" y="5132440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dirty="0"/>
              <a:t>profile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01C7E-1AC9-4516-9F6D-6C826F8B5823}"/>
              </a:ext>
            </a:extLst>
          </p:cNvPr>
          <p:cNvSpPr txBox="1"/>
          <p:nvPr/>
        </p:nvSpPr>
        <p:spPr>
          <a:xfrm>
            <a:off x="7262903" y="5788158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logout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8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1EDDD6-F150-480A-9D71-E5FE439F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1A00F9-0AA0-4CC3-9A9E-10DD250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13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B31A5A48-A4C6-429B-9C78-A49223C7002D}"/>
              </a:ext>
            </a:extLst>
          </p:cNvPr>
          <p:cNvSpPr/>
          <p:nvPr/>
        </p:nvSpPr>
        <p:spPr>
          <a:xfrm>
            <a:off x="731520" y="700510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8D4E9-CD32-46A2-84AA-C20309BBE4D6}"/>
              </a:ext>
            </a:extLst>
          </p:cNvPr>
          <p:cNvSpPr txBox="1"/>
          <p:nvPr/>
        </p:nvSpPr>
        <p:spPr>
          <a:xfrm>
            <a:off x="1603330" y="4202669"/>
            <a:ext cx="298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register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35C0E-EB7A-4783-B37A-551B4BC51E9E}"/>
              </a:ext>
            </a:extLst>
          </p:cNvPr>
          <p:cNvSpPr txBox="1"/>
          <p:nvPr/>
        </p:nvSpPr>
        <p:spPr>
          <a:xfrm>
            <a:off x="1410789" y="313509"/>
            <a:ext cx="30948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הרשמה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4D52168-63F9-421F-A429-D2B819B7451A}"/>
              </a:ext>
            </a:extLst>
          </p:cNvPr>
          <p:cNvSpPr/>
          <p:nvPr/>
        </p:nvSpPr>
        <p:spPr>
          <a:xfrm>
            <a:off x="1685109" y="1763486"/>
            <a:ext cx="2820539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Email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B229329-7D44-48D9-A495-257AAC0C9924}"/>
              </a:ext>
            </a:extLst>
          </p:cNvPr>
          <p:cNvSpPr/>
          <p:nvPr/>
        </p:nvSpPr>
        <p:spPr>
          <a:xfrm>
            <a:off x="1685109" y="2657684"/>
            <a:ext cx="2820539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passowrd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314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8927A60-0DF3-419E-AAD4-D41F87DDFE3A}"/>
              </a:ext>
            </a:extLst>
          </p:cNvPr>
          <p:cNvSpPr/>
          <p:nvPr/>
        </p:nvSpPr>
        <p:spPr>
          <a:xfrm>
            <a:off x="7223760" y="596008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E91E8824-6F4B-4156-89AC-C18761AB0F0B}"/>
              </a:ext>
            </a:extLst>
          </p:cNvPr>
          <p:cNvSpPr/>
          <p:nvPr/>
        </p:nvSpPr>
        <p:spPr>
          <a:xfrm>
            <a:off x="7402285" y="1501187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CF13ABE-563F-4F84-B2BF-0413B7B92544}"/>
              </a:ext>
            </a:extLst>
          </p:cNvPr>
          <p:cNvSpPr/>
          <p:nvPr/>
        </p:nvSpPr>
        <p:spPr>
          <a:xfrm>
            <a:off x="7402285" y="2119320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לירון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7789F67-BB6C-4881-91E9-6B494097C945}"/>
              </a:ext>
            </a:extLst>
          </p:cNvPr>
          <p:cNvSpPr/>
          <p:nvPr/>
        </p:nvSpPr>
        <p:spPr>
          <a:xfrm>
            <a:off x="7402285" y="2598028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יוסי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97DF70F-0DF7-4C23-9261-5401FAE7FF94}"/>
              </a:ext>
            </a:extLst>
          </p:cNvPr>
          <p:cNvSpPr/>
          <p:nvPr/>
        </p:nvSpPr>
        <p:spPr>
          <a:xfrm>
            <a:off x="7402285" y="3106262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משה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AB3651A-051A-4644-835F-EB05446C0FED}"/>
              </a:ext>
            </a:extLst>
          </p:cNvPr>
          <p:cNvSpPr/>
          <p:nvPr/>
        </p:nvSpPr>
        <p:spPr>
          <a:xfrm>
            <a:off x="7402285" y="3691738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דונאט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F908FBE4-CD1C-40CF-B7E9-2D3EFC68E860}"/>
              </a:ext>
            </a:extLst>
          </p:cNvPr>
          <p:cNvSpPr/>
          <p:nvPr/>
        </p:nvSpPr>
        <p:spPr>
          <a:xfrm>
            <a:off x="7402285" y="4230189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פיליפ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93DFADA4-0ABD-40BC-AC30-10A00665FAE2}"/>
              </a:ext>
            </a:extLst>
          </p:cNvPr>
          <p:cNvSpPr/>
          <p:nvPr/>
        </p:nvSpPr>
        <p:spPr>
          <a:xfrm>
            <a:off x="7402285" y="4876801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רונית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612DF-8588-4B00-921B-F0A6DAEAB9F7}"/>
              </a:ext>
            </a:extLst>
          </p:cNvPr>
          <p:cNvSpPr txBox="1"/>
          <p:nvPr/>
        </p:nvSpPr>
        <p:spPr>
          <a:xfrm>
            <a:off x="8438606" y="195943"/>
            <a:ext cx="2246811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בחירת יריב</a:t>
            </a:r>
          </a:p>
        </p:txBody>
      </p:sp>
    </p:spTree>
    <p:extLst>
      <p:ext uri="{BB962C8B-B14F-4D97-AF65-F5344CB8AC3E}">
        <p14:creationId xmlns:p14="http://schemas.microsoft.com/office/powerpoint/2010/main" val="18919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מלבן 29">
            <a:extLst>
              <a:ext uri="{FF2B5EF4-FFF2-40B4-BE49-F238E27FC236}">
                <a16:creationId xmlns:a16="http://schemas.microsoft.com/office/drawing/2014/main" id="{8AB07DA3-1630-4F7A-A97F-146CA5CA71D7}"/>
              </a:ext>
            </a:extLst>
          </p:cNvPr>
          <p:cNvSpPr/>
          <p:nvPr/>
        </p:nvSpPr>
        <p:spPr>
          <a:xfrm>
            <a:off x="5394960" y="596008"/>
            <a:ext cx="60743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B1AA0758-5F38-4CBA-A238-87B59CA709BF}"/>
              </a:ext>
            </a:extLst>
          </p:cNvPr>
          <p:cNvSpPr/>
          <p:nvPr/>
        </p:nvSpPr>
        <p:spPr>
          <a:xfrm>
            <a:off x="6052460" y="4781006"/>
            <a:ext cx="1463040" cy="1410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45EEDCD0-023D-43E6-8E22-758E356EECB1}"/>
              </a:ext>
            </a:extLst>
          </p:cNvPr>
          <p:cNvSpPr/>
          <p:nvPr/>
        </p:nvSpPr>
        <p:spPr>
          <a:xfrm>
            <a:off x="9413968" y="4781006"/>
            <a:ext cx="1463040" cy="1410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B9AF658-1517-4384-9CC9-E00096637CC4}"/>
              </a:ext>
            </a:extLst>
          </p:cNvPr>
          <p:cNvSpPr/>
          <p:nvPr/>
        </p:nvSpPr>
        <p:spPr>
          <a:xfrm>
            <a:off x="7733214" y="4781006"/>
            <a:ext cx="1463040" cy="1410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EBF070CB-620B-4330-AE70-0921664A6D62}"/>
              </a:ext>
            </a:extLst>
          </p:cNvPr>
          <p:cNvCxnSpPr/>
          <p:nvPr/>
        </p:nvCxnSpPr>
        <p:spPr>
          <a:xfrm>
            <a:off x="6309360" y="4937760"/>
            <a:ext cx="831549" cy="94052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BEFACF2C-5006-468D-B373-33FBF2A3FC4D}"/>
              </a:ext>
            </a:extLst>
          </p:cNvPr>
          <p:cNvCxnSpPr>
            <a:cxnSpLocks/>
          </p:cNvCxnSpPr>
          <p:nvPr/>
        </p:nvCxnSpPr>
        <p:spPr>
          <a:xfrm flipV="1">
            <a:off x="6309360" y="5042264"/>
            <a:ext cx="751147" cy="83602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155D324-8DC7-44D9-A1A2-354332EBFB95}"/>
              </a:ext>
            </a:extLst>
          </p:cNvPr>
          <p:cNvCxnSpPr>
            <a:cxnSpLocks/>
          </p:cNvCxnSpPr>
          <p:nvPr/>
        </p:nvCxnSpPr>
        <p:spPr>
          <a:xfrm flipV="1">
            <a:off x="7955280" y="5081453"/>
            <a:ext cx="958995" cy="9063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C2C55671-CB81-4E5C-9C2C-4946F02D8409}"/>
              </a:ext>
            </a:extLst>
          </p:cNvPr>
          <p:cNvCxnSpPr>
            <a:cxnSpLocks/>
          </p:cNvCxnSpPr>
          <p:nvPr/>
        </p:nvCxnSpPr>
        <p:spPr>
          <a:xfrm flipH="1" flipV="1">
            <a:off x="8173000" y="5042264"/>
            <a:ext cx="259136" cy="49238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8C204444-4C5D-428B-89A2-89D1210A3EF1}"/>
              </a:ext>
            </a:extLst>
          </p:cNvPr>
          <p:cNvCxnSpPr>
            <a:cxnSpLocks/>
          </p:cNvCxnSpPr>
          <p:nvPr/>
        </p:nvCxnSpPr>
        <p:spPr>
          <a:xfrm flipV="1">
            <a:off x="9636040" y="5081454"/>
            <a:ext cx="958995" cy="9063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8AB21DC6-361B-4747-9F26-6A3B3CB9C4D8}"/>
              </a:ext>
            </a:extLst>
          </p:cNvPr>
          <p:cNvCxnSpPr>
            <a:cxnSpLocks/>
          </p:cNvCxnSpPr>
          <p:nvPr/>
        </p:nvCxnSpPr>
        <p:spPr>
          <a:xfrm flipH="1">
            <a:off x="9636040" y="5081453"/>
            <a:ext cx="95899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CE8EF278-19DA-4E2A-8AD7-B3084C16BB95}"/>
              </a:ext>
            </a:extLst>
          </p:cNvPr>
          <p:cNvCxnSpPr>
            <a:cxnSpLocks/>
          </p:cNvCxnSpPr>
          <p:nvPr/>
        </p:nvCxnSpPr>
        <p:spPr>
          <a:xfrm flipH="1">
            <a:off x="9636040" y="5987841"/>
            <a:ext cx="95899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471A78D3-CE2E-423A-990C-AB0BE16E8C6A}"/>
              </a:ext>
            </a:extLst>
          </p:cNvPr>
          <p:cNvSpPr/>
          <p:nvPr/>
        </p:nvSpPr>
        <p:spPr>
          <a:xfrm>
            <a:off x="5852160" y="1345474"/>
            <a:ext cx="457200" cy="3122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12357DB4-DB49-4BCA-9F39-925490B08745}"/>
              </a:ext>
            </a:extLst>
          </p:cNvPr>
          <p:cNvSpPr/>
          <p:nvPr/>
        </p:nvSpPr>
        <p:spPr>
          <a:xfrm>
            <a:off x="5852160" y="4206240"/>
            <a:ext cx="457200" cy="1466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4FC5E1D3-60B9-4DDC-A75F-04C21F0CA622}"/>
              </a:ext>
            </a:extLst>
          </p:cNvPr>
          <p:cNvSpPr/>
          <p:nvPr/>
        </p:nvSpPr>
        <p:spPr>
          <a:xfrm>
            <a:off x="5847805" y="3966750"/>
            <a:ext cx="457200" cy="1466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A514D69A-3DE4-43E7-98ED-1A0376461333}"/>
              </a:ext>
            </a:extLst>
          </p:cNvPr>
          <p:cNvSpPr/>
          <p:nvPr/>
        </p:nvSpPr>
        <p:spPr>
          <a:xfrm>
            <a:off x="5856513" y="3714205"/>
            <a:ext cx="457200" cy="1466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83B733D9-2412-4231-B54C-83B60EF44454}"/>
              </a:ext>
            </a:extLst>
          </p:cNvPr>
          <p:cNvSpPr/>
          <p:nvPr/>
        </p:nvSpPr>
        <p:spPr>
          <a:xfrm>
            <a:off x="8173000" y="822960"/>
            <a:ext cx="741275" cy="6662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B9E683D6-E101-4586-A962-BD174360B630}"/>
              </a:ext>
            </a:extLst>
          </p:cNvPr>
          <p:cNvSpPr/>
          <p:nvPr/>
        </p:nvSpPr>
        <p:spPr>
          <a:xfrm>
            <a:off x="10111709" y="966651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</a:t>
            </a:r>
          </a:p>
        </p:txBody>
      </p:sp>
    </p:spTree>
    <p:extLst>
      <p:ext uri="{BB962C8B-B14F-4D97-AF65-F5344CB8AC3E}">
        <p14:creationId xmlns:p14="http://schemas.microsoft.com/office/powerpoint/2010/main" val="14975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C90A7E-B7EE-4E1E-8F49-5154D89D0395}"/>
              </a:ext>
            </a:extLst>
          </p:cNvPr>
          <p:cNvSpPr/>
          <p:nvPr/>
        </p:nvSpPr>
        <p:spPr>
          <a:xfrm>
            <a:off x="5394960" y="596008"/>
            <a:ext cx="60743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2C29756-924E-4F50-BB94-0EE5052E07FA}"/>
              </a:ext>
            </a:extLst>
          </p:cNvPr>
          <p:cNvSpPr/>
          <p:nvPr/>
        </p:nvSpPr>
        <p:spPr>
          <a:xfrm>
            <a:off x="7580823" y="1615603"/>
            <a:ext cx="2129242" cy="1807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E27729E-295A-49BD-A3DA-775C494AC983}"/>
              </a:ext>
            </a:extLst>
          </p:cNvPr>
          <p:cNvCxnSpPr>
            <a:cxnSpLocks/>
          </p:cNvCxnSpPr>
          <p:nvPr/>
        </p:nvCxnSpPr>
        <p:spPr>
          <a:xfrm flipV="1">
            <a:off x="8033657" y="2041067"/>
            <a:ext cx="1380311" cy="111817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93483D8-C89E-40DF-ACD1-8487FBE3674C}"/>
              </a:ext>
            </a:extLst>
          </p:cNvPr>
          <p:cNvCxnSpPr>
            <a:cxnSpLocks/>
          </p:cNvCxnSpPr>
          <p:nvPr/>
        </p:nvCxnSpPr>
        <p:spPr>
          <a:xfrm>
            <a:off x="8173000" y="2041067"/>
            <a:ext cx="480114" cy="55908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BCE353DF-8C43-457A-96C2-99C0C68B2EA8}"/>
              </a:ext>
            </a:extLst>
          </p:cNvPr>
          <p:cNvSpPr/>
          <p:nvPr/>
        </p:nvSpPr>
        <p:spPr>
          <a:xfrm>
            <a:off x="8173000" y="822960"/>
            <a:ext cx="741275" cy="6662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>
                <a:solidFill>
                  <a:srgbClr val="FF0000"/>
                </a:solidFill>
              </a:rPr>
              <a:t>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F1D18DB0-E62C-4365-B0E3-15F683D4454C}"/>
              </a:ext>
            </a:extLst>
          </p:cNvPr>
          <p:cNvSpPr/>
          <p:nvPr/>
        </p:nvSpPr>
        <p:spPr>
          <a:xfrm>
            <a:off x="7580822" y="3860855"/>
            <a:ext cx="2129243" cy="180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EBAA980D-3B86-4529-927C-5D8F6EAC8608}"/>
              </a:ext>
            </a:extLst>
          </p:cNvPr>
          <p:cNvCxnSpPr>
            <a:cxnSpLocks/>
          </p:cNvCxnSpPr>
          <p:nvPr/>
        </p:nvCxnSpPr>
        <p:spPr>
          <a:xfrm>
            <a:off x="8101218" y="4162698"/>
            <a:ext cx="1088449" cy="12322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491D4A31-D8C6-4F6C-91D4-D0EE2D040C8B}"/>
              </a:ext>
            </a:extLst>
          </p:cNvPr>
          <p:cNvCxnSpPr>
            <a:cxnSpLocks/>
          </p:cNvCxnSpPr>
          <p:nvPr/>
        </p:nvCxnSpPr>
        <p:spPr>
          <a:xfrm flipV="1">
            <a:off x="8042372" y="4218605"/>
            <a:ext cx="1206139" cy="10972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3F941ADD-9C7C-4282-B520-C1BFFF69B04B}"/>
              </a:ext>
            </a:extLst>
          </p:cNvPr>
          <p:cNvSpPr/>
          <p:nvPr/>
        </p:nvSpPr>
        <p:spPr>
          <a:xfrm>
            <a:off x="10106426" y="1615603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לירון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54A5E3F2-79B0-467E-A4F5-011D060FF077}"/>
              </a:ext>
            </a:extLst>
          </p:cNvPr>
          <p:cNvSpPr/>
          <p:nvPr/>
        </p:nvSpPr>
        <p:spPr>
          <a:xfrm>
            <a:off x="10106426" y="3900742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</a:t>
            </a:r>
          </a:p>
        </p:txBody>
      </p:sp>
    </p:spTree>
    <p:extLst>
      <p:ext uri="{BB962C8B-B14F-4D97-AF65-F5344CB8AC3E}">
        <p14:creationId xmlns:p14="http://schemas.microsoft.com/office/powerpoint/2010/main" val="40263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5BDF5C-922E-4385-A37C-FAE349C9F025}"/>
              </a:ext>
            </a:extLst>
          </p:cNvPr>
          <p:cNvSpPr/>
          <p:nvPr/>
        </p:nvSpPr>
        <p:spPr>
          <a:xfrm>
            <a:off x="5394960" y="596008"/>
            <a:ext cx="60743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D0C19EE-8DDE-452F-B798-61FADC12D8C5}"/>
              </a:ext>
            </a:extLst>
          </p:cNvPr>
          <p:cNvSpPr/>
          <p:nvPr/>
        </p:nvSpPr>
        <p:spPr>
          <a:xfrm>
            <a:off x="7580823" y="1615603"/>
            <a:ext cx="2129242" cy="1807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27F1CC71-7428-48C3-B488-CFF2B0C93B83}"/>
              </a:ext>
            </a:extLst>
          </p:cNvPr>
          <p:cNvCxnSpPr>
            <a:cxnSpLocks/>
          </p:cNvCxnSpPr>
          <p:nvPr/>
        </p:nvCxnSpPr>
        <p:spPr>
          <a:xfrm flipV="1">
            <a:off x="8033657" y="2041067"/>
            <a:ext cx="1380311" cy="111817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6FC33A95-3504-416C-985F-0E7ED378C0ED}"/>
              </a:ext>
            </a:extLst>
          </p:cNvPr>
          <p:cNvCxnSpPr>
            <a:cxnSpLocks/>
          </p:cNvCxnSpPr>
          <p:nvPr/>
        </p:nvCxnSpPr>
        <p:spPr>
          <a:xfrm>
            <a:off x="8173000" y="2041067"/>
            <a:ext cx="480114" cy="55908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אליפסה 7">
            <a:extLst>
              <a:ext uri="{FF2B5EF4-FFF2-40B4-BE49-F238E27FC236}">
                <a16:creationId xmlns:a16="http://schemas.microsoft.com/office/drawing/2014/main" id="{CCEEF005-A7DF-4210-A08F-A295D219F1F1}"/>
              </a:ext>
            </a:extLst>
          </p:cNvPr>
          <p:cNvSpPr/>
          <p:nvPr/>
        </p:nvSpPr>
        <p:spPr>
          <a:xfrm>
            <a:off x="8173000" y="822960"/>
            <a:ext cx="741275" cy="6662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>
                <a:solidFill>
                  <a:srgbClr val="FF0000"/>
                </a:solidFill>
              </a:rPr>
              <a:t>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811FFEA-23BF-4819-A09E-968BDD827C31}"/>
              </a:ext>
            </a:extLst>
          </p:cNvPr>
          <p:cNvSpPr/>
          <p:nvPr/>
        </p:nvSpPr>
        <p:spPr>
          <a:xfrm>
            <a:off x="7580822" y="3860855"/>
            <a:ext cx="2129243" cy="180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1CA2B1EF-E0E2-4EAF-B8EF-882A249D84D7}"/>
              </a:ext>
            </a:extLst>
          </p:cNvPr>
          <p:cNvCxnSpPr>
            <a:cxnSpLocks/>
          </p:cNvCxnSpPr>
          <p:nvPr/>
        </p:nvCxnSpPr>
        <p:spPr>
          <a:xfrm>
            <a:off x="8101218" y="4162698"/>
            <a:ext cx="1088449" cy="12322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1CD2934D-5332-4031-9B4A-272DF8AAC98F}"/>
              </a:ext>
            </a:extLst>
          </p:cNvPr>
          <p:cNvCxnSpPr>
            <a:cxnSpLocks/>
          </p:cNvCxnSpPr>
          <p:nvPr/>
        </p:nvCxnSpPr>
        <p:spPr>
          <a:xfrm flipV="1">
            <a:off x="8042372" y="4218605"/>
            <a:ext cx="1206139" cy="10972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F65A63CA-8017-4711-A043-9C06827CDC65}"/>
              </a:ext>
            </a:extLst>
          </p:cNvPr>
          <p:cNvSpPr/>
          <p:nvPr/>
        </p:nvSpPr>
        <p:spPr>
          <a:xfrm>
            <a:off x="10106426" y="1615603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לירון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7780CC6C-D880-4CA5-8CD4-ED6985484B99}"/>
              </a:ext>
            </a:extLst>
          </p:cNvPr>
          <p:cNvSpPr/>
          <p:nvPr/>
        </p:nvSpPr>
        <p:spPr>
          <a:xfrm>
            <a:off x="10106426" y="3900742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</a:t>
            </a:r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AC584B55-613A-48E3-AC96-A4A412C03D6E}"/>
              </a:ext>
            </a:extLst>
          </p:cNvPr>
          <p:cNvSpPr/>
          <p:nvPr/>
        </p:nvSpPr>
        <p:spPr>
          <a:xfrm>
            <a:off x="4362994" y="2041067"/>
            <a:ext cx="2456974" cy="1819788"/>
          </a:xfrm>
          <a:prstGeom prst="wedgeEllipseCallout">
            <a:avLst>
              <a:gd name="adj1" fmla="val 52005"/>
              <a:gd name="adj2" fmla="val 54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 ניצחה</a:t>
            </a:r>
          </a:p>
        </p:txBody>
      </p:sp>
    </p:spTree>
    <p:extLst>
      <p:ext uri="{BB962C8B-B14F-4D97-AF65-F5344CB8AC3E}">
        <p14:creationId xmlns:p14="http://schemas.microsoft.com/office/powerpoint/2010/main" val="332440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FC182C9-C125-42D5-BEFF-373A8D027D64}"/>
              </a:ext>
            </a:extLst>
          </p:cNvPr>
          <p:cNvSpPr/>
          <p:nvPr/>
        </p:nvSpPr>
        <p:spPr>
          <a:xfrm>
            <a:off x="7223760" y="596008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54051498-1BFB-47C3-8D98-B33B00EEAB01}"/>
              </a:ext>
            </a:extLst>
          </p:cNvPr>
          <p:cNvSpPr/>
          <p:nvPr/>
        </p:nvSpPr>
        <p:spPr>
          <a:xfrm>
            <a:off x="7402285" y="1501187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הילה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0E68057-D4F0-42C4-8A24-9522AFC63D44}"/>
              </a:ext>
            </a:extLst>
          </p:cNvPr>
          <p:cNvSpPr/>
          <p:nvPr/>
        </p:nvSpPr>
        <p:spPr>
          <a:xfrm>
            <a:off x="7402285" y="2119320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לירון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51357E1-0897-40F9-86BD-C0D328387844}"/>
              </a:ext>
            </a:extLst>
          </p:cNvPr>
          <p:cNvSpPr/>
          <p:nvPr/>
        </p:nvSpPr>
        <p:spPr>
          <a:xfrm>
            <a:off x="7402285" y="2598028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יוסי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834CEDF-947F-4D91-8DA5-70A3B7EA48FD}"/>
              </a:ext>
            </a:extLst>
          </p:cNvPr>
          <p:cNvSpPr/>
          <p:nvPr/>
        </p:nvSpPr>
        <p:spPr>
          <a:xfrm>
            <a:off x="7402285" y="3106262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C75566D-A320-48B0-9939-681388D28704}"/>
              </a:ext>
            </a:extLst>
          </p:cNvPr>
          <p:cNvSpPr/>
          <p:nvPr/>
        </p:nvSpPr>
        <p:spPr>
          <a:xfrm>
            <a:off x="7402285" y="3691738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דונאט</a:t>
            </a:r>
            <a:endParaRPr lang="he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87011EF-49F7-417F-A916-7623511A57C6}"/>
              </a:ext>
            </a:extLst>
          </p:cNvPr>
          <p:cNvSpPr/>
          <p:nvPr/>
        </p:nvSpPr>
        <p:spPr>
          <a:xfrm>
            <a:off x="7402285" y="4230189"/>
            <a:ext cx="1332412" cy="378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פיליפ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6348B56-2F24-4766-9901-23EEC85D39F7}"/>
              </a:ext>
            </a:extLst>
          </p:cNvPr>
          <p:cNvSpPr/>
          <p:nvPr/>
        </p:nvSpPr>
        <p:spPr>
          <a:xfrm>
            <a:off x="7402285" y="4876801"/>
            <a:ext cx="1332412" cy="37882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רונית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860F5-EEBC-4C2E-BE15-80B79B170F86}"/>
              </a:ext>
            </a:extLst>
          </p:cNvPr>
          <p:cNvSpPr txBox="1"/>
          <p:nvPr/>
        </p:nvSpPr>
        <p:spPr>
          <a:xfrm>
            <a:off x="8438606" y="195943"/>
            <a:ext cx="2246811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בחירת יריב</a:t>
            </a:r>
          </a:p>
        </p:txBody>
      </p:sp>
    </p:spTree>
    <p:extLst>
      <p:ext uri="{BB962C8B-B14F-4D97-AF65-F5344CB8AC3E}">
        <p14:creationId xmlns:p14="http://schemas.microsoft.com/office/powerpoint/2010/main" val="33808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2C9CA7B-D128-450A-812F-668852B2CC18}"/>
              </a:ext>
            </a:extLst>
          </p:cNvPr>
          <p:cNvSpPr/>
          <p:nvPr/>
        </p:nvSpPr>
        <p:spPr>
          <a:xfrm>
            <a:off x="7223760" y="596008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6249E-D634-4BF8-A5FC-33223AEDE3ED}"/>
              </a:ext>
            </a:extLst>
          </p:cNvPr>
          <p:cNvSpPr txBox="1"/>
          <p:nvPr/>
        </p:nvSpPr>
        <p:spPr>
          <a:xfrm>
            <a:off x="8438606" y="195943"/>
            <a:ext cx="2246811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הגדרות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EF2A36B-C7D3-44A2-8BB6-5194D6277AE4}"/>
              </a:ext>
            </a:extLst>
          </p:cNvPr>
          <p:cNvSpPr/>
          <p:nvPr/>
        </p:nvSpPr>
        <p:spPr>
          <a:xfrm>
            <a:off x="8438606" y="875211"/>
            <a:ext cx="2677885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בחירת ערכת נושא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A097D7B-77A1-43DA-B104-7D57E570F0AA}"/>
              </a:ext>
            </a:extLst>
          </p:cNvPr>
          <p:cNvSpPr/>
          <p:nvPr/>
        </p:nvSpPr>
        <p:spPr>
          <a:xfrm>
            <a:off x="8438605" y="1915885"/>
            <a:ext cx="2677885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סאונד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60058B-3C37-4255-84BA-570873A3CBF0}"/>
              </a:ext>
            </a:extLst>
          </p:cNvPr>
          <p:cNvSpPr/>
          <p:nvPr/>
        </p:nvSpPr>
        <p:spPr>
          <a:xfrm>
            <a:off x="8438605" y="2956559"/>
            <a:ext cx="2677885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שנה כינוי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27E5F-8762-4F82-A10F-4D6DDC124522}"/>
              </a:ext>
            </a:extLst>
          </p:cNvPr>
          <p:cNvSpPr txBox="1"/>
          <p:nvPr/>
        </p:nvSpPr>
        <p:spPr>
          <a:xfrm>
            <a:off x="8069963" y="3810528"/>
            <a:ext cx="29840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/>
              <a:t>שנה סיסמה</a:t>
            </a:r>
          </a:p>
        </p:txBody>
      </p:sp>
    </p:spTree>
    <p:extLst>
      <p:ext uri="{BB962C8B-B14F-4D97-AF65-F5344CB8AC3E}">
        <p14:creationId xmlns:p14="http://schemas.microsoft.com/office/powerpoint/2010/main" val="40517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0261DE1-18EB-4BA3-90F3-A5414C41D21D}"/>
              </a:ext>
            </a:extLst>
          </p:cNvPr>
          <p:cNvSpPr/>
          <p:nvPr/>
        </p:nvSpPr>
        <p:spPr>
          <a:xfrm>
            <a:off x="7223760" y="596008"/>
            <a:ext cx="4245553" cy="6023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C1FAE-89DC-4BBA-B48F-15AB3493475F}"/>
              </a:ext>
            </a:extLst>
          </p:cNvPr>
          <p:cNvSpPr txBox="1"/>
          <p:nvPr/>
        </p:nvSpPr>
        <p:spPr>
          <a:xfrm>
            <a:off x="8438606" y="195943"/>
            <a:ext cx="2246811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פרופיל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A673B62-306B-4AB0-ADD0-C9C425C80C2F}"/>
              </a:ext>
            </a:extLst>
          </p:cNvPr>
          <p:cNvSpPr/>
          <p:nvPr/>
        </p:nvSpPr>
        <p:spPr>
          <a:xfrm>
            <a:off x="8438604" y="952452"/>
            <a:ext cx="2677885" cy="574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ניצחונות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749ECDA-C11A-4F79-B22C-5F3F596A51F2}"/>
              </a:ext>
            </a:extLst>
          </p:cNvPr>
          <p:cNvSpPr/>
          <p:nvPr/>
        </p:nvSpPr>
        <p:spPr>
          <a:xfrm>
            <a:off x="8438603" y="1811816"/>
            <a:ext cx="2677885" cy="574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הפסדים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80B6E936-54A4-44A5-8CAA-5E50BDF0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06497"/>
              </p:ext>
            </p:extLst>
          </p:nvPr>
        </p:nvGraphicFramePr>
        <p:xfrm>
          <a:off x="8159205" y="3204927"/>
          <a:ext cx="2805612" cy="2532984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01403">
                  <a:extLst>
                    <a:ext uri="{9D8B030D-6E8A-4147-A177-3AD203B41FA5}">
                      <a16:colId xmlns:a16="http://schemas.microsoft.com/office/drawing/2014/main" val="1845762576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2773461824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1901013658"/>
                    </a:ext>
                  </a:extLst>
                </a:gridCol>
                <a:gridCol w="701403">
                  <a:extLst>
                    <a:ext uri="{9D8B030D-6E8A-4147-A177-3AD203B41FA5}">
                      <a16:colId xmlns:a16="http://schemas.microsoft.com/office/drawing/2014/main" val="2565222801"/>
                    </a:ext>
                  </a:extLst>
                </a:gridCol>
              </a:tblGrid>
              <a:tr h="6332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טבלת שיאים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6321"/>
                  </a:ext>
                </a:extLst>
              </a:tr>
              <a:tr h="63324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00486"/>
                  </a:ext>
                </a:extLst>
              </a:tr>
              <a:tr h="63324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33809"/>
                  </a:ext>
                </a:extLst>
              </a:tr>
              <a:tr h="63324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180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69</Words>
  <Application>Microsoft Office PowerPoint</Application>
  <PresentationFormat>מסך רחב</PresentationFormat>
  <Paragraphs>51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Tahal</dc:creator>
  <cp:lastModifiedBy>Tahal</cp:lastModifiedBy>
  <cp:revision>10</cp:revision>
  <dcterms:created xsi:type="dcterms:W3CDTF">2018-12-08T11:14:02Z</dcterms:created>
  <dcterms:modified xsi:type="dcterms:W3CDTF">2018-12-13T12:03:19Z</dcterms:modified>
</cp:coreProperties>
</file>