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8" r:id="rId4"/>
    <p:sldId id="259" r:id="rId5"/>
    <p:sldId id="269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236A3FB-C82E-49E0-82E7-F9A0589E5A3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265E7B7-8448-48C3-AB4E-8C4C8384C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3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3FB-C82E-49E0-82E7-F9A0589E5A3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E7B7-8448-48C3-AB4E-8C4C8384C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36A3FB-C82E-49E0-82E7-F9A0589E5A3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265E7B7-8448-48C3-AB4E-8C4C8384C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3FB-C82E-49E0-82E7-F9A0589E5A3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E7B7-8448-48C3-AB4E-8C4C8384C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36A3FB-C82E-49E0-82E7-F9A0589E5A3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265E7B7-8448-48C3-AB4E-8C4C8384C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36A3FB-C82E-49E0-82E7-F9A0589E5A3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265E7B7-8448-48C3-AB4E-8C4C8384C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36A3FB-C82E-49E0-82E7-F9A0589E5A3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265E7B7-8448-48C3-AB4E-8C4C8384C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3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3FB-C82E-49E0-82E7-F9A0589E5A3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E7B7-8448-48C3-AB4E-8C4C8384C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9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36A3FB-C82E-49E0-82E7-F9A0589E5A3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265E7B7-8448-48C3-AB4E-8C4C8384C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3FB-C82E-49E0-82E7-F9A0589E5A3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E7B7-8448-48C3-AB4E-8C4C8384C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36A3FB-C82E-49E0-82E7-F9A0589E5A3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265E7B7-8448-48C3-AB4E-8C4C8384C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6A3FB-C82E-49E0-82E7-F9A0589E5A3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E7B7-8448-48C3-AB4E-8C4C8384C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4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C057-C67E-4FD1-91A0-280DECB5C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Group project </a:t>
            </a:r>
            <a:r>
              <a:rPr lang="nl-NL" dirty="0" err="1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presentation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1F008-1461-4D0B-AF50-3E382DBEE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S02-01: Yoshua Kock, Renis Hila and Guleesh Spithorst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925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DF18-07C9-4F91-A297-8D78747B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68E6-439E-44B5-BEFA-6DB4A5A8F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875" y="1194302"/>
            <a:ext cx="6281873" cy="5248622"/>
          </a:xfrm>
        </p:spPr>
        <p:txBody>
          <a:bodyPr/>
          <a:lstStyle/>
          <a:p>
            <a:r>
              <a:rPr lang="en-GB" dirty="0"/>
              <a:t>Our Solutions</a:t>
            </a:r>
          </a:p>
          <a:p>
            <a:r>
              <a:rPr lang="en-GB" dirty="0"/>
              <a:t>UML-diagram</a:t>
            </a:r>
          </a:p>
          <a:p>
            <a:r>
              <a:rPr lang="en-GB" dirty="0"/>
              <a:t>Demo</a:t>
            </a:r>
          </a:p>
          <a:p>
            <a:endParaRPr lang="en-GB" dirty="0"/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7458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DE87-5B02-4DEF-B0C5-A8F4523E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AADB-FC3D-4723-A0C9-F364B842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488096" cy="5248622"/>
          </a:xfrm>
        </p:spPr>
        <p:txBody>
          <a:bodyPr/>
          <a:lstStyle/>
          <a:p>
            <a:r>
              <a:rPr lang="en-US" dirty="0"/>
              <a:t>Project Problems: </a:t>
            </a:r>
          </a:p>
          <a:p>
            <a:pPr lvl="1"/>
            <a:r>
              <a:rPr lang="en-US" dirty="0"/>
              <a:t>Uncommunicated minor issues - Complaints</a:t>
            </a:r>
          </a:p>
          <a:p>
            <a:pPr lvl="1"/>
            <a:r>
              <a:rPr lang="en-US" dirty="0"/>
              <a:t>Tenants did not get groceries – Shopping list</a:t>
            </a:r>
          </a:p>
          <a:p>
            <a:pPr lvl="1"/>
            <a:r>
              <a:rPr lang="en-US" dirty="0"/>
              <a:t>Unfulfilled tasks - Tasks</a:t>
            </a:r>
          </a:p>
          <a:p>
            <a:pPr lvl="1"/>
            <a:r>
              <a:rPr lang="en-US" dirty="0"/>
              <a:t>Unannounced events - Announcements</a:t>
            </a:r>
          </a:p>
        </p:txBody>
      </p:sp>
    </p:spTree>
    <p:extLst>
      <p:ext uri="{BB962C8B-B14F-4D97-AF65-F5344CB8AC3E}">
        <p14:creationId xmlns:p14="http://schemas.microsoft.com/office/powerpoint/2010/main" val="5331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26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8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9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7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8" name="Isosceles Triangle 247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5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171FC5-8E06-478A-8C64-DAAA7886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Paper Prototype</a:t>
            </a:r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2" name="Picture 2">
            <a:extLst>
              <a:ext uri="{FF2B5EF4-FFF2-40B4-BE49-F238E27FC236}">
                <a16:creationId xmlns:a16="http://schemas.microsoft.com/office/drawing/2014/main" id="{C2D7A3C8-585A-4060-AFCB-14692E755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5446" y="294366"/>
            <a:ext cx="6405099" cy="48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13E0599A-02CF-4FEF-AA5C-0DAB92780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74" y="265427"/>
            <a:ext cx="6348871" cy="47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5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7D6AD8-8B8B-447C-8EB6-E91346B3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UML Diagram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1CCEDF6F-A926-4652-B0C3-E57C60BFA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70" y="95329"/>
            <a:ext cx="9807719" cy="5222610"/>
          </a:xfrm>
          <a:prstGeom prst="rect">
            <a:avLst/>
          </a:prstGeom>
        </p:spPr>
      </p:pic>
      <p:pic>
        <p:nvPicPr>
          <p:cNvPr id="57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295D4123-B809-48D0-B5AC-F9D2F030D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70" y="68696"/>
            <a:ext cx="9807719" cy="52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1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F543C4-79CF-4103-9621-6B27A258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475" y="1148633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                            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838F7-6103-498E-83A8-A464041B4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744" y="1263108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We will demonstrate in Visual Studio </a:t>
            </a:r>
          </a:p>
        </p:txBody>
      </p:sp>
    </p:spTree>
    <p:extLst>
      <p:ext uri="{BB962C8B-B14F-4D97-AF65-F5344CB8AC3E}">
        <p14:creationId xmlns:p14="http://schemas.microsoft.com/office/powerpoint/2010/main" val="13837392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192</TotalTime>
  <Words>56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Black</vt:lpstr>
      <vt:lpstr>Calibri Light</vt:lpstr>
      <vt:lpstr>Rockwell</vt:lpstr>
      <vt:lpstr>Wingdings</vt:lpstr>
      <vt:lpstr>Atlas</vt:lpstr>
      <vt:lpstr>Group project presentation</vt:lpstr>
      <vt:lpstr>Index</vt:lpstr>
      <vt:lpstr>Our Solutions</vt:lpstr>
      <vt:lpstr>Paper Prototype</vt:lpstr>
      <vt:lpstr>UML Diagram</vt:lpstr>
      <vt:lpstr>                            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presentation</dc:title>
  <dc:creator>Spithorst,Guleesh G.A.C.</dc:creator>
  <cp:lastModifiedBy>Spithorst,Guleesh G.A.C.</cp:lastModifiedBy>
  <cp:revision>11</cp:revision>
  <dcterms:created xsi:type="dcterms:W3CDTF">2022-05-31T16:46:09Z</dcterms:created>
  <dcterms:modified xsi:type="dcterms:W3CDTF">2022-06-20T10:57:50Z</dcterms:modified>
</cp:coreProperties>
</file>