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1" r:id="rId3"/>
    <p:sldId id="259" r:id="rId4"/>
    <p:sldId id="257" r:id="rId5"/>
    <p:sldId id="258" r:id="rId6"/>
    <p:sldId id="260"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0887A-4D93-1548-41EE-C99A462B10EB}" v="22" dt="2025-06-23T13:49:35.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la Davies" userId="S::hila.davies@lis.ac.uk::51fc1b30-1a4e-4e34-b5d5-428dfa893323" providerId="AD" clId="Web-{6BFFB62A-B2DC-02ED-AD0E-E468DA700EC8}"/>
    <pc:docChg chg="modSld">
      <pc:chgData name="Hila Davies" userId="S::hila.davies@lis.ac.uk::51fc1b30-1a4e-4e34-b5d5-428dfa893323" providerId="AD" clId="Web-{6BFFB62A-B2DC-02ED-AD0E-E468DA700EC8}" dt="2025-06-17T11:11:39.323" v="43" actId="20577"/>
      <pc:docMkLst>
        <pc:docMk/>
      </pc:docMkLst>
      <pc:sldChg chg="modSp">
        <pc:chgData name="Hila Davies" userId="S::hila.davies@lis.ac.uk::51fc1b30-1a4e-4e34-b5d5-428dfa893323" providerId="AD" clId="Web-{6BFFB62A-B2DC-02ED-AD0E-E468DA700EC8}" dt="2025-06-17T11:11:39.323" v="43" actId="20577"/>
        <pc:sldMkLst>
          <pc:docMk/>
          <pc:sldMk cId="109857222" sldId="256"/>
        </pc:sldMkLst>
        <pc:spChg chg="mod">
          <ac:chgData name="Hila Davies" userId="S::hila.davies@lis.ac.uk::51fc1b30-1a4e-4e34-b5d5-428dfa893323" providerId="AD" clId="Web-{6BFFB62A-B2DC-02ED-AD0E-E468DA700EC8}" dt="2025-06-17T11:11:39.323" v="43" actId="20577"/>
          <ac:spMkLst>
            <pc:docMk/>
            <pc:sldMk cId="109857222" sldId="256"/>
            <ac:spMk id="3" creationId="{00000000-0000-0000-0000-000000000000}"/>
          </ac:spMkLst>
        </pc:spChg>
      </pc:sldChg>
    </pc:docChg>
  </pc:docChgLst>
  <pc:docChgLst>
    <pc:chgData name="Hila Davies" userId="S::hila.davies@lis.ac.uk::51fc1b30-1a4e-4e34-b5d5-428dfa893323" providerId="AD" clId="Web-{6E6695B9-6052-7516-8782-3BE84AB64337}"/>
    <pc:docChg chg="addSld modSld sldOrd addMainMaster delMainMaster">
      <pc:chgData name="Hila Davies" userId="S::hila.davies@lis.ac.uk::51fc1b30-1a4e-4e34-b5d5-428dfa893323" providerId="AD" clId="Web-{6E6695B9-6052-7516-8782-3BE84AB64337}" dt="2025-06-17T10:39:06.069" v="884" actId="20577"/>
      <pc:docMkLst>
        <pc:docMk/>
      </pc:docMkLst>
      <pc:sldChg chg="modSp mod setBg modClrScheme chgLayout">
        <pc:chgData name="Hila Davies" userId="S::hila.davies@lis.ac.uk::51fc1b30-1a4e-4e34-b5d5-428dfa893323" providerId="AD" clId="Web-{6E6695B9-6052-7516-8782-3BE84AB64337}" dt="2025-06-17T10:39:06.069" v="884" actId="20577"/>
        <pc:sldMkLst>
          <pc:docMk/>
          <pc:sldMk cId="109857222" sldId="256"/>
        </pc:sldMkLst>
        <pc:spChg chg="mod ord">
          <ac:chgData name="Hila Davies" userId="S::hila.davies@lis.ac.uk::51fc1b30-1a4e-4e34-b5d5-428dfa893323" providerId="AD" clId="Web-{6E6695B9-6052-7516-8782-3BE84AB64337}" dt="2025-06-17T10:02:44.820" v="299"/>
          <ac:spMkLst>
            <pc:docMk/>
            <pc:sldMk cId="109857222" sldId="256"/>
            <ac:spMk id="2" creationId="{00000000-0000-0000-0000-000000000000}"/>
          </ac:spMkLst>
        </pc:spChg>
        <pc:spChg chg="mod ord">
          <ac:chgData name="Hila Davies" userId="S::hila.davies@lis.ac.uk::51fc1b30-1a4e-4e34-b5d5-428dfa893323" providerId="AD" clId="Web-{6E6695B9-6052-7516-8782-3BE84AB64337}" dt="2025-06-17T10:39:06.069" v="884" actId="20577"/>
          <ac:spMkLst>
            <pc:docMk/>
            <pc:sldMk cId="109857222" sldId="256"/>
            <ac:spMk id="3" creationId="{00000000-0000-0000-0000-000000000000}"/>
          </ac:spMkLst>
        </pc:spChg>
      </pc:sldChg>
      <pc:sldChg chg="addSp delSp modSp new mod modClrScheme chgLayout">
        <pc:chgData name="Hila Davies" userId="S::hila.davies@lis.ac.uk::51fc1b30-1a4e-4e34-b5d5-428dfa893323" providerId="AD" clId="Web-{6E6695B9-6052-7516-8782-3BE84AB64337}" dt="2025-06-17T10:18:41.159" v="814" actId="20577"/>
        <pc:sldMkLst>
          <pc:docMk/>
          <pc:sldMk cId="1937990071" sldId="257"/>
        </pc:sldMkLst>
        <pc:spChg chg="mod ord">
          <ac:chgData name="Hila Davies" userId="S::hila.davies@lis.ac.uk::51fc1b30-1a4e-4e34-b5d5-428dfa893323" providerId="AD" clId="Web-{6E6695B9-6052-7516-8782-3BE84AB64337}" dt="2025-06-17T10:18:41.159" v="814" actId="20577"/>
          <ac:spMkLst>
            <pc:docMk/>
            <pc:sldMk cId="1937990071" sldId="257"/>
            <ac:spMk id="2" creationId="{85F1B6B7-EE77-318F-3034-ADF26E623D6E}"/>
          </ac:spMkLst>
        </pc:spChg>
        <pc:spChg chg="del">
          <ac:chgData name="Hila Davies" userId="S::hila.davies@lis.ac.uk::51fc1b30-1a4e-4e34-b5d5-428dfa893323" providerId="AD" clId="Web-{6E6695B9-6052-7516-8782-3BE84AB64337}" dt="2025-06-17T09:47:36.966" v="1"/>
          <ac:spMkLst>
            <pc:docMk/>
            <pc:sldMk cId="1937990071" sldId="257"/>
            <ac:spMk id="3" creationId="{5B3DCDB8-D82A-3F2C-A5E0-998B1AA27211}"/>
          </ac:spMkLst>
        </pc:spChg>
        <pc:spChg chg="add mod">
          <ac:chgData name="Hila Davies" userId="S::hila.davies@lis.ac.uk::51fc1b30-1a4e-4e34-b5d5-428dfa893323" providerId="AD" clId="Web-{6E6695B9-6052-7516-8782-3BE84AB64337}" dt="2025-06-17T09:48:30.718" v="29"/>
          <ac:spMkLst>
            <pc:docMk/>
            <pc:sldMk cId="1937990071" sldId="257"/>
            <ac:spMk id="4" creationId="{F6765C59-CECB-00D7-8A39-E4DC1B37ED6B}"/>
          </ac:spMkLst>
        </pc:spChg>
        <pc:picChg chg="add del mod">
          <ac:chgData name="Hila Davies" userId="S::hila.davies@lis.ac.uk::51fc1b30-1a4e-4e34-b5d5-428dfa893323" providerId="AD" clId="Web-{6E6695B9-6052-7516-8782-3BE84AB64337}" dt="2025-06-17T09:48:58.703" v="37"/>
          <ac:picMkLst>
            <pc:docMk/>
            <pc:sldMk cId="1937990071" sldId="257"/>
            <ac:picMk id="5" creationId="{D5AA8956-6CD9-F3B5-1E76-DAD830873977}"/>
          </ac:picMkLst>
        </pc:picChg>
      </pc:sldChg>
      <pc:sldChg chg="addSp delSp modSp add mod replId modClrScheme chgLayout">
        <pc:chgData name="Hila Davies" userId="S::hila.davies@lis.ac.uk::51fc1b30-1a4e-4e34-b5d5-428dfa893323" providerId="AD" clId="Web-{6E6695B9-6052-7516-8782-3BE84AB64337}" dt="2025-06-17T10:20:21.772" v="864" actId="20577"/>
        <pc:sldMkLst>
          <pc:docMk/>
          <pc:sldMk cId="3798541423" sldId="258"/>
        </pc:sldMkLst>
        <pc:spChg chg="del mod ord">
          <ac:chgData name="Hila Davies" userId="S::hila.davies@lis.ac.uk::51fc1b30-1a4e-4e34-b5d5-428dfa893323" providerId="AD" clId="Web-{6E6695B9-6052-7516-8782-3BE84AB64337}" dt="2025-06-17T10:16:46.234" v="704"/>
          <ac:spMkLst>
            <pc:docMk/>
            <pc:sldMk cId="3798541423" sldId="258"/>
            <ac:spMk id="2" creationId="{7CE615DF-B6DA-1E4A-914B-FD01190EC4BD}"/>
          </ac:spMkLst>
        </pc:spChg>
        <pc:spChg chg="add mod">
          <ac:chgData name="Hila Davies" userId="S::hila.davies@lis.ac.uk::51fc1b30-1a4e-4e34-b5d5-428dfa893323" providerId="AD" clId="Web-{6E6695B9-6052-7516-8782-3BE84AB64337}" dt="2025-06-17T10:20:21.772" v="864" actId="20577"/>
          <ac:spMkLst>
            <pc:docMk/>
            <pc:sldMk cId="3798541423" sldId="258"/>
            <ac:spMk id="5" creationId="{30B5EF04-7249-396E-A817-BAFBB7547C4C}"/>
          </ac:spMkLst>
        </pc:spChg>
      </pc:sldChg>
      <pc:sldChg chg="modSp add mod ord replId modClrScheme chgLayout">
        <pc:chgData name="Hila Davies" userId="S::hila.davies@lis.ac.uk::51fc1b30-1a4e-4e34-b5d5-428dfa893323" providerId="AD" clId="Web-{6E6695B9-6052-7516-8782-3BE84AB64337}" dt="2025-06-17T10:18:13.034" v="765" actId="20577"/>
        <pc:sldMkLst>
          <pc:docMk/>
          <pc:sldMk cId="2143893805" sldId="259"/>
        </pc:sldMkLst>
        <pc:spChg chg="mod ord">
          <ac:chgData name="Hila Davies" userId="S::hila.davies@lis.ac.uk::51fc1b30-1a4e-4e34-b5d5-428dfa893323" providerId="AD" clId="Web-{6E6695B9-6052-7516-8782-3BE84AB64337}" dt="2025-06-17T10:18:13.034" v="765" actId="20577"/>
          <ac:spMkLst>
            <pc:docMk/>
            <pc:sldMk cId="2143893805" sldId="259"/>
            <ac:spMk id="2" creationId="{9FC727EF-49B0-8F38-FDDA-9D618A9B2B40}"/>
          </ac:spMkLst>
        </pc:spChg>
      </pc:sldChg>
      <pc:sldChg chg="modSp add ord replId">
        <pc:chgData name="Hila Davies" userId="S::hila.davies@lis.ac.uk::51fc1b30-1a4e-4e34-b5d5-428dfa893323" providerId="AD" clId="Web-{6E6695B9-6052-7516-8782-3BE84AB64337}" dt="2025-06-17T10:38:23.521" v="871" actId="20577"/>
        <pc:sldMkLst>
          <pc:docMk/>
          <pc:sldMk cId="2591834967" sldId="260"/>
        </pc:sldMkLst>
        <pc:spChg chg="mod">
          <ac:chgData name="Hila Davies" userId="S::hila.davies@lis.ac.uk::51fc1b30-1a4e-4e34-b5d5-428dfa893323" providerId="AD" clId="Web-{6E6695B9-6052-7516-8782-3BE84AB64337}" dt="2025-06-17T10:07:40.094" v="328" actId="20577"/>
          <ac:spMkLst>
            <pc:docMk/>
            <pc:sldMk cId="2591834967" sldId="260"/>
            <ac:spMk id="2" creationId="{F18F55C4-F5B3-D8AF-7EA6-BA036516A851}"/>
          </ac:spMkLst>
        </pc:spChg>
        <pc:spChg chg="mod">
          <ac:chgData name="Hila Davies" userId="S::hila.davies@lis.ac.uk::51fc1b30-1a4e-4e34-b5d5-428dfa893323" providerId="AD" clId="Web-{6E6695B9-6052-7516-8782-3BE84AB64337}" dt="2025-06-17T10:38:23.521" v="871" actId="20577"/>
          <ac:spMkLst>
            <pc:docMk/>
            <pc:sldMk cId="2591834967" sldId="260"/>
            <ac:spMk id="3" creationId="{F9AB805C-0011-78C9-D358-7B5F812B38BE}"/>
          </ac:spMkLst>
        </pc:spChg>
      </pc:sldChg>
      <pc:sldChg chg="modSp add replId">
        <pc:chgData name="Hila Davies" userId="S::hila.davies@lis.ac.uk::51fc1b30-1a4e-4e34-b5d5-428dfa893323" providerId="AD" clId="Web-{6E6695B9-6052-7516-8782-3BE84AB64337}" dt="2025-06-17T10:16:08.874" v="700" actId="20577"/>
        <pc:sldMkLst>
          <pc:docMk/>
          <pc:sldMk cId="2689539435" sldId="261"/>
        </pc:sldMkLst>
        <pc:spChg chg="mod">
          <ac:chgData name="Hila Davies" userId="S::hila.davies@lis.ac.uk::51fc1b30-1a4e-4e34-b5d5-428dfa893323" providerId="AD" clId="Web-{6E6695B9-6052-7516-8782-3BE84AB64337}" dt="2025-06-17T10:10:25.614" v="432" actId="20577"/>
          <ac:spMkLst>
            <pc:docMk/>
            <pc:sldMk cId="2689539435" sldId="261"/>
            <ac:spMk id="2" creationId="{B4B4FC70-BB6D-511B-1BD2-087B0CA8CCA1}"/>
          </ac:spMkLst>
        </pc:spChg>
        <pc:spChg chg="mod">
          <ac:chgData name="Hila Davies" userId="S::hila.davies@lis.ac.uk::51fc1b30-1a4e-4e34-b5d5-428dfa893323" providerId="AD" clId="Web-{6E6695B9-6052-7516-8782-3BE84AB64337}" dt="2025-06-17T10:16:08.874" v="700" actId="20577"/>
          <ac:spMkLst>
            <pc:docMk/>
            <pc:sldMk cId="2689539435" sldId="261"/>
            <ac:spMk id="3" creationId="{B06F1F8A-8280-A642-E5CA-65605D11EE59}"/>
          </ac:spMkLst>
        </pc:spChg>
      </pc:sldChg>
      <pc:sldMasterChg chg="del delSldLayout">
        <pc:chgData name="Hila Davies" userId="S::hila.davies@lis.ac.uk::51fc1b30-1a4e-4e34-b5d5-428dfa893323" providerId="AD" clId="Web-{6E6695B9-6052-7516-8782-3BE84AB64337}" dt="2025-06-17T10:02:13.772" v="296"/>
        <pc:sldMasterMkLst>
          <pc:docMk/>
          <pc:sldMasterMk cId="2460954070" sldId="2147483660"/>
        </pc:sldMasterMkLst>
        <pc:sldLayoutChg chg="del">
          <pc:chgData name="Hila Davies" userId="S::hila.davies@lis.ac.uk::51fc1b30-1a4e-4e34-b5d5-428dfa893323" providerId="AD" clId="Web-{6E6695B9-6052-7516-8782-3BE84AB64337}" dt="2025-06-17T10:02:13.772" v="296"/>
          <pc:sldLayoutMkLst>
            <pc:docMk/>
            <pc:sldMasterMk cId="2460954070" sldId="2147483660"/>
            <pc:sldLayoutMk cId="2385387890" sldId="2147483661"/>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949138452" sldId="2147483662"/>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2591524520" sldId="2147483663"/>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1203092039" sldId="2147483664"/>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3733172339" sldId="2147483665"/>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3210312558" sldId="2147483666"/>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3146388984" sldId="2147483667"/>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3171841454" sldId="2147483668"/>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1718958274" sldId="2147483669"/>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2202905451" sldId="2147483670"/>
          </pc:sldLayoutMkLst>
        </pc:sldLayoutChg>
        <pc:sldLayoutChg chg="del">
          <pc:chgData name="Hila Davies" userId="S::hila.davies@lis.ac.uk::51fc1b30-1a4e-4e34-b5d5-428dfa893323" providerId="AD" clId="Web-{6E6695B9-6052-7516-8782-3BE84AB64337}" dt="2025-06-17T10:02:13.772" v="296"/>
          <pc:sldLayoutMkLst>
            <pc:docMk/>
            <pc:sldMasterMk cId="2460954070" sldId="2147483660"/>
            <pc:sldLayoutMk cId="3479445657" sldId="2147483671"/>
          </pc:sldLayoutMkLst>
        </pc:sldLayoutChg>
      </pc:sldMasterChg>
      <pc:sldMasterChg chg="add del addSldLayout delSldLayout modSldLayout">
        <pc:chgData name="Hila Davies" userId="S::hila.davies@lis.ac.uk::51fc1b30-1a4e-4e34-b5d5-428dfa893323" providerId="AD" clId="Web-{6E6695B9-6052-7516-8782-3BE84AB64337}" dt="2025-06-17T10:02:26.773" v="297"/>
        <pc:sldMasterMkLst>
          <pc:docMk/>
          <pc:sldMasterMk cId="1224341302" sldId="2147483672"/>
        </pc:sldMasterMkLst>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1394467073" sldId="2147483673"/>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143205792" sldId="2147483674"/>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3692309881" sldId="2147483675"/>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2018836367" sldId="2147483676"/>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4251640576" sldId="2147483677"/>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1407926938" sldId="2147483678"/>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506668676" sldId="2147483679"/>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2621014745" sldId="2147483680"/>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1279808526" sldId="2147483681"/>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4239894076" sldId="2147483682"/>
          </pc:sldLayoutMkLst>
        </pc:sldLayoutChg>
        <pc:sldLayoutChg chg="add del mod replId">
          <pc:chgData name="Hila Davies" userId="S::hila.davies@lis.ac.uk::51fc1b30-1a4e-4e34-b5d5-428dfa893323" providerId="AD" clId="Web-{6E6695B9-6052-7516-8782-3BE84AB64337}" dt="2025-06-17T10:02:26.773" v="297"/>
          <pc:sldLayoutMkLst>
            <pc:docMk/>
            <pc:sldMasterMk cId="1224341302" sldId="2147483672"/>
            <pc:sldLayoutMk cId="147260162" sldId="2147483683"/>
          </pc:sldLayoutMkLst>
        </pc:sldLayoutChg>
      </pc:sldMasterChg>
      <pc:sldMasterChg chg="add addSldLayout modSldLayout">
        <pc:chgData name="Hila Davies" userId="S::hila.davies@lis.ac.uk::51fc1b30-1a4e-4e34-b5d5-428dfa893323" providerId="AD" clId="Web-{6E6695B9-6052-7516-8782-3BE84AB64337}" dt="2025-06-17T10:02:26.773" v="297"/>
        <pc:sldMasterMkLst>
          <pc:docMk/>
          <pc:sldMasterMk cId="2050346128" sldId="2147483684"/>
        </pc:sldMasterMkLst>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3918371241" sldId="2147483685"/>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4258501261" sldId="2147483686"/>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2046892967" sldId="2147483687"/>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525906292" sldId="2147483688"/>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3610654265" sldId="2147483689"/>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3291540633" sldId="2147483690"/>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3712254654" sldId="2147483691"/>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2122132178" sldId="2147483692"/>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2171359324" sldId="2147483693"/>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2993007579" sldId="2147483694"/>
          </pc:sldLayoutMkLst>
        </pc:sldLayoutChg>
        <pc:sldLayoutChg chg="add mod replId">
          <pc:chgData name="Hila Davies" userId="S::hila.davies@lis.ac.uk::51fc1b30-1a4e-4e34-b5d5-428dfa893323" providerId="AD" clId="Web-{6E6695B9-6052-7516-8782-3BE84AB64337}" dt="2025-06-17T10:02:26.773" v="297"/>
          <pc:sldLayoutMkLst>
            <pc:docMk/>
            <pc:sldMasterMk cId="2050346128" sldId="2147483684"/>
            <pc:sldLayoutMk cId="2738534275" sldId="2147483695"/>
          </pc:sldLayoutMkLst>
        </pc:sldLayoutChg>
      </pc:sldMasterChg>
    </pc:docChg>
  </pc:docChgLst>
  <pc:docChgLst>
    <pc:chgData name="Hila Davies" userId="S::hila.davies@lis.ac.uk::51fc1b30-1a4e-4e34-b5d5-428dfa893323" providerId="AD" clId="Web-{4D30887A-4D93-1548-41EE-C99A462B10EB}"/>
    <pc:docChg chg="modSld">
      <pc:chgData name="Hila Davies" userId="S::hila.davies@lis.ac.uk::51fc1b30-1a4e-4e34-b5d5-428dfa893323" providerId="AD" clId="Web-{4D30887A-4D93-1548-41EE-C99A462B10EB}" dt="2025-06-23T13:49:34.728" v="20" actId="20577"/>
      <pc:docMkLst>
        <pc:docMk/>
      </pc:docMkLst>
      <pc:sldChg chg="modSp">
        <pc:chgData name="Hila Davies" userId="S::hila.davies@lis.ac.uk::51fc1b30-1a4e-4e34-b5d5-428dfa893323" providerId="AD" clId="Web-{4D30887A-4D93-1548-41EE-C99A462B10EB}" dt="2025-06-23T13:49:34.728" v="20" actId="20577"/>
        <pc:sldMkLst>
          <pc:docMk/>
          <pc:sldMk cId="3798541423" sldId="258"/>
        </pc:sldMkLst>
        <pc:spChg chg="mod">
          <ac:chgData name="Hila Davies" userId="S::hila.davies@lis.ac.uk::51fc1b30-1a4e-4e34-b5d5-428dfa893323" providerId="AD" clId="Web-{4D30887A-4D93-1548-41EE-C99A462B10EB}" dt="2025-06-23T13:49:34.728" v="20" actId="20577"/>
          <ac:spMkLst>
            <pc:docMk/>
            <pc:sldMk cId="3798541423" sldId="258"/>
            <ac:spMk id="5" creationId="{30B5EF04-7249-396E-A817-BAFBB7547C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18371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300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38534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8501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689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25906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1065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154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2254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213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135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6/23/2025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5034612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hila.davies@lis.ac.u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forms.office.com/e/8v42Nz8an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FFFF"/>
                </a:solidFill>
              </a:rPr>
              <a:t>Instructions</a:t>
            </a:r>
          </a:p>
        </p:txBody>
      </p:sp>
      <p:sp>
        <p:nvSpPr>
          <p:cNvPr id="3" name="Subtitle 2"/>
          <p:cNvSpPr>
            <a:spLocks noGrp="1"/>
          </p:cNvSpPr>
          <p:nvPr>
            <p:ph idx="1"/>
          </p:nvPr>
        </p:nvSpPr>
        <p:spPr>
          <a:xfrm>
            <a:off x="838200" y="1502036"/>
            <a:ext cx="10515600" cy="4351338"/>
          </a:xfrm>
        </p:spPr>
        <p:txBody>
          <a:bodyPr vert="horz" lIns="91440" tIns="45720" rIns="91440" bIns="45720" rtlCol="0" anchor="t">
            <a:noAutofit/>
          </a:bodyPr>
          <a:lstStyle/>
          <a:p>
            <a:pPr>
              <a:buNone/>
            </a:pPr>
            <a:r>
              <a:rPr lang="en-GB" sz="1400" dirty="0">
                <a:solidFill>
                  <a:srgbClr val="FFFFFF"/>
                </a:solidFill>
                <a:ea typeface="+mn-lt"/>
                <a:cs typeface="+mn-lt"/>
              </a:rPr>
              <a:t>You will be responding to </a:t>
            </a:r>
            <a:r>
              <a:rPr lang="en-GB" sz="1400" b="1" dirty="0">
                <a:solidFill>
                  <a:srgbClr val="FFFFFF"/>
                </a:solidFill>
                <a:ea typeface="+mn-lt"/>
                <a:cs typeface="+mn-lt"/>
              </a:rPr>
              <a:t>three different prompts</a:t>
            </a:r>
            <a:r>
              <a:rPr lang="en-GB" sz="1400" dirty="0">
                <a:solidFill>
                  <a:srgbClr val="FFFFFF"/>
                </a:solidFill>
                <a:ea typeface="+mn-lt"/>
                <a:cs typeface="+mn-lt"/>
              </a:rPr>
              <a:t>. For each one, you'll create an </a:t>
            </a:r>
            <a:r>
              <a:rPr lang="en-GB" sz="1400" b="1" dirty="0">
                <a:solidFill>
                  <a:srgbClr val="FFFFFF"/>
                </a:solidFill>
                <a:ea typeface="+mn-lt"/>
                <a:cs typeface="+mn-lt"/>
              </a:rPr>
              <a:t>image collage</a:t>
            </a:r>
            <a:r>
              <a:rPr lang="en-GB" sz="1400" dirty="0">
                <a:solidFill>
                  <a:srgbClr val="FFFFFF"/>
                </a:solidFill>
                <a:ea typeface="+mn-lt"/>
                <a:cs typeface="+mn-lt"/>
              </a:rPr>
              <a:t> that expresses your thoughts and feelings to the prompts. Drag and drop your images directly into the templates provided. </a:t>
            </a:r>
            <a:endParaRPr lang="en-GB" sz="1400" dirty="0">
              <a:solidFill>
                <a:srgbClr val="FFFFFF"/>
              </a:solidFill>
            </a:endParaRPr>
          </a:p>
          <a:p>
            <a:pPr>
              <a:buNone/>
            </a:pPr>
            <a:endParaRPr lang="en-GB" sz="1400" b="1" dirty="0">
              <a:solidFill>
                <a:srgbClr val="FFFFFF"/>
              </a:solidFill>
            </a:endParaRPr>
          </a:p>
          <a:p>
            <a:pPr>
              <a:buNone/>
            </a:pPr>
            <a:r>
              <a:rPr lang="en-GB" sz="1400" b="1" dirty="0">
                <a:solidFill>
                  <a:srgbClr val="FFFFFF"/>
                </a:solidFill>
              </a:rPr>
              <a:t>What to include:</a:t>
            </a:r>
            <a:endParaRPr lang="en-GB" sz="1400" dirty="0">
              <a:solidFill>
                <a:srgbClr val="FFFFFF"/>
              </a:solidFill>
            </a:endParaRPr>
          </a:p>
          <a:p>
            <a:pPr>
              <a:buFont typeface="Arial"/>
              <a:buChar char="•"/>
            </a:pPr>
            <a:r>
              <a:rPr lang="en-GB" sz="1400">
                <a:solidFill>
                  <a:srgbClr val="FFFFFF"/>
                </a:solidFill>
                <a:ea typeface="+mn-lt"/>
                <a:cs typeface="+mn-lt"/>
              </a:rPr>
              <a:t>You can use any kind of publicly available image:</a:t>
            </a:r>
            <a:endParaRPr lang="en-GB" sz="1400">
              <a:solidFill>
                <a:srgbClr val="FFFFFF"/>
              </a:solidFill>
            </a:endParaRPr>
          </a:p>
          <a:p>
            <a:pPr marL="971550" lvl="1" indent="-285750">
              <a:buFont typeface="Arial"/>
              <a:buChar char="•"/>
            </a:pPr>
            <a:r>
              <a:rPr lang="en-GB" sz="1200" dirty="0">
                <a:solidFill>
                  <a:srgbClr val="FFFFFF"/>
                </a:solidFill>
                <a:ea typeface="+mn-lt"/>
                <a:cs typeface="+mn-lt"/>
              </a:rPr>
              <a:t>Images found online</a:t>
            </a:r>
            <a:endParaRPr lang="en-GB" sz="1200">
              <a:solidFill>
                <a:srgbClr val="FFFFFF"/>
              </a:solidFill>
            </a:endParaRPr>
          </a:p>
          <a:p>
            <a:pPr marL="971550" lvl="1" indent="-285750">
              <a:buFont typeface="Arial"/>
              <a:buChar char="•"/>
            </a:pPr>
            <a:r>
              <a:rPr lang="en-GB" sz="1200" dirty="0">
                <a:solidFill>
                  <a:srgbClr val="FFFFFF"/>
                </a:solidFill>
                <a:ea typeface="+mn-lt"/>
                <a:cs typeface="+mn-lt"/>
              </a:rPr>
              <a:t>Textures or patterns</a:t>
            </a:r>
            <a:endParaRPr lang="en-GB" sz="1200">
              <a:solidFill>
                <a:srgbClr val="FFFFFF"/>
              </a:solidFill>
            </a:endParaRPr>
          </a:p>
          <a:p>
            <a:pPr marL="971550" lvl="1" indent="-285750">
              <a:buFont typeface="Arial"/>
              <a:buChar char="•"/>
            </a:pPr>
            <a:r>
              <a:rPr lang="en-GB" sz="1200" dirty="0">
                <a:solidFill>
                  <a:srgbClr val="FFFFFF"/>
                </a:solidFill>
                <a:ea typeface="+mn-lt"/>
                <a:cs typeface="+mn-lt"/>
              </a:rPr>
              <a:t>Pieces of art</a:t>
            </a:r>
            <a:endParaRPr lang="en-GB" sz="1200">
              <a:solidFill>
                <a:srgbClr val="FFFFFF"/>
              </a:solidFill>
            </a:endParaRPr>
          </a:p>
          <a:p>
            <a:pPr marL="971550" lvl="1" indent="-285750">
              <a:buFont typeface="Arial"/>
              <a:buChar char="•"/>
            </a:pPr>
            <a:r>
              <a:rPr lang="en-GB" sz="1200" dirty="0">
                <a:solidFill>
                  <a:srgbClr val="FFFFFF"/>
                </a:solidFill>
                <a:ea typeface="+mn-lt"/>
                <a:cs typeface="+mn-lt"/>
              </a:rPr>
              <a:t>Anything that helps show how you see or feel</a:t>
            </a:r>
            <a:endParaRPr lang="en-GB" sz="1200">
              <a:solidFill>
                <a:srgbClr val="FFFFFF"/>
              </a:solidFill>
            </a:endParaRPr>
          </a:p>
          <a:p>
            <a:r>
              <a:rPr lang="en-GB" sz="1600" dirty="0">
                <a:solidFill>
                  <a:srgbClr val="FFFFFF"/>
                </a:solidFill>
              </a:rPr>
              <a:t>Be as creative as you like! Feel free to play around with formatting and include as many images as you want.</a:t>
            </a:r>
          </a:p>
          <a:p>
            <a:pPr marL="0" indent="0">
              <a:buNone/>
            </a:pPr>
            <a:endParaRPr lang="en-GB" sz="1400" b="1" dirty="0">
              <a:solidFill>
                <a:srgbClr val="FFFFFF"/>
              </a:solidFill>
            </a:endParaRPr>
          </a:p>
          <a:p>
            <a:pPr marL="0" indent="0">
              <a:buNone/>
            </a:pPr>
            <a:r>
              <a:rPr lang="en-GB" sz="1400" b="1" dirty="0">
                <a:solidFill>
                  <a:srgbClr val="FFFFFF"/>
                </a:solidFill>
              </a:rPr>
              <a:t>Please avoid:</a:t>
            </a:r>
            <a:endParaRPr lang="en-GB" sz="1400" dirty="0">
              <a:solidFill>
                <a:srgbClr val="FFFFFF"/>
              </a:solidFill>
            </a:endParaRPr>
          </a:p>
          <a:p>
            <a:pPr>
              <a:buFont typeface="Arial"/>
              <a:buChar char="•"/>
            </a:pPr>
            <a:r>
              <a:rPr lang="en-GB" sz="1400" dirty="0">
                <a:solidFill>
                  <a:srgbClr val="FFFFFF"/>
                </a:solidFill>
                <a:ea typeface="+mn-lt"/>
                <a:cs typeface="+mn-lt"/>
              </a:rPr>
              <a:t>Using </a:t>
            </a:r>
            <a:r>
              <a:rPr lang="en-GB" sz="1400" b="1" dirty="0">
                <a:solidFill>
                  <a:srgbClr val="FFFFFF"/>
                </a:solidFill>
                <a:ea typeface="+mn-lt"/>
                <a:cs typeface="+mn-lt"/>
              </a:rPr>
              <a:t>identifiable photos of yourself or others</a:t>
            </a:r>
            <a:r>
              <a:rPr lang="en-GB" sz="1400" dirty="0">
                <a:solidFill>
                  <a:srgbClr val="FFFFFF"/>
                </a:solidFill>
                <a:ea typeface="+mn-lt"/>
                <a:cs typeface="+mn-lt"/>
              </a:rPr>
              <a:t> (faces, names, personal details)</a:t>
            </a:r>
            <a:endParaRPr lang="en-GB" sz="1400">
              <a:solidFill>
                <a:srgbClr val="FFFFFF"/>
              </a:solidFill>
            </a:endParaRPr>
          </a:p>
          <a:p>
            <a:pPr>
              <a:buFont typeface="Arial"/>
              <a:buChar char="•"/>
            </a:pPr>
            <a:r>
              <a:rPr lang="en-GB" sz="1400" dirty="0">
                <a:solidFill>
                  <a:srgbClr val="FFFFFF"/>
                </a:solidFill>
              </a:rPr>
              <a:t>Any image that you own or have taken </a:t>
            </a:r>
            <a:r>
              <a:rPr lang="en-GB" sz="1400">
                <a:solidFill>
                  <a:srgbClr val="FFFFFF"/>
                </a:solidFill>
              </a:rPr>
              <a:t>yourself</a:t>
            </a:r>
            <a:endParaRPr lang="en-GB" sz="1400" dirty="0">
              <a:solidFill>
                <a:srgbClr val="FFFFFF"/>
              </a:solidFill>
            </a:endParaRPr>
          </a:p>
          <a:p>
            <a:pPr>
              <a:buFont typeface="Arial"/>
              <a:buChar char="•"/>
            </a:pPr>
            <a:r>
              <a:rPr lang="en-GB" sz="1400" dirty="0">
                <a:solidFill>
                  <a:srgbClr val="FFFFFF"/>
                </a:solidFill>
              </a:rPr>
              <a:t>Inappropriate images such as explicit violence and/or nudity</a:t>
            </a:r>
          </a:p>
          <a:p>
            <a:pPr marL="0" indent="0">
              <a:buNone/>
            </a:pPr>
            <a:endParaRPr lang="en-GB" sz="1400" dirty="0">
              <a:solidFill>
                <a:srgbClr val="FFFFFF"/>
              </a:solidFill>
            </a:endParaRPr>
          </a:p>
          <a:p>
            <a:pPr marL="0" indent="0">
              <a:buNone/>
            </a:pPr>
            <a:r>
              <a:rPr lang="en-GB" sz="1400" dirty="0">
                <a:solidFill>
                  <a:srgbClr val="FFFFFF"/>
                </a:solidFill>
              </a:rPr>
              <a:t>Please spend between 30-60 minutes on this task. Upon completion, you will be asked to fill in a short questionnaire about the task and provide details to collect your £10 voucher. </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2627EBD-A55F-D98F-11CA-67793B43F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B4FC70-BB6D-511B-1BD2-087B0CA8CCA1}"/>
              </a:ext>
            </a:extLst>
          </p:cNvPr>
          <p:cNvSpPr>
            <a:spLocks noGrp="1"/>
          </p:cNvSpPr>
          <p:nvPr>
            <p:ph type="title"/>
          </p:nvPr>
        </p:nvSpPr>
        <p:spPr/>
        <p:txBody>
          <a:bodyPr/>
          <a:lstStyle/>
          <a:p>
            <a:r>
              <a:rPr lang="en-GB" dirty="0">
                <a:solidFill>
                  <a:srgbClr val="FFFFFF"/>
                </a:solidFill>
              </a:rPr>
              <a:t>About the research</a:t>
            </a:r>
            <a:endParaRPr lang="en-US" dirty="0"/>
          </a:p>
        </p:txBody>
      </p:sp>
      <p:sp>
        <p:nvSpPr>
          <p:cNvPr id="3" name="Subtitle 2">
            <a:extLst>
              <a:ext uri="{FF2B5EF4-FFF2-40B4-BE49-F238E27FC236}">
                <a16:creationId xmlns:a16="http://schemas.microsoft.com/office/drawing/2014/main" id="{B06F1F8A-8280-A642-E5CA-65605D11EE59}"/>
              </a:ext>
            </a:extLst>
          </p:cNvPr>
          <p:cNvSpPr>
            <a:spLocks noGrp="1"/>
          </p:cNvSpPr>
          <p:nvPr>
            <p:ph idx="1"/>
          </p:nvPr>
        </p:nvSpPr>
        <p:spPr/>
        <p:txBody>
          <a:bodyPr vert="horz" lIns="91440" tIns="45720" rIns="91440" bIns="45720" rtlCol="0" anchor="t">
            <a:normAutofit/>
          </a:bodyPr>
          <a:lstStyle/>
          <a:p>
            <a:pPr>
              <a:buNone/>
            </a:pPr>
            <a:r>
              <a:rPr lang="en-GB" sz="1100" dirty="0">
                <a:solidFill>
                  <a:schemeClr val="bg1"/>
                </a:solidFill>
                <a:latin typeface="Segoe UI"/>
                <a:cs typeface="Segoe UI"/>
              </a:rPr>
              <a:t>This research aims to explore how young people imagine social futures. It will involve a series of prompts which ask you to create an image collage. If you have any questions about the nature of the research, please contact Hila Davies (</a:t>
            </a:r>
            <a:r>
              <a:rPr lang="en-GB" sz="1100" dirty="0">
                <a:solidFill>
                  <a:schemeClr val="bg1"/>
                </a:solidFill>
                <a:latin typeface="Segoe UI"/>
                <a:cs typeface="Segoe UI"/>
                <a:hlinkClick r:id="rId2">
                  <a:extLst>
                    <a:ext uri="{A12FA001-AC4F-418D-AE19-62706E023703}">
                      <ahyp:hlinkClr xmlns:ahyp="http://schemas.microsoft.com/office/drawing/2018/hyperlinkcolor" val="tx"/>
                    </a:ext>
                  </a:extLst>
                </a:hlinkClick>
              </a:rPr>
              <a:t>hila.davies@lis.ac.uk</a:t>
            </a:r>
            <a:r>
              <a:rPr lang="en-GB" sz="1100" dirty="0">
                <a:solidFill>
                  <a:schemeClr val="bg1"/>
                </a:solidFill>
                <a:latin typeface="Segoe UI"/>
                <a:cs typeface="Segoe UI"/>
              </a:rPr>
              <a:t>).     </a:t>
            </a:r>
            <a:br>
              <a:rPr lang="en-GB" sz="1100" dirty="0">
                <a:solidFill>
                  <a:schemeClr val="bg1"/>
                </a:solidFill>
                <a:latin typeface="Segoe UI"/>
                <a:cs typeface="Segoe UI"/>
              </a:rPr>
            </a:br>
            <a:endParaRPr lang="en-GB" sz="1100" dirty="0">
              <a:solidFill>
                <a:schemeClr val="bg1"/>
              </a:solidFill>
              <a:latin typeface="Segoe UI"/>
              <a:cs typeface="Segoe UI"/>
            </a:endParaRPr>
          </a:p>
          <a:p>
            <a:pPr>
              <a:buNone/>
            </a:pPr>
            <a:r>
              <a:rPr lang="en-GB" sz="1100" dirty="0">
                <a:solidFill>
                  <a:schemeClr val="bg1"/>
                </a:solidFill>
                <a:latin typeface="Segoe UI"/>
                <a:cs typeface="Segoe UI"/>
              </a:rPr>
              <a:t>   </a:t>
            </a:r>
            <a:br>
              <a:rPr lang="en-GB" sz="1100" dirty="0">
                <a:solidFill>
                  <a:schemeClr val="bg1"/>
                </a:solidFill>
                <a:latin typeface="Segoe UI"/>
                <a:cs typeface="Segoe UI"/>
              </a:rPr>
            </a:br>
            <a:r>
              <a:rPr lang="en-GB" sz="1100" dirty="0">
                <a:solidFill>
                  <a:schemeClr val="bg1"/>
                </a:solidFill>
                <a:latin typeface="Segoe UI"/>
                <a:cs typeface="Segoe UI"/>
              </a:rPr>
              <a:t>THE RESEARCH The aim of this research is to develop and propose alternative methods of engaging young people with traditional politics. The results of this research will contribute to these findings, as well as provide a foundation for exploration of the problem space. The output of this research will be made accessible to all. Participation in this research is voluntary, and a £10 voucher incentive will be provided upon completion within 7 working days. To participate in this study, you must be aged 18-24 years old.  Please do not continue with this survey if this does not apply to you.  The task should take between 30-60 minutes. </a:t>
            </a:r>
            <a:br>
              <a:rPr lang="en-GB" sz="1100" dirty="0">
                <a:solidFill>
                  <a:schemeClr val="bg1"/>
                </a:solidFill>
                <a:latin typeface="Segoe UI"/>
                <a:cs typeface="Segoe UI"/>
              </a:rPr>
            </a:br>
            <a:br>
              <a:rPr lang="en-GB" sz="1100" dirty="0">
                <a:solidFill>
                  <a:schemeClr val="bg1"/>
                </a:solidFill>
                <a:latin typeface="Segoe UI"/>
                <a:cs typeface="Segoe UI"/>
              </a:rPr>
            </a:br>
            <a:r>
              <a:rPr lang="en-GB" sz="1100" dirty="0">
                <a:solidFill>
                  <a:schemeClr val="bg1"/>
                </a:solidFill>
                <a:latin typeface="Segoe UI"/>
                <a:cs typeface="Segoe UI"/>
              </a:rPr>
              <a:t>CONFIDENTIALITY Any and all answers in this research will be anonymous. Participants will be identifiable only by an anonymous, unique participant ID, which will be used for analysis purposes and to withdraw participants from the study if they so wish. Any collected data will be stored for up to two years in a secure cloud-based system according to LIS guidelines and will not be shared other than if required with the supervisor of this research. The overall findings may be used in assessments, presentations or publications; there will be no identifying information shared. This research has undergone checks for ethical research in accordance with the LIS Research Ethics Policy. You are entitled to access the information you have provided at any time and can save your answers at the end of the survey. If you wish to report any issues with how this research has been conducted, please contact the supervisor of this project, Dr James Carney (james.carney@lis.ac.uk).</a:t>
            </a:r>
            <a:br>
              <a:rPr lang="en-GB" sz="1100" dirty="0">
                <a:solidFill>
                  <a:schemeClr val="bg1"/>
                </a:solidFill>
                <a:latin typeface="Segoe UI"/>
                <a:cs typeface="Segoe UI"/>
              </a:rPr>
            </a:br>
            <a:br>
              <a:rPr lang="en-GB" sz="1100" dirty="0">
                <a:solidFill>
                  <a:schemeClr val="bg1"/>
                </a:solidFill>
                <a:latin typeface="Segoe UI"/>
                <a:cs typeface="Segoe UI"/>
              </a:rPr>
            </a:br>
            <a:br>
              <a:rPr lang="en-GB" sz="1100" dirty="0">
                <a:solidFill>
                  <a:schemeClr val="bg1"/>
                </a:solidFill>
                <a:latin typeface="Segoe UI"/>
                <a:cs typeface="Segoe UI"/>
              </a:rPr>
            </a:br>
            <a:r>
              <a:rPr lang="en-GB" sz="1100" dirty="0">
                <a:solidFill>
                  <a:schemeClr val="bg1"/>
                </a:solidFill>
                <a:latin typeface="Segoe UI"/>
                <a:cs typeface="Segoe UI"/>
              </a:rPr>
              <a:t>SENSITIVITY While none of the prompts contain sensitive ideas or require you to write anything sensitive, questions may incite feelings or memories relating to misogyny, racism, and/or trauma. If you feel that your mental wellbeing has been affected by any issue that comes up in this study, please contact The Samaritans on 116 123, or text SHOUT to 85258 for text-based support.  If you reside outside of the UK and require urgent help, please find your local hotline via https://findahelpline.com. </a:t>
            </a:r>
            <a:br>
              <a:rPr lang="en-GB" sz="1100" dirty="0">
                <a:solidFill>
                  <a:schemeClr val="bg1"/>
                </a:solidFill>
                <a:latin typeface="Segoe UI"/>
                <a:cs typeface="Segoe UI"/>
              </a:rPr>
            </a:br>
            <a:br>
              <a:rPr lang="en-GB" sz="1100" dirty="0">
                <a:solidFill>
                  <a:schemeClr val="bg1"/>
                </a:solidFill>
                <a:latin typeface="Segoe UI"/>
                <a:cs typeface="Segoe UI"/>
              </a:rPr>
            </a:br>
            <a:br>
              <a:rPr lang="en-GB" sz="1100" dirty="0">
                <a:solidFill>
                  <a:schemeClr val="bg1"/>
                </a:solidFill>
                <a:latin typeface="Segoe UI"/>
                <a:cs typeface="Segoe UI"/>
              </a:rPr>
            </a:br>
            <a:r>
              <a:rPr lang="en-GB" sz="1100" dirty="0">
                <a:solidFill>
                  <a:schemeClr val="bg1"/>
                </a:solidFill>
                <a:latin typeface="Segoe UI"/>
                <a:cs typeface="Segoe UI"/>
              </a:rPr>
              <a:t>CONSENT By submitting this task, you are confirming that you understand the details above and give your consent for your anonymous information to be used for the purposes of research. This includes the understanding that you can withdraw at any time, without giving any reason, without affecting your legal rights. Withdrawing from the research will not disadvantage you in any way. Please contact Hila Davies (hila.davies@lis.ac.uk) to withdraw. Upon withdrawing, all existing data held about you will be permanently deleted. </a:t>
            </a:r>
            <a:endParaRPr lang="en-US" dirty="0">
              <a:solidFill>
                <a:schemeClr val="bg1"/>
              </a:solidFill>
            </a:endParaRPr>
          </a:p>
        </p:txBody>
      </p:sp>
    </p:spTree>
    <p:extLst>
      <p:ext uri="{BB962C8B-B14F-4D97-AF65-F5344CB8AC3E}">
        <p14:creationId xmlns:p14="http://schemas.microsoft.com/office/powerpoint/2010/main" val="268953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3FFBD-1B55-7059-AFF5-94DE9B835E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727EF-49B0-8F38-FDDA-9D618A9B2B40}"/>
              </a:ext>
            </a:extLst>
          </p:cNvPr>
          <p:cNvSpPr>
            <a:spLocks noGrp="1"/>
          </p:cNvSpPr>
          <p:nvPr>
            <p:ph type="title"/>
          </p:nvPr>
        </p:nvSpPr>
        <p:spPr>
          <a:xfrm>
            <a:off x="838200" y="365125"/>
            <a:ext cx="10825162" cy="1337469"/>
          </a:xfrm>
        </p:spPr>
        <p:txBody>
          <a:bodyPr>
            <a:normAutofit/>
          </a:bodyPr>
          <a:lstStyle/>
          <a:p>
            <a:r>
              <a:rPr lang="en-GB" sz="2000" dirty="0">
                <a:ea typeface="+mj-lt"/>
                <a:cs typeface="+mj-lt"/>
              </a:rPr>
              <a:t>Think about the world right now and your place in it. What does it look like through your eyes?</a:t>
            </a:r>
            <a:endParaRPr lang="en-US" sz="2000"/>
          </a:p>
        </p:txBody>
      </p:sp>
      <p:sp>
        <p:nvSpPr>
          <p:cNvPr id="4" name="Rectangle 3">
            <a:extLst>
              <a:ext uri="{FF2B5EF4-FFF2-40B4-BE49-F238E27FC236}">
                <a16:creationId xmlns:a16="http://schemas.microsoft.com/office/drawing/2014/main" id="{7249A3AB-AF67-584B-A59C-D2103C26022B}"/>
              </a:ext>
            </a:extLst>
          </p:cNvPr>
          <p:cNvSpPr/>
          <p:nvPr/>
        </p:nvSpPr>
        <p:spPr>
          <a:xfrm>
            <a:off x="995557" y="1465448"/>
            <a:ext cx="10358437" cy="46434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4389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B6B7-EE77-318F-3034-ADF26E623D6E}"/>
              </a:ext>
            </a:extLst>
          </p:cNvPr>
          <p:cNvSpPr>
            <a:spLocks noGrp="1"/>
          </p:cNvSpPr>
          <p:nvPr>
            <p:ph type="title"/>
          </p:nvPr>
        </p:nvSpPr>
        <p:spPr/>
        <p:txBody>
          <a:bodyPr>
            <a:normAutofit/>
          </a:bodyPr>
          <a:lstStyle/>
          <a:p>
            <a:r>
              <a:rPr lang="en-GB" sz="2000" dirty="0"/>
              <a:t>Imagine you have been transported to 2050. What does the world look like? How does it feel?</a:t>
            </a:r>
            <a:endParaRPr lang="en-US" sz="2800"/>
          </a:p>
        </p:txBody>
      </p:sp>
      <p:sp>
        <p:nvSpPr>
          <p:cNvPr id="4" name="Rectangle 3">
            <a:extLst>
              <a:ext uri="{FF2B5EF4-FFF2-40B4-BE49-F238E27FC236}">
                <a16:creationId xmlns:a16="http://schemas.microsoft.com/office/drawing/2014/main" id="{F6765C59-CECB-00D7-8A39-E4DC1B37ED6B}"/>
              </a:ext>
            </a:extLst>
          </p:cNvPr>
          <p:cNvSpPr/>
          <p:nvPr/>
        </p:nvSpPr>
        <p:spPr>
          <a:xfrm>
            <a:off x="995557" y="1465448"/>
            <a:ext cx="10358437" cy="46434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37990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703CF-16C0-5C15-7B3D-A36FD4C000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716FD9-74B4-0843-E7BD-EE7335E343C4}"/>
              </a:ext>
            </a:extLst>
          </p:cNvPr>
          <p:cNvSpPr/>
          <p:nvPr/>
        </p:nvSpPr>
        <p:spPr>
          <a:xfrm>
            <a:off x="995557" y="1465448"/>
            <a:ext cx="10358437" cy="464343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30B5EF04-7249-396E-A817-BAFBB7547C4C}"/>
              </a:ext>
            </a:extLst>
          </p:cNvPr>
          <p:cNvSpPr>
            <a:spLocks noGrp="1"/>
          </p:cNvSpPr>
          <p:nvPr>
            <p:ph type="title"/>
          </p:nvPr>
        </p:nvSpPr>
        <p:spPr/>
        <p:txBody>
          <a:bodyPr>
            <a:normAutofit/>
          </a:bodyPr>
          <a:lstStyle/>
          <a:p>
            <a:r>
              <a:rPr lang="en-GB" sz="2000" dirty="0"/>
              <a:t>What do you think is needed to create your ideal world? What does that process look like?</a:t>
            </a:r>
            <a:endParaRPr lang="en-US" dirty="0"/>
          </a:p>
        </p:txBody>
      </p:sp>
    </p:spTree>
    <p:extLst>
      <p:ext uri="{BB962C8B-B14F-4D97-AF65-F5344CB8AC3E}">
        <p14:creationId xmlns:p14="http://schemas.microsoft.com/office/powerpoint/2010/main" val="379854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91F65D2-81A8-5394-5F40-AD97790719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8F55C4-F5B3-D8AF-7EA6-BA036516A851}"/>
              </a:ext>
            </a:extLst>
          </p:cNvPr>
          <p:cNvSpPr>
            <a:spLocks noGrp="1"/>
          </p:cNvSpPr>
          <p:nvPr>
            <p:ph type="title"/>
          </p:nvPr>
        </p:nvSpPr>
        <p:spPr/>
        <p:txBody>
          <a:bodyPr/>
          <a:lstStyle/>
          <a:p>
            <a:r>
              <a:rPr lang="en-GB" dirty="0">
                <a:solidFill>
                  <a:srgbClr val="FFFFFF"/>
                </a:solidFill>
              </a:rPr>
              <a:t>Next Steps</a:t>
            </a:r>
            <a:endParaRPr lang="en-US" dirty="0"/>
          </a:p>
        </p:txBody>
      </p:sp>
      <p:sp>
        <p:nvSpPr>
          <p:cNvPr id="3" name="Subtitle 2">
            <a:extLst>
              <a:ext uri="{FF2B5EF4-FFF2-40B4-BE49-F238E27FC236}">
                <a16:creationId xmlns:a16="http://schemas.microsoft.com/office/drawing/2014/main" id="{F9AB805C-0011-78C9-D358-7B5F812B38BE}"/>
              </a:ext>
            </a:extLst>
          </p:cNvPr>
          <p:cNvSpPr>
            <a:spLocks noGrp="1"/>
          </p:cNvSpPr>
          <p:nvPr>
            <p:ph idx="1"/>
          </p:nvPr>
        </p:nvSpPr>
        <p:spPr/>
        <p:txBody>
          <a:bodyPr vert="horz" lIns="91440" tIns="45720" rIns="91440" bIns="45720" rtlCol="0" anchor="t">
            <a:normAutofit/>
          </a:bodyPr>
          <a:lstStyle/>
          <a:p>
            <a:pPr>
              <a:buNone/>
            </a:pPr>
            <a:r>
              <a:rPr lang="en-GB" dirty="0">
                <a:solidFill>
                  <a:srgbClr val="FFFFFF"/>
                </a:solidFill>
              </a:rPr>
              <a:t>Thank you for your participation!</a:t>
            </a:r>
          </a:p>
          <a:p>
            <a:pPr>
              <a:buNone/>
            </a:pPr>
            <a:endParaRPr lang="en-GB" dirty="0">
              <a:solidFill>
                <a:srgbClr val="FFFFFF"/>
              </a:solidFill>
            </a:endParaRPr>
          </a:p>
          <a:p>
            <a:pPr>
              <a:buNone/>
            </a:pPr>
            <a:r>
              <a:rPr lang="en-GB" dirty="0">
                <a:solidFill>
                  <a:srgbClr val="FFFFFF"/>
                </a:solidFill>
              </a:rPr>
              <a:t>Upon completing the task, please fill in this form: </a:t>
            </a:r>
            <a:r>
              <a:rPr lang="en-GB" dirty="0">
                <a:solidFill>
                  <a:schemeClr val="accent1">
                    <a:lumMod val="40000"/>
                    <a:lumOff val="60000"/>
                  </a:schemeClr>
                </a:solidFill>
                <a:ea typeface="+mn-lt"/>
                <a:cs typeface="+mn-lt"/>
                <a:hlinkClick r:id="rId2">
                  <a:extLst>
                    <a:ext uri="{A12FA001-AC4F-418D-AE19-62706E023703}">
                      <ahyp:hlinkClr xmlns:ahyp="http://schemas.microsoft.com/office/drawing/2018/hyperlinkcolor" val="tx"/>
                    </a:ext>
                  </a:extLst>
                </a:hlinkClick>
              </a:rPr>
              <a:t>https://forms.office.com/e/8v42Nz8anf</a:t>
            </a:r>
            <a:r>
              <a:rPr lang="en-GB" dirty="0">
                <a:solidFill>
                  <a:schemeClr val="accent1">
                    <a:lumMod val="40000"/>
                    <a:lumOff val="60000"/>
                  </a:schemeClr>
                </a:solidFill>
                <a:ea typeface="+mn-lt"/>
                <a:cs typeface="+mn-lt"/>
              </a:rPr>
              <a:t> </a:t>
            </a:r>
          </a:p>
          <a:p>
            <a:pPr>
              <a:buNone/>
            </a:pPr>
            <a:endParaRPr lang="en-GB" dirty="0">
              <a:solidFill>
                <a:srgbClr val="FFFFFF"/>
              </a:solidFill>
            </a:endParaRPr>
          </a:p>
          <a:p>
            <a:pPr>
              <a:buNone/>
            </a:pPr>
            <a:r>
              <a:rPr lang="en-GB" dirty="0">
                <a:solidFill>
                  <a:srgbClr val="FFFFFF"/>
                </a:solidFill>
              </a:rPr>
              <a:t>Once submitted, your £10 voucher will be processed in</a:t>
            </a:r>
            <a:r>
              <a:rPr lang="en-GB" b="1" dirty="0">
                <a:solidFill>
                  <a:srgbClr val="FFFFFF"/>
                </a:solidFill>
              </a:rPr>
              <a:t> 7 working days</a:t>
            </a:r>
            <a:r>
              <a:rPr lang="en-GB" dirty="0">
                <a:solidFill>
                  <a:srgbClr val="FFFFFF"/>
                </a:solidFill>
              </a:rPr>
              <a:t>. If any issues arise, please contact hila.davies@lis.ac.uk</a:t>
            </a:r>
          </a:p>
          <a:p>
            <a:pPr marL="0" indent="0">
              <a:buNone/>
            </a:pPr>
            <a:endParaRPr lang="en-GB" dirty="0">
              <a:solidFill>
                <a:srgbClr val="FFFFFF"/>
              </a:solidFill>
            </a:endParaRPr>
          </a:p>
        </p:txBody>
      </p:sp>
    </p:spTree>
    <p:extLst>
      <p:ext uri="{BB962C8B-B14F-4D97-AF65-F5344CB8AC3E}">
        <p14:creationId xmlns:p14="http://schemas.microsoft.com/office/powerpoint/2010/main" val="25918349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Instructions</vt:lpstr>
      <vt:lpstr>About the research</vt:lpstr>
      <vt:lpstr>Think about the world right now and your place in it. What does it look like through your eyes?</vt:lpstr>
      <vt:lpstr>Imagine you have been transported to 2050. What does the world look like? How does it feel?</vt:lpstr>
      <vt:lpstr>What do you think is needed to create your ideal world? What does that process look like?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156</cp:revision>
  <dcterms:created xsi:type="dcterms:W3CDTF">2025-06-17T09:46:48Z</dcterms:created>
  <dcterms:modified xsi:type="dcterms:W3CDTF">2025-06-23T13:49:39Z</dcterms:modified>
</cp:coreProperties>
</file>