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2" r:id="rId7"/>
    <p:sldId id="269" r:id="rId8"/>
    <p:sldId id="270" r:id="rId9"/>
    <p:sldId id="265" r:id="rId10"/>
    <p:sldId id="261" r:id="rId11"/>
    <p:sldId id="271" r:id="rId12"/>
    <p:sldId id="266" r:id="rId13"/>
    <p:sldId id="267" r:id="rId14"/>
    <p:sldId id="264" r:id="rId15"/>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976" autoAdjust="0"/>
    <p:restoredTop sz="94660"/>
  </p:normalViewPr>
  <p:slideViewPr>
    <p:cSldViewPr snapToGrid="0">
      <p:cViewPr varScale="1">
        <p:scale>
          <a:sx n="83" d="100"/>
          <a:sy n="83" d="100"/>
        </p:scale>
        <p:origin x="68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42.392"/>
    </inkml:context>
    <inkml:brush xml:id="br0">
      <inkml:brushProperty name="width" value="0.05" units="cm"/>
      <inkml:brushProperty name="height" value="0.05" units="cm"/>
    </inkml:brush>
  </inkml:definitions>
  <inkml:trace contextRef="#ctx0" brushRef="#br0">146 1 6009,'0'0'3225,"9"0"648,523 20-1638,718-28-1395,-661 7-750,-312 1-87,66 28 8,-34-1 24,195-1 37,-207-7-45,238 19 20,-359-24-37,108-8-75,-204-6 63,-61-1 16,-1-1 0,36-8 0,-36 5-45,0 2-1,35-2 1,-52 5-6,-1 7-226,3 28 355,0-1 0,3 0 1,12 45-1,1 4 49,47 326 400,4 20-192,83 145 149,-91-389-411,-64-184-51,-1-1 1,1 1 0,0 0 0,0-1 0,0 1-1,0-1 1,0 0 0,-1 0 0,1 0 0,0 0 0,0 0-1,-4-1 1,-1 1 15,-327-19 227,129 3-182,116 11-92,-729-25 166,103 48 140,513-4-134,-813 65 332,924-71-495,-585 39 328,281-47-84,250-10-116,-158-30-1,-182-15-75,383 47-88,-79-1-63,64 9-538,122-6 634,1 0 1,-1 0-1,-1 0 1,0-1-1,1 1 0,4-14 1,-4 12 71,175-308 105,-178 314-331,-1 1 0,1 0 0,-1 0 1,1 0-1,0 0 0,0 0 0,-1 0 0,1 0 1,0 0-1,0 1 0,0-1 0,0 1 0,0-1 1,0 1-1,0 0 0,0 0 0,0 0 0,0 0 1,0 0-1,0 0 0,0 1 0,4 0 0,7 0-1780,18-1-3525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46.811"/>
    </inkml:context>
    <inkml:brush xml:id="br0">
      <inkml:brushProperty name="width" value="0.05" units="cm"/>
      <inkml:brushProperty name="height" value="0.05" units="cm"/>
    </inkml:brush>
  </inkml:definitions>
  <inkml:trace contextRef="#ctx0" brushRef="#br0">0 77 1192,'0'0'8362,"188"-62"-8290,-97 54-72,-17 2-1424,-12 6-2905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7.830"/>
    </inkml:context>
    <inkml:brush xml:id="br0">
      <inkml:brushProperty name="width" value="0.05" units="cm"/>
      <inkml:brushProperty name="height" value="0.05" units="cm"/>
    </inkml:brush>
  </inkml:definitions>
  <inkml:trace contextRef="#ctx0" brushRef="#br0">1 0 7770,'0'0'2715,"0"29"-2283,0 188 751,23 109 631,-5-118-1205,-16-187-500,-2-21-89,0 0 0,0 0 0,0 0 0,0 0-1,1 0 1,-1 0 0,0 0 0,0 0 0,0 0 0,0 0-1,0 0 1,0 0 0,0 0 0,0 0 0,0 0 0,0 0-1,0 0 1,0 1 0,0-1 0,0 0 0,1-34 836,0 15-858,20-282-2,-13 243-80,3 0 1,2 0-1,23-61 1,-35 116 68,13-25 38,-14 27-30,0 1 0,1-1-1,-1 1 1,0 0 0,1-1-1,-1 1 1,0-1 0,1 1 0,-1 0-1,0-1 1,1 1 0,-1 0-1,1-1 1,-1 1 0,1 0-1,-1 0 1,1-1 0,-1 1-1,1 0 1,-1 0 0,1 0-1,-1 0 1,1 0 0,-1 0-1,1 0 1,-1 0 0,1 0-1,-1 0 1,1 0 0,-1 0-1,1 0 1,-1 0 0,1 0-1,-1 0 1,1 1 0,-1-1-1,1 0 1,-1 0 0,1 1-1,-1-1 1,1 0 0,-1 1-1,0-1 1,1 0 0,-1 1-1,1-1 1,-1 0 0,0 1 0,1-1-1,-1 1 1,0-1 0,0 1-1,1 0 1,14 26-73,-2 1 0,-1 0 0,18 57 0,-14-37 67,2 10 29,-2 1 0,16 108 0,-30-160 98,0-6 77,-1-6 52,16-86-72,-10 43-440,2 0 1,3 1-1,1 0 1,26-60 0,-28 94 146,-10 13 112,-1 0 1,1 0-1,-1 0 0,0 0 1,1 0-1,-1 0 0,1 0 1,-1 0-1,0 0 0,1 0 1,-1 0-1,0 0 0,1 0 1,-1 0-1,0 1 0,1-1 1,-1 0-1,0 0 0,1 1 1,-1-1-1,0 0 0,0 0 0,1 1 1,-1-1-1,0 0 0,1 1 1,11 28-318,-11-24 369,31 104-123,-21-62 64,3 0 1,2-1 0,1-1 0,32 57 0,-44-95-301,0-1-1,0 1 0,1-1 1,0 0-1,0-1 0,1 0 1,-1 1-1,1-2 1,0 1-1,1-1 0,-1 0 1,1-1-1,-1 0 0,1 0 1,0 0-1,0-1 1,16 2-1,25-1-3540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8.188"/>
    </inkml:context>
    <inkml:brush xml:id="br0">
      <inkml:brushProperty name="width" value="0.05" units="cm"/>
      <inkml:brushProperty name="height" value="0.05" units="cm"/>
    </inkml:brush>
  </inkml:definitions>
  <inkml:trace contextRef="#ctx0" brushRef="#br0">268 13 6281,'0'0'3561,"-29"-4"-3222,2 0-284,0 2-1,-39 0 1,63 2-44,0 1 0,-1-1 0,1 1 0,0 0 1,-1 0-1,1 0 0,0 1 0,0-1 0,0 1 0,0 0 0,0 0 0,0 0 1,1 0-1,-1 0 0,0 0 0,-3 5 0,2 0 41,-1-1 0,1 1-1,0 0 1,-5 14 0,4-10 28,-1 6-1,0-1-1,1 1 1,0 0 0,1 0-1,1 1 1,1-1 0,1 1-1,0-1 1,1 1 0,4 30 0,-3-45-58,0 1 0,0 0 0,0 0 0,1 0 0,-1-1 0,1 1 1,0-1-1,0 1 0,0-1 0,1 0 0,-1 0 0,1 0 0,-1 0 0,1 0 1,0-1-1,0 1 0,1-1 0,-1 0 0,0 0 0,1 0 0,-1 0 1,1 0-1,0-1 0,-1 0 0,1 0 0,0 0 0,0 0 0,7 0 1,-3 0 29,0 0 0,1-1 0,-1 0 0,0 0 1,0-1-1,0 0 0,0-1 0,1 0 0,-2 0 0,1-1 1,0 0-1,0 0 0,8-5 0,-4-1-62,0 0 0,0 0 0,-1-1-1,0-1 1,0 0 0,-1 0 0,-1-1-1,11-16 1,-8 6 50,0-1 0,-1 1 0,-1-2 0,11-41-1,-17 92-254,2 43 246,3 0 0,22 82 0,-30-148-97,0 0-1,0-1 1,0 1 0,1 0 0,-1-1 0,1 1 0,0-1-1,0 0 1,0 0 0,1 1 0,-1-2 0,1 1-1,0 0 1,0 0 0,4 2 0,-3-2-387,-1-2 0,1 1 0,0 0 0,0-1 1,1 0-1,-1 0 0,0 0 0,8 1 0,17-1-6125</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8.530"/>
    </inkml:context>
    <inkml:brush xml:id="br0">
      <inkml:brushProperty name="width" value="0.05" units="cm"/>
      <inkml:brushProperty name="height" value="0.05" units="cm"/>
    </inkml:brush>
  </inkml:definitions>
  <inkml:trace contextRef="#ctx0" brushRef="#br0">419 100 7962,'0'0'1792,"116"187"-1328,-64-100 16,0 6-216,0-2-104,0-7-80,19 4-80,-13-24-576,-6-23-2040</inkml:trace>
  <inkml:trace contextRef="#ctx0" brushRef="#br0" timeOffset="1">960 1 7090,'0'0'1752,"-237"210"-1168,137-105-160,-17 11-280,-71 65-144,26-23-816,7-21-1264</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9.264"/>
    </inkml:context>
    <inkml:brush xml:id="br0">
      <inkml:brushProperty name="width" value="0.05" units="cm"/>
      <inkml:brushProperty name="height" value="0.05" units="cm"/>
    </inkml:brush>
  </inkml:definitions>
  <inkml:trace contextRef="#ctx0" brushRef="#br0">85 5 7362,'0'0'4898,"0"-4"-4373,0 7-593,-23 960 3397,13-832-3121,-19 423 184,29-526-1444,0-28 1002,0 0-1,0 0 1,0 0 0,0 0-1,0 0 1,0-1 0,0 1-1,0 0 1,0 0 0,0 0-1,-1 0 1,1 0 0,0 0-1,0 0 1,0 0 0,0 0-1,0 0 1,0 0 0,0 0-1,0 0 1,-1 0 0,1 0-1,0 0 1,0 0 0,0 0 0,0 0-1,0 0 1,0 1 0,0-1-1,0 0 1,0 0 0,0 0-1,-1 0 1,1 0 0,0 0-1,0 0 1,0 0 0,0 0-1,0 0 1,0 0 0,0 0-1,0 0 1,0 1 0,0-1-1,0 0 1,0 0 0,0 0-1,0 0 1,0 0 0,0 0-1,0 0 1,0 0 0,0 0-1,0 1 1,0-1 0,0 0-1,0 0 1,0 0 0,0 0-1,0 0 1,0 0 0,0 0-1,0 0 1,0 0 0,0 1-1,0-1 1,0 0 0,-5-7-1350,-9-22-2987</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21.082"/>
    </inkml:context>
    <inkml:brush xml:id="br0">
      <inkml:brushProperty name="width" value="0.05" units="cm"/>
      <inkml:brushProperty name="height" value="0.05" units="cm"/>
    </inkml:brush>
  </inkml:definitions>
  <inkml:trace contextRef="#ctx0" brushRef="#br0">208 65 7634,'0'0'4798,"18"-5"-4487,-6 2-243,12-5 144,1 2 0,0 1 1,49-5-1,336 23 1284,-5 33-1024,1 1-113,329-14 201,1-36-130,444-68 199,-839 44-566,-143 17-50,144-16 37,-218-3 20,-91 72 252,-31-41-269,1 0 0,-1-1 1,1 1-1,-1-1 0,1 0 1,0 1-1,-1-1 0,1-1 1,0 1-1,0 0 0,0-1 0,0 1 1,0-1-1,4 0 0,38-11 76,-37 8-194,-1 1-1,0 0 0,1 0 1,-1 1-1,12-1 1,-19 22 1,23 166 48,-4-54 25,4 210 124,9 65-11,-27-380-110,-2-18 4,-2-1 1,1 1-1,0 17 0,-2-25-27,-55 13 62,-20-2 75,-1-4 0,-147-4 0,154-4-109,-402-6 45,-105 0-42,11 32 42,-416 77-46,568-27-37,131-18 3,-534 73 36,694-117 6,-225-2 0,36-4-11,289-6-16,-124 5-19,145-7-84,9-4-1273,95-54-5617,-36 18-1356</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21.502"/>
    </inkml:context>
    <inkml:brush xml:id="br0">
      <inkml:brushProperty name="width" value="0.05" units="cm"/>
      <inkml:brushProperty name="height" value="0.05" units="cm"/>
    </inkml:brush>
  </inkml:definitions>
  <inkml:trace contextRef="#ctx0" brushRef="#br0">116 0 7906,'0'0'3702,"0"30"-3541,0-1-105,-7 325 2578,-44 73-678,-3 60-1818,53-466-349,0-2-301,0-1 0,3 32 0,-2-46 281,1-1-1,-1 1 1,1 0-1,0-1 1,0 1-1,0 0 1,1-1-1,-1 1 1,1-1-1,0 0 1,0 0-1,0 1 1,0-1-1,1 0 1,-1-1-1,1 1 1,0 0-1,4 3 1,-2-4-505,0 0 0,0 0 0,-1 0 0,1 0 0,9 1 0,-14-3 713</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21.846"/>
    </inkml:context>
    <inkml:brush xml:id="br0">
      <inkml:brushProperty name="width" value="0.05" units="cm"/>
      <inkml:brushProperty name="height" value="0.05" units="cm"/>
    </inkml:brush>
  </inkml:definitions>
  <inkml:trace contextRef="#ctx0" brushRef="#br0">55 1 8938,'0'0'3273,"0"195"-2537,-3-102-168,-3 9 80,-4 9-160,3 0-128,-5 6 16,2-4-176,3-5-104,7-6-96,0-17-520,42-9-1248,10-24-881,13-25-3040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22.219"/>
    </inkml:context>
    <inkml:brush xml:id="br0">
      <inkml:brushProperty name="width" value="0.05" units="cm"/>
      <inkml:brushProperty name="height" value="0.05" units="cm"/>
    </inkml:brush>
  </inkml:definitions>
  <inkml:trace contextRef="#ctx0" brushRef="#br0">1 0 10202,'0'0'1569,"0"184"-953,0-93 96,0 16 48,0 4-296,0 0-88,0 0-88,0-3-144,0-3-144,0 17-472,0-28-1752,0-24-3145</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22.922"/>
    </inkml:context>
    <inkml:brush xml:id="br0">
      <inkml:brushProperty name="width" value="0.05" units="cm"/>
      <inkml:brushProperty name="height" value="0.05" units="cm"/>
    </inkml:brush>
  </inkml:definitions>
  <inkml:trace contextRef="#ctx0" brushRef="#br0">0 0 8386,'0'0'2579,"0"28"-2170,0 0-263,10 356 2237,13-18-1127,-19-305-1194,-4-59-55,0 0 1,0 0 0,0 0 0,1 0-1,-1 0 1,0 0 0,1 0-1,0 0 1,0 0 0,-1 0 0,3 2-1,-3-4-3,0 0 0,0 0-1,0 0 1,0 0 0,1 0-1,-1 0 1,0 0 0,0 1-1,0-1 1,0 0 0,1 0-1,-1 0 1,0 0 0,0 0 0,0 0-1,1 0 1,-1 0 0,0 0-1,0 0 1,0 0 0,1 0-1,-1 0 1,0 0 0,0 0-1,0 0 1,0 0 0,1 0-1,-1-1 1,0 1 0,0 0-1,0 0 1,1 0 0,-1 0-1,0 0 1,0 0 0,0 0-1,0-1 1,0 1 0,1 0-1,8-18 119,13-53-394,16-91 0,-12 41-262,70-200-292,-96 320 832,1-1 0,-1 1 1,1-1-1,-1 1 0,1-1 1,0 1-1,0 0 0,0-1 1,0 1-1,0 0 0,0 0 1,2-2-1,-3 3-10,0 0 1,1-1-1,-1 1 0,0 0 0,1 0 1,-1 1-1,0-1 0,1 0 1,-1 0-1,0 0 0,1 0 0,-1 0 1,0 0-1,0 0 0,1 0 0,-1 1 1,0-1-1,1 0 0,-1 0 0,0 0 1,0 1-1,1-1 0,-1 0 0,0 0 1,0 1-1,0-1 0,0 0 1,1 0-1,-1 1 0,0-1 0,0 0 1,0 1-1,0-1 0,0 0 0,1 1 1,10 46-314,-8-29 407,4 10-20,66 331 1057,-73-358-1110,4 20 5,-4-20-15,0-1-1,0 0 0,0 1 1,0-1-1,0 0 0,0 0 1,0 1-1,0-1 0,0 0 1,1 1-1,-1-1 0,0 0 1,0 0-1,0 1 0,0-1 1,0 0-1,0 0 0,1 1 1,-1-1-1,0 0 0,0 0 1,0 1-1,1-1 0,-1 0 1,0 0-1,0 0 0,0 0 1,1 1-1,-1-1 0,0 0 1,0 0-1,1 0 0,-1 0 1,0 0-1,1 0 0,-1 0 1,0 0-1,0 0 0,1 0 1,-1 0-1,0 0 0,1 0 1,-1 0-1,0 0 0,0 0 1,1 0-1,-1 0 0,0 0 1,1 0-1,-1 0 0,0 0 1,0-1-1,1 1 0,-1 0 1,0 0-1,0 0 0,0 0 1,1-1-1,-1 1 0,0 0 1,0 0-1,0-1 0,0 1 1,1 0-1,-1 0 1,0-1-1,0 1 0,0-1 1,9-15 116,0 0 1,-2-1-1,9-26 1,1-4-105,-9 28-24,10-26-43,2 0-1,27-43 0,-37 79-4,-3 14-77,1 23-164,-6-20 235,33 178 229,8 32-33,-41-210-267,1 0 1,0 0-1,0-1 0,0 1 0,1-1 1,0 0-1,1 0 0,0 0 1,9 10-1,-10-13-324,0 0 0,1 0 0,0-1 0,-1 0 0,1 1 0,0-2 0,1 1 0,-1-1 0,6 3 0,31 1-4170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23.280"/>
    </inkml:context>
    <inkml:brush xml:id="br0">
      <inkml:brushProperty name="width" value="0.05" units="cm"/>
      <inkml:brushProperty name="height" value="0.05" units="cm"/>
    </inkml:brush>
  </inkml:definitions>
  <inkml:trace contextRef="#ctx0" brushRef="#br0">46 476 8226,'0'0'3024,"-13"172"-1943,4-99-521,2-3-216,1-3-128,-1-8-112,4-7-104,3-8-176,0-18-1505,0-14-1327</inkml:trace>
  <inkml:trace contextRef="#ctx0" brushRef="#br0" timeOffset="1">88 1 3145,'0'0'0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47.266"/>
    </inkml:context>
    <inkml:brush xml:id="br0">
      <inkml:brushProperty name="width" value="0.05" units="cm"/>
      <inkml:brushProperty name="height" value="0.05" units="cm"/>
    </inkml:brush>
  </inkml:definitions>
  <inkml:trace contextRef="#ctx0" brushRef="#br0">79 149 5553,'0'0'3670,"9"-24"-3432,31-70-26,-39 91-202,0 1 1,1-1 0,-1 1-1,1-1 1,-1 1-1,1 0 1,0-1 0,0 1-1,3-3 1,-5 5-15,1-1 0,-1 1 1,1 0-1,0-1 0,-1 1 0,1 0 0,0-1 1,-1 1-1,1 0 0,0 0 0,-1 0 0,1 0 1,0 0-1,-1 0 0,1-1 0,0 2 1,0-1-1,-1 0 0,1 0 0,0 0 0,-1 0 1,2 1-1,0 0-8,0 0 0,0 1 1,0-1-1,0 1 0,-1-1 1,1 1-1,0 0 0,-1 0 0,0 0 1,1 0-1,0 2 0,0-1 56,6 8-45,-2 1-1,1 1 1,-1-1-1,-1 1 1,0 0-1,-1 0 1,0 1-1,-1-1 1,-1 1-1,0 0 1,-1-1-1,0 1 1,-1 0-1,0 0 1,-4 20-1,3-31-44,0 0 0,-1 0 0,1 0 0,-1 0-1,1 0 1,-1-1 0,0 1 0,0-1-1,0 1 1,0-1 0,0 0 0,-3 3 0,-1 0-538,10-2 494,-1-1 1,1 1-1,0-1 0,0 0 1,1 0-1,-1-1 0,7 3 1,24 10 275,-29-10-100,0 0 0,-1 0 0,1 0 0,-1 1 1,0 0-1,-1 0 0,1 0 0,3 7 0,-6-10-63,-1 0 0,0 0 0,0 0 0,0 0 1,-1 0-1,1 0 0,0 0 0,-1 0 0,1 0 1,-1 0-1,0 0 0,0 0 0,0 0 0,0 0 0,0 1 1,0-1-1,0 0 0,-1 0 0,1 0 0,-1 0 1,1 0-1,-1 0 0,0 0 0,0 0 0,0 0 1,0 0-1,0-1 0,0 1 0,-1 0 0,1-1 0,-3 4 1,-3 0 1,1-1 1,0 1-1,-1-1 1,0 0 0,0-1-1,0 0 1,-1 0-1,1 0 1,0-1-1,-1 0 1,-10 1 0,-8 1-56,0-2 0,-27 0 0,-14-4-943,13-8-1083</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23.637"/>
    </inkml:context>
    <inkml:brush xml:id="br0">
      <inkml:brushProperty name="width" value="0.05" units="cm"/>
      <inkml:brushProperty name="height" value="0.05" units="cm"/>
    </inkml:brush>
  </inkml:definitions>
  <inkml:trace contextRef="#ctx0" brushRef="#br0">313 0 10186,'0'0'1406,"4"36"-987,0 1-250,28 208 961,-21-185-822,116 557 2680,-118-583-2897,-5-13-43,1-1 1,1 1-1,1-1 0,1 0 1,0-1-1,16 25 1,-19-39-35,-3-6-7,-1-14-15,-2 5-12,0-4-122,-1 0 0,0 0 0,-1 0 0,-1 0 0,0 0-1,-1 1 1,0 0 0,-1 0 0,0 0 0,-1 0 0,-1 1 0,-14-17 0,7 10-2,-1 0 0,-1 1 0,-1 1 1,0 1-1,-1 1 0,-37-23 0,37 28 163,0 1 0,0 1 0,-1 1 0,-1 0 0,1 2 0,-1 0 0,0 2 0,0 0 0,0 1 0,0 1 0,-28 3 0,46-2 2,0 0 0,0 0 0,0 0 0,0 1 0,0-1 0,0 1 0,0 0 0,0 0 0,0 0 0,1 0 0,-1 1 0,0-1 0,1 1 0,-1 0 0,1-1 0,-5 5 0,6-4-13,0 0 1,-1 0-1,1 0 0,0 0 0,0 1 1,1-1-1,-1 0 0,0 0 0,1 1 1,-1-1-1,1 0 0,0 0 0,-1 1 1,1-1-1,0 0 0,1 1 0,-1-1 1,0 0-1,1 1 0,-1-1 0,1 0 1,1 4-1,0-2 8,1 0-1,-1 0 1,0 0 0,1 0-1,0-1 1,0 0 0,0 1-1,0-1 1,1 0 0,-1 0-1,1-1 1,0 1 0,-1-1 0,1 0-1,1 0 1,-1 0 0,5 1-1,12 4 80,0 0 0,26 3 0,-44-9-81,48 7-28,1-3-1,81-2 0,-120-3-66,115-2-2164,-22-10-2338</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25.495"/>
    </inkml:context>
    <inkml:brush xml:id="br0">
      <inkml:brushProperty name="width" value="0.05" units="cm"/>
      <inkml:brushProperty name="height" value="0.05" units="cm"/>
    </inkml:brush>
  </inkml:definitions>
  <inkml:trace contextRef="#ctx0" brushRef="#br0">276 613 8210,'0'0'5768,"0"1"-5536,-3 19-383,-6 112 547,-27 306 1408,10-233-1305,-32 304 285,54-380-2224,4-157 1331,0-119-496,-20-156-1,-25 3 467,13 108 202,-10-268 1,42 442-59,3-165-15,-1 157 46,1-1 1,2 1-1,1 0 1,16-46-1,-15 52 80,-3 11 80,-1 0 0,1 0-1,7-12 1,-8 20-169,-1 0 0,0 0 1,0 0-1,1 0 0,-1 1 0,1-1 0,-1 1 0,0-1 1,1 1-1,-1 0 0,1 0 0,-1 0 0,1 0 0,-1 1 1,4 0-1,4 0-1,25 1 84,-1 1 0,66 16 0,31 5 222,608-1 633,-535-24-803,2243-66 1023,-1918 31-1005,-104 7-171,132-19 23,-403 33-18,-75 7-7,174-22 34,-214 26-34,-38 4-14,-4 48-223,-3-1 219,-1 0-1,-3-1 1,-22 69 0,12-45 162,-83 345 232,80-297-333,-12 188 0,28 123 86,7-364-72,-2-64-81,0 1 0,0-1 0,0 0 0,-1 0 0,1 0 0,0 0 0,0 0 0,-1-1 0,1 1 0,0-1 0,-1 1 1,1-1-1,-1 0 0,-2 0 0,-4 1-2,-115 12 215,-1257 50 278,257-30-366,676 3-148,-651 29 104,945-65-55,-502 20-127,634-18-42,-161 8-1872,185-10 1719,0-1 0,-1 1 1,1-1-1,-1 1 0,1-1 1,0 0-1,-1 1 1,0-1-1,1 0 0,-1 0 1,0 0-1,1 0 0,1-2 1,4-3-1065,24-17-3202</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25.837"/>
    </inkml:context>
    <inkml:brush xml:id="br0">
      <inkml:brushProperty name="width" value="0.05" units="cm"/>
      <inkml:brushProperty name="height" value="0.05" units="cm"/>
    </inkml:brush>
  </inkml:definitions>
  <inkml:trace contextRef="#ctx0" brushRef="#br0">4 1 8106,'0'0'2016,"-3"175"-1392,3-53 481,22 47-121,14 41 0,0-9-344,-4-40-64,-9-45-152,-10-31-208,6 11-80,1 9-80,2 12-56,4-9-760,13 3-1120,-6-24-2001,-4-29-4481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26.179"/>
    </inkml:context>
    <inkml:brush xml:id="br0">
      <inkml:brushProperty name="width" value="0.05" units="cm"/>
      <inkml:brushProperty name="height" value="0.05" units="cm"/>
    </inkml:brush>
  </inkml:definitions>
  <inkml:trace contextRef="#ctx0" brushRef="#br0">0 0 8978,'0'0'3005,"3"30"-2301,46 421 1492,-17-41-1229,1 11-364,-26-360-753,25 106 0,-24-138-629,1-1-1,1 0 0,2-1 1,1 0-1,26 40 1,3-13-3479</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26.506"/>
    </inkml:context>
    <inkml:brush xml:id="br0">
      <inkml:brushProperty name="width" value="0.05" units="cm"/>
      <inkml:brushProperty name="height" value="0.05" units="cm"/>
    </inkml:brush>
  </inkml:definitions>
  <inkml:trace contextRef="#ctx0" brushRef="#br0">0 0 7330,'0'0'5833,"45"228"-5121,-22-59-48,-7 38-224,-6-12-96,-10-40-248,0-50 16,0-29-112,0 11 0,10 33-1720,3-12-1385,6-32-6329</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27.339"/>
    </inkml:context>
    <inkml:brush xml:id="br0">
      <inkml:brushProperty name="width" value="0.05" units="cm"/>
      <inkml:brushProperty name="height" value="0.05" units="cm"/>
    </inkml:brush>
  </inkml:definitions>
  <inkml:trace contextRef="#ctx0" brushRef="#br0">1 1 9602,'0'0'3242,"7"25"-2977,18 64 92,68 268 1458,-80-277-1546,-2 0-1,-1 117 1,-11-341-642,3-181-499,-2 305 872,0 1-1,2-1 1,0 1 0,1 0-1,1 0 1,1 0 0,10-27-1,-4 32 39,-10 14-42,-1 0 1,1 0 0,-1 0-1,1 0 1,-1 0 0,1-1-1,-1 1 1,0 0 0,1 0-1,-1 0 1,1 0 0,-1 1-1,1-1 1,-1 0 0,1 0-1,-1 0 1,1 0 0,-1 0-1,0 1 1,1-1 0,-1 0 0,1 0-1,0 1 1,1 1-19,0 1 0,0-1 0,0 1 0,0 0 0,0 0 1,0-1-1,2 7 0,24 58 22,33 109 1,3 76 470,-64-250-463,0 0-1,1 0 1,-1 0-1,1 0 1,-1-1 0,1 1-1,0 0 1,0 0 0,0-1-1,0 1 1,0 0-1,0-1 1,1 2 0,-1-3-4,-1 0 1,0 0-1,1 0 1,-1 0-1,0 1 0,0-1 1,1 0-1,-1 0 1,0 0-1,1 0 1,-1 0-1,0 0 1,0 0-1,1 0 1,-1-1-1,0 1 1,1 0-1,-1 0 1,0 0-1,0 0 1,1 0-1,-1 0 1,0-1-1,0 1 0,1 0 1,-1 0-1,0 0 1,0 0-1,1-1 1,-1 1-1,10-19 102,5-24-179,-2-2 0,10-60 1,-6 23-244,56-284-524,-67 343 849,-4 47-318,6 217 690,0-39 3,-8-192-432,6 134 273,-4-121-773,2 0 0,0-1-1,1 1 1,10 23 0,1-11-3366</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27.687"/>
    </inkml:context>
    <inkml:brush xml:id="br0">
      <inkml:brushProperty name="width" value="0.05" units="cm"/>
      <inkml:brushProperty name="height" value="0.05" units="cm"/>
    </inkml:brush>
  </inkml:definitions>
  <inkml:trace contextRef="#ctx0" brushRef="#br0">0 503 9282,'0'0'2473,"13"183"-1761,-6-101-168,-1-3-216,1-6-176,-1-9-152,-3-18 0,-3-22-1008,3-13-1177</inkml:trace>
  <inkml:trace contextRef="#ctx0" brushRef="#br0" timeOffset="1">20 1 9098,'0'0'2192</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28.043"/>
    </inkml:context>
    <inkml:brush xml:id="br0">
      <inkml:brushProperty name="width" value="0.05" units="cm"/>
      <inkml:brushProperty name="height" value="0.05" units="cm"/>
    </inkml:brush>
  </inkml:definitions>
  <inkml:trace contextRef="#ctx0" brushRef="#br0">0 211 6129,'0'0'1990,"5"26"-807,26 163 885,-23-124-921,0 76-1,-7-203-1209,3 1 1,18-99-1,-16 129-4,2-1 0,1 2 1,2-1-1,1 1 0,1 1 0,31-50 0,-39 71 88,0 0 0,1 1 0,0 0 0,0 0 0,0 1 0,1 0 0,14-10 0,-15 12 8,0 1-1,0 1 1,1-1-1,-1 1 1,0 0-1,1 0 1,0 1-1,-1 0 1,1 0-1,0 1 1,6 0 0,-6 1-14,0 0 0,0 1 0,0 0 0,-1 0 1,1 0-1,-1 1 0,1 0 0,-1 1 1,0-1-1,-1 1 0,1 0 0,0 1 1,-1-1-1,0 1 0,0 0 0,8 11 0,3 5 50,0 0 0,-2 1-1,15 29 1,-20-31-237,0 1 0,-2 0 0,0 1 0,-2-1 0,0 1 0,-1 1 0,-2-1 0,0 0 0,-1 1 0,-1-1 0,-7 43 0,-6 4-3469</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29.023"/>
    </inkml:context>
    <inkml:brush xml:id="br0">
      <inkml:brushProperty name="width" value="0.05" units="cm"/>
      <inkml:brushProperty name="height" value="0.05" units="cm"/>
    </inkml:brush>
  </inkml:definitions>
  <inkml:trace contextRef="#ctx0" brushRef="#br0">16 2544 5817,'0'0'5645,"7"-7"-5026,39-42-75,-2-1-1,-2-3 1,54-89-1,92-196 313,-163 290-785,143-311 79,-144 295-145,-3-2-1,-3-1 0,18-119 1,-25 62 83,-9-188 0,-3 286-80,-1 1 0,-1 0 1,-2 0-1,0 0 0,-17-44 0,15 54 54,1 0-1,-2 0 1,0 1 0,-1 1-1,0-1 1,-1 2-1,0-1 1,-1 1 0,0 1-1,-17-14 1,-25-11 65,-2 2 0,-92-42 1,-15-9-111,97 50-15,-31-20 10,155 52-1044,-14 5 1084,0 2-1,0 2 1,0 2 0,-1 2-1,0 1 1,73 32-1,-104-38-51,-7-3-1,0 0-1,0 1 0,1-1 0,-1 2 0,-1-1 1,1 0-1,0 1 0,8 9 0,-15-13-4,-1 1 0,0 0 0,0-1 0,0 0 0,1 1-1,-1-1 1,0 0 0,0 0 0,0 0 0,-3 0-1,-193-10-403,-2 0 326,199 10 72,0 0 0,0 0 0,-1 1 0,1-1 1,0 1-1,1-1 0,-1 1 0,0-1 1,0 1-1,0-1 0,0 1 0,0 0 0,0 0 1,1-1-1,-1 1 0,0 0 0,1 0 1,-1 0-1,1 0 0,-1 0 0,1 0 0,-1 0 1,1 0-1,-1 0 0,1 0 0,0 0 1,0 0-1,0 0 0,-1 0 0,1 0 0,0 0 1,1 2-1,-2 4-14,-62 346-110,45-203-2937,11-92-734</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30.137"/>
    </inkml:context>
    <inkml:brush xml:id="br0">
      <inkml:brushProperty name="width" value="0.05" units="cm"/>
      <inkml:brushProperty name="height" value="0.05" units="cm"/>
    </inkml:brush>
  </inkml:definitions>
  <inkml:trace contextRef="#ctx0" brushRef="#br0">137 2002 5329,'0'0'5379,"9"-5"-4613,35-22-380,-2-3-1,0 0 0,-2-3 1,-2-2-1,-1-1 0,59-74 1,-59 60-242,-1-1 1,-3-2 0,-2-2 0,-2-1 0,30-85 0,-43 93-16,-3-1 0,-2-1 0,5-54 0,-3-152 61,-14 233-172,-2 0-1,0 0 1,-1 0-1,-1 1 1,-1-1-1,-1 1 1,-1 1-1,-1 0 0,-1 0 1,-1 0-1,-1 2 1,0-1-1,-2 1 1,-23-25-1,2 7 25,-2 1 1,-1 2-1,-1 2 0,-2 1 0,-67-37 0,-15-1 36,-71-43 6,172 96-221,23 16 127,-1 0 0,0 0 0,0 0 0,0 1 0,0-1 0,0 0 0,0 0 0,0 0 0,0 0 0,0 0 0,1 0 0,-1 0 0,0 0 0,0-1 0,0 1 0,0 0 0,0 0 0,0 0 0,0 0 0,0 0 0,0 0 0,1 0 0,-1 0 0,0 0 0,0 0 0,0 0 0,0 0 0,0 0 0,0 0 0,0 0 0,0 0 0,0 0 0,0-1 0,0 1 0,0 0 0,0 0 0,0 0 0,0 0 0,0 0 0,0 0 0,0 0 0,0 0 0,0 0 0,0-1 0,0 1 0,0 0 0,0 0 0,0 0 0,0 0 0,0 0 0,0 0 0,0 0 0,0 0 0,0 0 0,0-1 0,0 1 1,41 16-406,16 9 467,1-3-1,0-3 1,2-2-1,0-3 1,1-2-1,0-3 1,71 1-1,-113-8-50,-25-3 9,-30-4-47,-146-55-1046,150 52 960,0 1 0,0 2 0,-62-2 0,92 8 110,1-1 0,0 0 0,0 1 0,0-1 0,0 1 0,0-1 0,0 1 0,0 0 0,0-1 0,0 1 0,0 0 0,0 0 0,0 0 0,1-1 0,-1 1 1,0 0-1,1 0 0,-1 0 0,0 0 0,1 0 0,-1 0 0,1 1 0,0-1 0,-1 0 0,1 0 0,-1 2 0,-8 40-69,7-26 59,-59 424 224,56-381-561,-3-1 0,-2-1 0,-21 67 0,0-33-3282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48.359"/>
    </inkml:context>
    <inkml:brush xml:id="br0">
      <inkml:brushProperty name="width" value="0.05" units="cm"/>
      <inkml:brushProperty name="height" value="0.05" units="cm"/>
    </inkml:brush>
  </inkml:definitions>
  <inkml:trace contextRef="#ctx0" brushRef="#br0">0 0 1168,'0'0'6632,"3"14"-6500,65 489 3495,-35 19-2006,-13-174-1210,-18-313-608,15 129 685,-14-147-854,1 0 0,0-1 0,1 1 0,1-1 0,1 0 0,0-1 0,12 20 0,0-8-2682</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1:59.690"/>
    </inkml:context>
    <inkml:brush xml:id="br0">
      <inkml:brushProperty name="width" value="0.05" units="cm"/>
      <inkml:brushProperty name="height" value="0.05" units="cm"/>
    </inkml:brush>
  </inkml:definitions>
  <inkml:trace contextRef="#ctx0" brushRef="#br0">423 458 6705,'0'0'6003,"0"-10"-4959,-3-31-892,-1 0-1,-3 0 0,-1 0 1,-2 1-1,-23-61 0,29 89-156,-1 0-1,0-1 0,-1 2 0,-1-1 1,1 1-1,-11-13 0,13 20 4,0-1-1,0 1 1,0 1 0,0-1-1,-1 1 1,0-1-1,1 1 1,-1 1-1,0-1 1,-1 1 0,1 0-1,0 0 1,-1 0-1,1 1 1,-1-1 0,-10 0-1,9 2-4,0 1 1,0-1-1,0 1 1,0 0-1,0 1 0,0-1 1,0 2-1,0-1 1,0 1-1,1 0 0,-1 0 1,1 0-1,0 1 0,0 0 1,0 1-1,-6 5 1,2 0-19,1-1 1,0 1-1,1 0 1,0 1 0,0 0-1,1 0 1,0 1-1,-4 12 1,7-11 3,0-1 1,1 1-1,0 0 1,1 0-1,1 0 1,0 1-1,1-1 1,0 0-1,1 0 1,0 0-1,1 1 0,1-2 1,0 1-1,1 0 1,0 0-1,8 15 1,-7-19 26,1-1 1,-1 0 0,1 0-1,1 0 1,-1 0 0,2-1-1,-1 0 1,1-1 0,0 1-1,0-2 1,0 1 0,1-1-1,10 5 1,-4-5 12,0 1-1,0-2 1,0 0-1,1-1 1,0-1-1,-1 0 1,26-1-1,-37-1-8,0 0-1,0-1 1,0 1 0,0-1-1,0 0 1,-1 0 0,1 0-1,0-1 1,-1 1 0,1-1-1,-1 0 1,0 0 0,1 0 0,-1 0-1,6-6 1,-4 2-2,0 0 0,0 0 0,0 0 0,-1-1-1,0 0 1,0 1 0,4-13 0,-1-2-8,0-1-1,-2 0 1,0 0-1,2-37 1,-4-72-124,-4 79 104,0 45-247,-1 13 261,-1 16 40,4 3-36,1-1 0,1 1 0,1-1-1,11 36 1,41 95 164,-30-87-3,57 187 224,-71-207-286,-2 1-1,-3 1 1,3 68-1,-8-80-46,-3 0 0,-1 0 0,-13 74 0,12-100-51,-1 1-1,0-1 0,-1 0 0,0-1 1,0 1-1,-2-1 0,1 0 0,-1 0 1,-1-1-1,0 0 0,0 0 0,-1-1 1,0 0-1,-1-1 0,-16 12 0,13-13-15,0 0 0,0-1 0,-1 0 0,1-1 0,-1-1 0,0 0 0,-1-1 0,1-1 0,0 0 0,-1-1 0,1 0 0,-1-1 1,0-1-1,1 0 0,-1-1 0,-19-5 0,24 4-2,-1 0 1,0-1 0,1 0 0,0-1-1,0 0 1,0 0 0,1-1-1,0-1 1,-15-12 0,18 13 33,0 0 0,1-1 0,0 1 0,0-1 0,1 0 0,0 0 0,0-1 0,0 1 0,1-1 0,0 0 0,1 0 0,0 0 0,-3-17 0,4 15-24,0-1 0,1 1 0,0-1 0,0 1 0,1-1 0,1 1 0,0-1 0,0 1 0,1 0 0,0 0 0,6-11 0,-1 5-21,1 1-1,1 0 0,1 0 0,0 1 1,24-23-1,-7 9-262,2 2 1,1 2 0,1 0-1,1 2 1,40-20 0,-18 16-1802,64-23 1,-49 25-827</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00.171"/>
    </inkml:context>
    <inkml:brush xml:id="br0">
      <inkml:brushProperty name="width" value="0.05" units="cm"/>
      <inkml:brushProperty name="height" value="0.05" units="cm"/>
    </inkml:brush>
  </inkml:definitions>
  <inkml:trace contextRef="#ctx0" brushRef="#br0">19 1 328,'0'0'10404,"-3"34"-10122,-11 114 36,12-128-205,2 0 1,1 0-1,0 0 1,2 0 0,0 0-1,1 0 1,1-1-1,11 29 1,-7-22 27,-4-10-28,-2-4-68,1 0 1,0 0 0,1 0-1,0 0 1,1-1 0,0 0-1,1 0 1,12 15 0,-19-25-50,1 0-1,0-1 1,0 1 0,0 0 0,-1 0 0,1-1 0,0 1-1,0-1 1,0 1 0,0 0 0,0-1 0,0 0-1,0 1 1,0-1 0,0 0 0,0 1 0,0-1 0,0 0-1,1 0 1,-1 0 0,0 0 0,0 0 0,0 0-1,0 0 1,0-1 0,0 1 0,0 0 0,0 0 0,0-1-1,0 1 1,0-1 0,0 1 0,0-1 0,0 1-1,0-1 1,0 0 0,0 1 0,0-1 0,-1 0 0,1 0-1,0 0 1,-1 0 0,1 1 0,0-1 0,-1 0 0,1-2-1,3-4 29,-1 0 0,0 0-1,0-1 1,-1 1-1,2-9 1,12-60-138,-3-1-1,-4 0 1,-1-108 0,-5 228 352,2-1 1,2 0-1,15 48 1,-17-67-172,6 20 20,2 0 0,32 71 1,-44-110-284,1 0 0,1 0-1,-1 0 1,0-1 0,1 1 0,0-1 0,0 0 0,0 0 0,0 0 0,1 0 0,-1 0 0,1-1 0,-1 1 0,1-1 0,0 0 0,0 0 0,0-1 0,0 1 0,0-1 0,9 2 0,10-2-2636</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00.579"/>
    </inkml:context>
    <inkml:brush xml:id="br0">
      <inkml:brushProperty name="width" value="0.05" units="cm"/>
      <inkml:brushProperty name="height" value="0.05" units="cm"/>
    </inkml:brush>
  </inkml:definitions>
  <inkml:trace contextRef="#ctx0" brushRef="#br0">32 133 7074,'0'0'2243,"-1"26"-1463,-3 85-267,4-105-491,-1 0-1,1 0 0,1 0 0,-1 0 1,1 0-1,0 0 0,1 0 0,-1 0 1,1-1-1,0 1 0,1 0 0,-1-1 1,1 0-1,0 0 0,0 1 0,1-2 1,0 1-1,0 0 0,0-1 0,8 8 1,-7-9 8,-1-1 1,1 1-1,0-1 1,-1 0 0,1 0-1,0 0 1,0 0 0,0-1-1,1 0 1,-1 0 0,0-1-1,0 1 1,1-1-1,-1 0 1,0 0 0,0-1-1,1 0 1,-1 0 0,0 0-1,7-3 1,-7 2-21,0-1-1,0 0 1,-1 0 0,0-1 0,1 1 0,-1-1-1,0 0 1,-1 0 0,1 0 0,-1 0 0,1-1-1,-1 1 1,-1-1 0,1 0 0,-1 0 0,4-9-1,-1-1-58,0-1-1,-1 1 1,0-1-1,1-26 0,-3 22-18,-1 0 0,0 0 0,-2 1-1,-5-34 1,5 48 52,0 1-1,0-1 1,0 1-1,-1-1 1,0 1 0,0 0-1,0 0 1,0 0-1,0 0 1,-1 0 0,0 0-1,0 0 1,0 1-1,0 0 1,0 0-1,-1-1 1,1 2 0,-1-1-1,0 0 1,0 1-1,0 0 1,0 0 0,-1 0-1,1 0 1,-9-1-1,9 1 38,-1 1 0,1 1 0,0-1 0,-1 1 0,1-1 0,0 1 0,-1 0 0,1 1 0,-1-1 0,1 1 0,0 0 0,-1 0 0,1 0 0,0 1 0,0-1 0,0 1 0,0 0 0,0 0 0,-4 4 1,2 0-3,0 0 0,0 0 1,1 1-1,0-1 1,1 1-1,-1 1 1,1-1-1,1 0 1,-5 12-1,-4 18 220,1 0 0,2 0 0,2 0 0,1 1 0,2 0 0,1 1 0,2-1 0,5 44 0,-3-74-243,0 0-1,0 0 0,1 0 1,0 0-1,0 0 1,0 0-1,1 0 0,1-1 1,-1 1-1,1-1 1,1 0-1,9 13 0,-10-16-93,0 1-1,1-1 0,0 0 0,0 0 0,0-1 0,0 0 0,1 1 0,-1-2 0,1 1 0,0-1 0,0 1 1,-1-2-1,2 1 0,-1-1 0,0 0 0,0 0 0,0 0 0,11-1 0,-2-1-272,1-1-1,-1-1 0,0 0 1,0 0-1,0-2 0,0 0 1,0-1-1,26-14 0,29-28-2599</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01.028"/>
    </inkml:context>
    <inkml:brush xml:id="br0">
      <inkml:brushProperty name="width" value="0.05" units="cm"/>
      <inkml:brushProperty name="height" value="0.05" units="cm"/>
    </inkml:brush>
  </inkml:definitions>
  <inkml:trace contextRef="#ctx0" brushRef="#br0">3 0 7930,'0'0'3584,"-1"12"-3366,0 0-71,0 1 1,1-1-1,1 0 1,0 0 0,1 0-1,0 0 1,5 15-1,7 15 169,44 122 842,-48-138-1068,2-1-1,1-1 1,1 0-1,20 26 1,-31-46-93,0-1 0,1 1 0,-1-1 0,1 0 0,0 0 0,0 0 1,0 0-1,0-1 0,0 1 0,1-1 0,4 1 0,-7-2 7,-1 0 0,1-1-1,0 0 1,0 1 0,0-1 0,-1 0-1,1 0 1,0 0 0,0 0 0,0 0-1,-1 0 1,1 0 0,0-1 0,0 1 0,-1-1-1,1 1 1,0-1 0,-1 0 0,1 0-1,0 0 1,-1 0 0,1 0 0,-1 0-1,0 0 1,1 0 0,-1 0 0,0-1-1,0 1 1,1 0 0,-1-1 0,0 1-1,1-3 1,4-9-32,-1 0 0,0 0-1,-1-1 1,0 0-1,-1 1 1,0-1 0,0-19-1,0-107-311,-4 92 299,0 104 38,-2-6-35,7 66 0,-3-102 13,1-1 1,0 1-1,1-1 1,0 0-1,1 0 1,1 0-1,0-1 0,0 1 1,1-1-1,11 15 1,-16-25-75,1 0 0,0 0 0,0 0 0,0 0 0,0 0 0,1-1 0,-1 1 0,0-1 0,1 1 0,-1-1 0,1 0 0,-1 0 0,1 0 0,0 0 0,4 0-1,0 0-441,0 0 0,-1-1-1,1 0 1,-1-1-1,13-2 1,13-6-2135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01.400"/>
    </inkml:context>
    <inkml:brush xml:id="br0">
      <inkml:brushProperty name="width" value="0.05" units="cm"/>
      <inkml:brushProperty name="height" value="0.05" units="cm"/>
    </inkml:brush>
  </inkml:definitions>
  <inkml:trace contextRef="#ctx0" brushRef="#br0">7 1 7346,'0'0'1631,"-1"27"-779,-1 12-499,-1 1 179,3 55-1,1-89-481,0 0-1,0 0 1,1-1-1,-1 1 1,1 0-1,0 0 1,1-1-1,-1 0 1,1 1 0,0-1-1,1 0 1,-1 0-1,1-1 1,0 1-1,0-1 1,1 0-1,-1 0 1,1 0-1,0 0 1,0-1 0,0 0-1,0 0 1,1 0-1,-1-1 1,1 0-1,-1 0 1,1 0-1,0-1 1,0 1-1,0-1 1,0-1 0,10 1-1,-14-1-29,1-1 0,-1 1-1,1 0 1,-1-1 0,1 1-1,-1-1 1,0 0 0,1 0-1,-1 0 1,0 0 0,0 0 0,1-1-1,-1 1 1,0 0 0,0-1-1,3-3 1,-1 1-5,-1-1 0,1 1 0,-1-1 0,0 0 0,-1 0-1,1 0 1,1-7 0,2-4-18,-2 0 1,0-1-1,3-33 0,-5-42-203,-2 90 203,0 0-1,0-1 0,0 1 0,0 0 0,0-1 0,-1 1 0,1 0 0,-1-1 0,1 1 0,-1 0 0,0 0 0,0 0 0,0 0 0,0-1 0,-1 1 0,1 1 0,-3-4 1,2 4 24,0 0 0,1 0 0,-1 0 0,0 0 1,0 0-1,0 1 0,0-1 0,0 1 1,0-1-1,0 1 0,0 0 0,0 0 0,0 0 1,0 0-1,0 0 0,0 0 0,0 0 1,0 1-1,0-1 0,-4 2 0,3-1-15,1 1 1,-1-1-1,0 1 0,0-1 0,1 1 0,-1 0 1,1 0-1,0 0 0,-1 0 0,1 0 0,0 0 0,0 1 1,0-1-1,1 1 0,-3 3 0,-20 47 5,20-42 13,-5 20 191,1 1 1,1 0-1,2 1 0,1-1 1,1 1-1,3 48 1,0-76-212,0-1-1,0 0 1,0 1 0,1-1-1,-1 1 1,1-1 0,0 0-1,0 1 1,1-1-1,0 0 1,-1 0 0,1 0-1,0 0 1,1 0 0,-1 0-1,1-1 1,0 1 0,0-1-1,0 0 1,0 0 0,0 0-1,1 0 1,-1 0 0,1-1-1,0 1 1,0-1 0,0 0-1,0-1 1,0 1 0,0 0-1,1-1 1,-1 0 0,0 0-1,6 0 1,21 3-463,0-1 1,-1-2 0,55-4-1,-53 0-917,43-9 0,23-15-3795</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03.205"/>
    </inkml:context>
    <inkml:brush xml:id="br0">
      <inkml:brushProperty name="width" value="0.05" units="cm"/>
      <inkml:brushProperty name="height" value="0.05" units="cm"/>
    </inkml:brush>
  </inkml:definitions>
  <inkml:trace contextRef="#ctx0" brushRef="#br0">14 35 7498,'0'0'7313,"-13"-3"-7089,16 3-104,16-3-24,10 1-8,4-4-24,6 0-64,0 0-72,16 3-1424,-10-3-825,-9 6-1679</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03.595"/>
    </inkml:context>
    <inkml:brush xml:id="br0">
      <inkml:brushProperty name="width" value="0.05" units="cm"/>
      <inkml:brushProperty name="height" value="0.05" units="cm"/>
    </inkml:brush>
  </inkml:definitions>
  <inkml:trace contextRef="#ctx0" brushRef="#br0">1 0 7482,'0'0'6410,"0"29"-6106,0 200 371,0-143-186,17 118-1,-11-169-417,0 0 1,3 0-1,1-1 0,1 0 0,2-1 0,19 37 0,-28-62-101,0-1 0,1 0-1,0 1 1,1-2 0,-1 1-1,1-1 1,0 1 0,1-2-1,8 8 1,-9-10-173,1 1 1,-1-1-1,1-1 0,-1 1 1,1-1-1,0 0 0,0 0 1,0-1-1,0 0 0,0 0 1,12-1-1,-15 0 49,0 0-1,0-1 1,-1 1 0,1-1-1,0 0 1,0 0 0,-1 0-1,1 0 1,0-1 0,-1 0-1,1 1 1,-1-1 0,0-1-1,0 1 1,6-5 0,-3 0-408,0 0 1,0 0 0,-1 0 0,0-1 0,-1 1 0,5-11 0,12-33-6653</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04.313"/>
    </inkml:context>
    <inkml:brush xml:id="br0">
      <inkml:brushProperty name="width" value="0.05" units="cm"/>
      <inkml:brushProperty name="height" value="0.05" units="cm"/>
    </inkml:brush>
  </inkml:definitions>
  <inkml:trace contextRef="#ctx0" brushRef="#br0">1 245 10538,'0'0'2245,"19"-1"-2189,315-4-2986,-277 6 1531,88 13 0,-125-11 1211,-1 0 1,1-2-1,0 0 0,0-1 1,22-3-1,-38 2 262,-1-1 0,0 1-1,1 0 1,-1-1 0,0 0 0,0 0-1,0 0 1,0 0 0,0 0 0,-1 0-1,1-1 1,-1 1 0,1-1 0,-1 0-1,0 0 1,0 0 0,0 0-1,-1 0 1,1 0 0,-1 0 0,1-1-1,-1 1 1,0 0 0,0-1 0,0-5-1,2-9 254,0-1 0,-1 0 0,-2-25 0,0 41-270,0-1-14,1-3 100,-1 0-1,-1 0 0,1 0 1,-1 1-1,-3-12 1,3 16-87,1 1 0,-1-1 0,0 1 0,1-1 0,-1 1 0,0 0 0,0-1 0,0 1 0,0 0 0,0 0 0,-1 0 0,1-1 1,0 1-1,0 0 0,-1 1 0,1-1 0,-1 0 0,1 0 0,-1 1 0,1-1 0,-1 0 0,1 1 0,-1 0 0,0-1 0,1 1 0,-1 0 0,1 0 0,-1 0 0,-1 0 1,-12 0 105,12-1-158,0 1-1,0-1 1,0 1 0,0 0-1,0 0 1,0 0 0,0 0-1,1 1 1,-1-1 0,0 1-1,0 0 1,0 0 0,1 0 0,-1 0-1,0 0 1,1 1 0,-1-1-1,1 1 1,-1-1 0,1 1-1,0 0 1,0 0 0,-2 3-1,-4 6-15,1 1-1,1 0 0,0 1 1,1-1-1,0 1 1,1 0-1,0 1 1,1-1-1,-2 23 0,2 9 119,3 70-1,1-106-79,-1-2-14,1 0 1,0 0-1,1 0 1,-1 0-1,2 0 1,-1-1-1,1 1 1,0-1-1,0 1 1,0-1-1,1 0 1,0-1-1,0 1 1,1 0-1,0-1 1,0 0-1,0 0 1,0-1-1,1 0 1,-1 1-1,1-2 1,0 1-1,1-1 1,-1 0-1,1 0 1,-1-1-1,12 3 1,-9-2-14,0 0 0,1-2 1,-1 1-1,1-1 0,0 0 0,-1-1 1,1 0-1,0-1 0,-1 0 0,1 0 1,-1-1-1,1 0 0,-1-1 0,0 0 0,0 0 1,0-1-1,0 0 0,-1-1 0,14-9 1,-13 6-54,0 0 0,-1-1 0,0-1 0,0 1 0,-1-1 0,0 0 1,0-1-1,-1 0 0,-1 0 0,0 0 0,5-16 0,-6 11 26,0 0-1,-1-1 1,-1 1-1,-1-1 0,0 1 1,-1-1-1,-3-30 1,3 45 108,0 0-1,-1 1 1,1-1 0,0 0 0,0 1-1,-1-1 1,1 0 0,-1 1 0,0-1-1,1 1 1,-1-1 0,0 1 0,0-1-1,0 1 1,0-1 0,0 1 0,0 0-1,0 0 1,0-1 0,-1 1 0,1 0-1,0 0 1,-1 0 0,1 1 0,-1-1-1,1 0 1,-1 0 0,0 1 0,-2-2-1,3 28 125,7 214-442,10-82-2720,-9-112 156</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05.152"/>
    </inkml:context>
    <inkml:brush xml:id="br0">
      <inkml:brushProperty name="width" value="0.05" units="cm"/>
      <inkml:brushProperty name="height" value="0.05" units="cm"/>
    </inkml:brush>
  </inkml:definitions>
  <inkml:trace contextRef="#ctx0" brushRef="#br0">131 0 4905,'0'0'5229,"-4"0"-5042,-1 0-151,0 1 0,1 0 0,-1 0-1,1 0 1,-1 0 0,1 0 0,0 1 0,-1 0 0,1 0 0,0 0 0,0 1 0,0-1 0,1 1-1,-1 0 1,0 0 0,1 0 0,0 1 0,0-1 0,0 1 0,0-1 0,1 1 0,-1 0-1,-3 8 1,0 1-21,1-1-1,0 1 0,1 0 0,1 1 0,0-1 0,0 1 0,1-1 0,1 1 1,1 26-1,0-36-10,1-1 0,-1 1 0,1-1 0,0 1 0,0-1 0,0 1 0,1-1 0,-1 0 0,1 1 1,0-1-1,0 0 0,0 0 0,0 0 0,1-1 0,2 4 0,48 38 263,-40-34-208,37 24 206,60 32 0,-60-38-44,71 53 0,-118-79-212,0 1 0,0 0 0,0-1 1,0 1-1,0 0 0,-1 1 0,1-1 1,-1 0-1,0 1 0,0-1 0,0 1 1,0 0-1,-1 0 0,0-1 0,1 1 0,-1 0 1,-1 0-1,1 0 0,0 0 0,-1 0 1,0 1-1,0-1 0,0 0 0,-1 0 1,1 0-1,-1 0 0,0 0 0,0 0 1,-1 0-1,1-1 0,-1 1 0,0 0 0,0-1 1,0 1-1,0-1 0,0 1 0,-1-1 1,0 0-1,-3 3 0,-4 4-150,-1-1-1,0-1 1,0 0 0,-1-1-1,0 0 1,0 0 0,0-2 0,-25 9-1,10-7-870,0-1 0,0-1 0,-40 2 0,-15-5-3155</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06.947"/>
    </inkml:context>
    <inkml:brush xml:id="br0">
      <inkml:brushProperty name="width" value="0.05" units="cm"/>
      <inkml:brushProperty name="height" value="0.05" units="cm"/>
    </inkml:brush>
  </inkml:definitions>
  <inkml:trace contextRef="#ctx0" brushRef="#br0">446 357 3321,'0'0'5933,"-3"-19"-5733,-1-3-136,-19-101 564,18 107-427,0 0 0,-1 0 0,-1 0 0,0 1 0,-1 0 0,-18-24 0,23 36-139,1 0-1,-1 0 1,-1 0-1,1 1 1,0-1 0,-1 1-1,1 0 1,-1 0-1,1 0 1,-1 1 0,0-1-1,-5-1 1,-55-10 263,28 7-272,15 2 22,1 1-1,-1 1 1,-36 2 0,32 0-85,24 0 8,0 0 0,0 1 0,0-1-1,0 1 1,0-1 0,0 1-1,0-1 1,0 1 0,0 0-1,0-1 1,0 1 0,0 0 0,0 0-1,0-1 1,0 1 0,1 0-1,-1 0 1,0 0 0,1 0-1,-1 0 1,1 0 0,-1 1 0,1-1-1,-1 1 1,-10 34-78,9-27 61,-7 40 30,1 0 0,3 1 0,3-1 0,3 55 0,-1-46-32,0-51 21,0 1 1,1-1 0,0 0-1,0 0 1,1 0 0,0 0-1,0 0 1,0 0 0,1 0-1,0-1 1,0 1 0,1-1-1,0 0 1,0 0-1,0 0 1,1 0 0,0-1-1,0 0 1,0 0 0,1 0-1,0-1 1,0 0 0,0 0-1,0 0 1,0-1 0,1 0-1,0 0 1,-1 0-1,1-1 1,0 0 0,0-1-1,10 2 1,-9-2 4,0-1 1,0 0-1,0 0 0,0-1 1,-1 0-1,1 0 0,0-1 1,0 0-1,0 0 0,-1-1 1,0 0-1,1 0 0,-1-1 1,0 0-1,-1 0 0,1 0 1,-1-1-1,1 0 0,-1-1 1,-1 1-1,1-1 0,-1 0 1,0 0-1,-1-1 0,7-10 1,-2 0-188,-1 1-1,0-1 1,-1 0 0,-1-1 0,0 1 0,-1-1 0,4-35-1,-5 7-364,-4-92 1,0 132 540,-1 0 0,0 0 0,0 0 0,0 1 0,-4-11 0,4 15 30,1-1-1,-1 1 1,0-1-1,1 1 1,-1-1-1,0 1 1,0 0-1,0-1 1,0 1-1,0 0 1,0 0-1,0 0 1,0 0-1,0 0 0,-1 0 1,1 0-1,0 0 1,-1 1-1,1-1 1,-1 0-1,1 1 1,-1-1-1,1 1 1,-1-1-1,1 1 1,-3 0-1,4 0-22,-1 0 1,0 1-1,1-1 0,-1 1 0,1-1 0,-1 0 0,0 1 0,1-1 0,-1 1 0,1 0 1,0-1-1,-1 1 0,1-1 0,-1 1 0,1 0 0,0-1 0,-1 1 0,1 0 0,0-1 0,0 1 1,-1 0-1,1-1 0,0 1 0,0 0 0,0 0 0,0-1 0,0 2 0,-2 28 42,1-22-21,-1 382 1512,3-374-1502,1-1 1,1 0-1,0 1 1,8 21-1,-8-29-63,0 0-1,1-1 1,-1 1-1,2-1 1,-1 1 0,1-1-1,0-1 1,0 1-1,13 11 1,-6-9-512,1-1 1,0 0-1,0-1 1,1-1-1,20 8 1,12-3-3186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48.950"/>
    </inkml:context>
    <inkml:brush xml:id="br0">
      <inkml:brushProperty name="width" value="0.05" units="cm"/>
      <inkml:brushProperty name="height" value="0.05" units="cm"/>
    </inkml:brush>
  </inkml:definitions>
  <inkml:trace contextRef="#ctx0" brushRef="#br0">54 1 8602,'0'0'1839,"0"31"-1590,0 4-166,-4 174 542,-18 48 511,-4 124-98,25-361-992,1 25-10,0-44-35,0 0 1,0 0 0,1 0-1,-1 0 1,0 0 0,1 1 0,-1-1-1,1 0 1,-1 0 0,1 0-1,-1 0 1,1 0 0,0 0-1,0-1 1,-1 1 0,1 0-1,0 0 1,0 0 0,0-1-1,0 1 1,0 0 0,0-1-1,0 1 1,0-1 0,0 1-1,0-1 1,0 0 0,0 1-1,1-1 1,0 0 0,5 2-68,0-1 1,0-1-1,1 1 1,-1-1-1,0 0 1,0-1-1,0 0 1,0 0-1,0 0 1,0-1-1,-1 0 1,1-1-1,0 1 1,-1-1-1,0 0 1,11-7-1,2-8-1175,-1-1 0,30-41 0,-18 14-2731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07.386"/>
    </inkml:context>
    <inkml:brush xml:id="br0">
      <inkml:brushProperty name="width" value="0.05" units="cm"/>
      <inkml:brushProperty name="height" value="0.05" units="cm"/>
    </inkml:brush>
  </inkml:definitions>
  <inkml:trace contextRef="#ctx0" brushRef="#br0">377 1 3529,'0'0'4979,"-31"15"-4300,-91 51-256,118-64-417,1 0 1,0 0-1,0 0 1,0 1-1,0 0 0,0-1 1,1 1-1,-1 0 1,1 0-1,-1 1 0,-2 5 1,4-7-7,0 1 1,1 0-1,-1-1 1,1 1 0,0-1-1,-1 1 1,1 0-1,0-1 1,1 1-1,-1 3 1,1 7 9,-1 4 32,1-1 0,0 1 0,4 16 0,-3-25-8,0 0 1,1-1-1,0 1 0,0-1 0,0 0 0,1 0 0,0 0 0,8 9 0,16 16 276,0-2-1,43 34 1,-6-6 331,-62-55-587,0 0-1,0 0 1,0 0 0,-1 0-1,1 0 1,-1 1 0,0-1 0,0 1-1,0-1 1,0 1 0,-1 0 0,0 0-1,0 0 1,0 0 0,0 0-1,0 0 1,-1 0 0,1 5 0,-2-4-18,0 0-1,0 0 1,0 0 0,0-1 0,-1 1 0,0 0 0,0 0 0,0-1-1,-1 1 1,1-1 0,-1 0 0,-7 8 0,3-4-68,-1-1 0,0 1-1,0-2 1,0 1 0,-1-1 0,0 0 0,0-1-1,-1 0 1,0 0 0,0-1 0,0-1-1,0 1 1,-12 1 0,13-4-71,1-1 1,-1 1-1,1-2 0,0 1 0,-1-1 1,1 0-1,-1-1 0,1 0 0,0 0 1,0-1-1,0 0 0,0 0 1,-7-5-1,0-2-339,0 0 1,0-1-1,1 0 1,1-1-1,-13-14 1,-37-48-2503</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07.730"/>
    </inkml:context>
    <inkml:brush xml:id="br0">
      <inkml:brushProperty name="width" value="0.05" units="cm"/>
      <inkml:brushProperty name="height" value="0.05" units="cm"/>
    </inkml:brush>
  </inkml:definitions>
  <inkml:trace contextRef="#ctx0" brushRef="#br0">0 1 8514,'0'0'4041,"43"180"-3249,-24-104-96,0 6 80,-2 5-272,-1 1-80,-3 2-216,0-5-88,-3 0-120,-1-7-88,7-8-664,14-20-1272,-4-18-1225,-1-26-4985</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08.057"/>
    </inkml:context>
    <inkml:brush xml:id="br0">
      <inkml:brushProperty name="width" value="0.05" units="cm"/>
      <inkml:brushProperty name="height" value="0.05" units="cm"/>
    </inkml:brush>
  </inkml:definitions>
  <inkml:trace contextRef="#ctx0" brushRef="#br0">327 0 9618,'0'0'4733,"-16"29"-4585,4-6-127,-103 170 105,-41 30 1205,153-219-1274,0-1-37,1 1 0,-1 0 0,1 0 0,-1 0 0,1 0 0,0 0 0,1 0 0,-1 0 0,1 1 0,0-1 0,0 0 0,0 1 0,0 5 0,1-9-22,0-1-1,0 1 1,1-1-1,-1 1 1,0-1-1,0 1 0,0-1 1,0 0-1,1 1 1,-1-1-1,0 1 1,0-1-1,1 0 1,-1 1-1,0-1 1,1 1-1,-1-1 1,0 0-1,1 0 1,-1 1-1,0-1 1,1 0-1,-1 0 1,1 1-1,-1-1 1,1 0-1,0 0 0,13 5-30,1 0-1,0-2 0,0 0 0,0-1 1,20 1-1,86-2-969,-71-2 276,50 1-1791,-16 0-1985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11.611"/>
    </inkml:context>
    <inkml:brush xml:id="br0">
      <inkml:brushProperty name="width" value="0.05" units="cm"/>
      <inkml:brushProperty name="height" value="0.05" units="cm"/>
    </inkml:brush>
  </inkml:definitions>
  <inkml:trace contextRef="#ctx0" brushRef="#br0">186 462 3041,'0'0'5362,"12"-8"-4408,-2 2-711,-5 4-127,0-1-1,0 0 0,0-1 0,0 1 1,-1-1-1,1 0 0,-1 0 0,0 0 0,0-1 1,0 1-1,-1-1 0,6-10 0,-1-6 206,0-1-1,-2 1 1,0-2-1,-2 1 1,0 0-1,-2-1 0,0 0 1,-2 1-1,0-1 1,-5-30-1,4 48-318,1 0-1,-1 0 1,1 0-1,-1 0 0,-1 0 1,1 0-1,-1 1 1,0-1-1,0 1 1,0-1-1,-1 1 1,1 0-1,-1-1 1,0 1-1,0 1 1,-1-1-1,1 0 1,-1 1-1,0 0 1,0 0-1,0 0 1,0 0-1,0 1 0,-1-1 1,1 1-1,-1 0 1,1 1-1,-1-1 1,0 1-1,0 0 1,0 0-1,0 0 1,0 1-1,0-1 1,1 1-1,-1 1 1,-9 0-1,9 0-12,1 1 0,-1-1 0,1 1 0,-1 0 0,1 0 0,0 1 0,-1-1 0,1 1 0,0 0 0,1 0 0,-1 0 0,1 0 0,-1 1 0,1 0 0,0-1 0,0 1 0,0 0-1,1 1 1,-4 5 0,-2 7-20,1 0 0,0 1 0,-8 33 0,8-8 14,1 0 0,3 0-1,1 58 1,2-96 18,0 5-9,1-1 0,0 1 0,0 0 0,1 0 0,0 0 0,1-1 0,0 1 0,0-1 0,1 0 0,0 0 0,10 14 0,-10-17 11,1 0 1,0 0-1,0-1 0,0 1 0,1-1 0,0 0 1,0-1-1,0 1 0,0-1 0,1-1 1,0 1-1,0-1 0,0 0 0,0 0 0,13 2 1,-10-3 3,-1 0 0,1-1 0,0 0 0,1-1 0,-1 0 0,0 0 0,0-1 0,0-1 1,0 0-1,-1 0 0,1 0 0,0-2 0,-1 1 0,11-6 0,-14 5-29,0 1 0,0-1 0,0-1-1,-1 1 1,1-1 0,-1 0 0,0-1-1,-1 1 1,1-1 0,-1 0 0,0 0 0,0 0-1,-1 0 1,0-1 0,0 1 0,-1-1-1,1 0 1,-2 0 0,1 0 0,1-11 0,-1-4-103,0 1 0,-2-28 0,0 43 128,0 1-1,-1 0 0,0 0 0,0 0 0,0-1 0,0 1 0,-1 0 0,0 1 1,0-1-1,0 0 0,-1 1 0,1-1 0,-1 1 0,0-1 0,-5-3 1,8 8-10,0 0 0,-1 0 0,1 1 0,0-1 0,-1 0 1,1 0-1,0 1 0,0-1 0,-1 0 0,1 1 0,0-1 1,0 0-1,-1 1 0,1-1 0,0 0 0,0 1 1,0-1-1,0 0 0,0 1 0,0-1 0,0 1 0,0-1 1,0 0-1,0 1 0,0-1 0,0 0 0,0 1 0,0-1 1,0 1-1,0-1 0,0 0 0,0 1 0,0-1 0,0 0 1,1 1-1,-1 0 0,0 1-16,3 31 144,2 0 1,1-1-1,1 0 1,21 55 0,-5-16 96,63 252 582,-71-252-674,-3 0-1,3 118 1,-14-158-106,-1 0-1,-2-1 1,-2 1 0,0-1 0,-11 38 0,11-57-27,0 1 0,0-2-1,-1 1 1,0 0 0,-1-1-1,0 0 1,-1 0 0,0-1 0,0 0-1,-1 0 1,-1 0 0,1-1 0,-1-1-1,0 1 1,-1-2 0,-17 11 0,19-13-39,0-1 0,0 1 0,-1-1 1,1-1-1,-1 0 0,0 0 0,0 0 1,0-1-1,1 0 0,-1-1 1,0 0-1,0-1 0,0 0 0,0 0 1,0-1-1,-10-3 0,8 1-46,-1 0-1,1-1 1,0-1-1,0 0 1,1-1-1,-1 0 1,2 0-1,-1-1 1,1 0-1,-16-19 1,6 3 45,1 0 1,1-1 0,1-1 0,2 0-1,-18-45 1,25 54 53,1-1 0,1 0 0,0 0 0,1-1 0,2 1 0,0-1 0,0 0-1,2 1 1,0-1 0,4-22 0,-2 35-9,-1 0 1,2 0-1,-1 0 0,1 0 0,0 1 0,0-1 1,0 1-1,1-1 0,0 1 0,0 0 0,0 1 1,1-1-1,-1 1 0,1-1 0,0 2 0,9-7 1,10-4-31,0 1 0,40-15 0,-43 19-11,261-110-3581,-199 80 1050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12.017"/>
    </inkml:context>
    <inkml:brush xml:id="br0">
      <inkml:brushProperty name="width" value="0.05" units="cm"/>
      <inkml:brushProperty name="height" value="0.05" units="cm"/>
    </inkml:brush>
  </inkml:definitions>
  <inkml:trace contextRef="#ctx0" brushRef="#br0">14 0 8282,'0'0'2952,"-3"35"-2431,-5 115 47,6-130-445,2-1 1,0 1-1,1-1 1,1 1-1,1-1 1,1 0-1,1 0 1,0 0-1,1-1 1,1 1-1,1-1 1,15 25-1,-20-37-114,0 0-1,0 0 0,0-1 1,1 1-1,0-1 0,0 0 1,0 0-1,1 0 1,0-1-1,0 0 0,0 1 1,0-2-1,1 1 0,0-1 1,-1 0-1,1 0 0,0 0 1,0-1-1,1 0 1,-1 0-1,1 0 0,-1-1 1,1 0-1,-1-1 0,13 1 1,-15-2-6,-1 1 0,1-1 0,-1 1 0,0-1 0,1 0 1,-1-1-1,0 1 0,1 0 0,-1-1 0,0 0 0,0 0 0,0 0 0,-1 0 1,1 0-1,0-1 0,-1 1 0,0-1 0,1 1 0,-1-1 0,0 0 1,0 0-1,-1 0 0,1 0 0,2-6 0,2-7-77,0 0-1,0-1 0,5-30 1,-5 0-10,-1 0 0,-3 0 1,-5-82-1,3 127 115,-1 0 0,1 1 0,-1-1 0,1 0 0,-1 1 0,1-1 0,-1 1 0,0-1 0,0 1 0,0-1 0,-1-1 0,-4 1 416,2 15-246,3 138 304,2-79-368,-1-56-122,1 0 1,0 0 0,1 0 0,1 0 0,1 0 0,0 0 0,7 15 0,-9-25-134,0-1-1,1 1 1,0-1 0,0 0 0,0 0 0,0 0 0,1-1-1,0 1 1,0-1 0,0 0 0,1 0 0,-1 0 0,1 0-1,0-1 1,0 0 0,0 0 0,1-1 0,-1 1 0,1-1-1,-1 0 1,11 2 0,33 0-2904,-6-3-1423</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12.386"/>
    </inkml:context>
    <inkml:brush xml:id="br0">
      <inkml:brushProperty name="width" value="0.05" units="cm"/>
      <inkml:brushProperty name="height" value="0.05" units="cm"/>
    </inkml:brush>
  </inkml:definitions>
  <inkml:trace contextRef="#ctx0" brushRef="#br0">41 91 8938,'0'0'1778,"-3"25"-1198,-10 82 117,12-101-665,1 1 1,0 0-1,0-1 0,0 1 0,1-1 0,0 1 1,0-1-1,1 1 0,0-1 0,0 1 0,0-1 0,1 0 1,0 0-1,0 0 0,0-1 0,1 1 0,0-1 1,0 0-1,1 0 0,-1 0 0,1 0 0,0-1 0,0 0 1,11 7-1,-7-6-11,0-1 1,0 1-1,0-2 1,0 1-1,1-1 1,-1-1-1,1 0 1,0 0-1,0-1 1,0 0-1,0 0 1,0-1-1,0-1 1,15-2-1,-19 1-34,1 0-1,-1-1 1,1 1-1,-1-1 1,0-1-1,0 1 1,0-1-1,-1 0 1,0 0-1,1-1 0,-1 0 1,-1 0-1,1 0 1,-1 0-1,0-1 1,0 1-1,0-1 1,-1 0-1,5-11 1,-2 1-90,1 0 0,-2-1 0,0 0 0,-1 0 0,-1 0 0,2-28 0,-5 38 59,1 0 0,-1-1-1,-1 1 1,1 0 0,-1-1-1,-1 1 1,1 0 0,-1 0 0,-1 0-1,1 0 1,-1 0 0,-4-6-1,4 8 36,0 1 0,-1 0 1,1 0-1,-1 0 0,0 0 0,0 0 0,-1 1 0,1 0 0,-1 0 0,0 0 0,1 1 0,-1-1 0,0 1 0,0 0 0,-1 1 0,-7-3 0,3 2 62,0 0 0,0 1 0,0-1 0,-1 2 0,1 0 0,0 0 0,0 1 0,0 0 0,-11 3 0,14-2 1,0 0 1,0 1 0,0 0-1,0 0 1,1 1 0,-1-1-1,1 2 1,0-1 0,0 1-1,0 0 1,1 0 0,-9 11-1,2 1 94,1 0 0,0 0 0,2 1 0,0 0 1,1 1-1,1 0 0,1 0 0,0 1 0,2-1 0,0 1 0,1 0 0,1 1 0,1-1 0,1 0 0,3 34 0,-1-43-166,0-1 0,0 1 0,1-1 0,1 0 0,-1 0 0,2-1 0,-1 1 0,1-1 0,1 0 0,-1 0 0,2 0 0,-1-1 0,1 0 0,0 0 0,1-1 0,0 0 0,0 0 0,0-1 0,1 0 0,0 0 0,0-1 0,1 0 0,-1-1 0,20 6 0,6-3-820,0-1-1,1-2 1,57 0-1,-2-3-2205</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12.834"/>
    </inkml:context>
    <inkml:brush xml:id="br0">
      <inkml:brushProperty name="width" value="0.05" units="cm"/>
      <inkml:brushProperty name="height" value="0.05" units="cm"/>
    </inkml:brush>
  </inkml:definitions>
  <inkml:trace contextRef="#ctx0" brushRef="#br0">9 1 9706,'0'0'2810,"-1"33"-2085,-2 8-476,0-8-60,2 0-1,1 0 1,1 0 0,8 42 0,-1-35-28,1-1 1,2 0 0,2 0 0,1-1-1,3-1 1,0 0 0,41 60-1,-54-91-174,1 0 0,0 0 0,0 0-1,1-1 1,0 0 0,0 0-1,10 6 1,-12-8 2,0-1 1,1 0-1,-1-1 0,0 1 1,1-1-1,-1 0 0,1 0 1,-1 0-1,1-1 0,0 0 0,-1 0 1,1 0-1,7-1 0,-9 0-18,0 0-1,-1 0 1,1 0-1,0 0 1,-1 0-1,1-1 1,-1 1-1,1-1 1,-1 1-1,1-1 1,-1 0-1,0 0 1,0 0-1,0-1 1,0 1-1,-1 0 1,1-1-1,0 1 1,-1-1-1,0 1 1,2-5-1,2-6-103,0-1 0,-1 1 1,2-16-1,-5 27 118,7-52-505,-3-1-1,-2 0 1,-6-96 0,3 150 522,-6-63-69,5 59 131,0 1 0,0-1 1,0 1-1,-1-1 0,0 1 1,0 0-1,0-1 0,0 1 1,0 0-1,-1 1 0,-3-5 0,6 8-36,0-1-1,0 1 1,-1 0-1,1-1 0,0 1 1,0 0-1,-1-1 0,1 1 1,0 0-1,-1 0 1,1-1-1,-1 1 0,1 0 1,0 0-1,-1-1 0,1 1 1,-1 0-1,1 0 0,0 0 1,-1 0-1,1 0 1,-1 0-1,1 0 0,-1 0 1,1 0-1,0 0 0,-1 0 1,1 0-1,-1 0 1,1 0-1,-1 0 0,1 0 1,0 0-1,-1 0 0,1 1 1,-1-1-1,1 0 1,0 0-1,-1 0 0,1 1 1,0-1-1,-1 0 0,1 1 1,0-1-1,-1 0 0,1 1 1,0 0-1,-9 22 252,3 23 41,2 1 0,3 83 1,2-65-91,-1-42-171,0 0 0,2 0 0,8 40 0,-8-56-88,-1-1 0,1 0 0,1 0-1,-1 1 1,1-2 0,0 1 0,0 0-1,1 0 1,0-1 0,0 0 0,0 0 0,1 0-1,-1 0 1,1-1 0,0 0 0,0 0-1,1 0 1,7 4 0,1-3-481,0-1-1,0-1 1,1 0-1,-1-1 1,1 0-1,-1-2 1,22 0-1,26 0-3585</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13.209"/>
    </inkml:context>
    <inkml:brush xml:id="br0">
      <inkml:brushProperty name="width" value="0.05" units="cm"/>
      <inkml:brushProperty name="height" value="0.05" units="cm"/>
    </inkml:brush>
  </inkml:definitions>
  <inkml:trace contextRef="#ctx0" brushRef="#br0">79 91 8690,'0'0'2450,"-7"26"-1754,-19 85 197,25-105-852,0 1-1,0-1 0,0 0 1,1 0-1,0 1 0,0-1 1,0 0-1,1 1 0,0-1 0,0 0 1,1 0-1,-1 0 0,2 0 1,-1 0-1,0 0 0,1-1 1,0 1-1,1-1 0,-1 1 0,1-1 1,0 0-1,0-1 0,0 1 1,1-1-1,0 0 0,0 0 1,0 0-1,0-1 0,10 6 1,-3-4-39,0 0 1,1 0-1,0-1 1,0-1-1,0 0 1,0 0 0,1-2-1,-1 0 1,0 0-1,1-1 1,24-3 0,-30 1-32,1 0 1,-1-1 0,0 0-1,0 0 1,0-1 0,-1 0 0,1 0-1,-1-1 1,0 0 0,0 0-1,-1 0 1,0-1 0,1 0-1,-2 0 1,1-1 0,-1 0-1,0 0 1,0 0 0,-1 0 0,5-12-1,-1 1-30,-1 0 0,-1 0 0,0 0 0,-2-1-1,0 1 1,-1-1 0,-1 0 0,0-22 0,-1 35 58,-2-1 0,1 1 0,-1 0 1,1 0-1,-2 0 0,1 0 0,-1 0 1,-3-9-1,3 12 3,0 0 0,0 0 0,0 0 0,0 0 0,0 1 0,-1-1 0,1 1 0,-1-1 0,0 1 0,0 0 0,0 0 0,0 0 1,0 1-1,0-1 0,0 1 0,-6-2 0,-2-1 41,-1 1-1,1 1 1,-1 0 0,0 0 0,0 1 0,1 1-1,-1 0 1,0 0 0,0 1 0,0 1 0,0 0-1,1 0 1,-1 1 0,1 1 0,0 0 0,0 1 0,0 0-1,1 0 1,-1 1 0,1 1 0,0-1 0,1 2-1,-9 8 1,3-3 104,2 2 0,-1 0-1,2 0 1,0 1 0,1 1 0,0 0-1,2 1 1,0 0 0,1 0 0,0 1-1,2-1 1,0 2 0,-3 21 0,5-20-51,1 1 1,1 0 0,1 0 0,1 0-1,1 1 1,1-1 0,9 42-1,-9-56-113,1 1-1,0-1 1,0 0-1,1-1 0,0 1 1,0-1-1,1 1 1,0-1-1,0 0 1,0-1-1,1 0 1,0 0-1,0 0 0,1 0 1,0-1-1,0 0 1,0 0-1,1-1 1,-1 0-1,1-1 0,0 1 1,0-1-1,11 2 1,-8-2-201,1-1 0,-1-1 0,0 0 0,0 0 0,1-1 0,-1-1 0,0 0 0,0 0 0,20-6 0,-14 2-511,0-1 1,-1 0-1,0-2 1,0 0 0,19-13-1,39-33-5224</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13.783"/>
    </inkml:context>
    <inkml:brush xml:id="br0">
      <inkml:brushProperty name="width" value="0.05" units="cm"/>
      <inkml:brushProperty name="height" value="0.05" units="cm"/>
    </inkml:brush>
  </inkml:definitions>
  <inkml:trace contextRef="#ctx0" brushRef="#br0">334 0 6753,'0'0'4635,"-27"17"-4128,-86 59-57,109-73-420,1-1-1,0 1 1,0 0-1,0 0 0,0 0 1,0 0-1,0 0 1,1 1-1,-1-1 0,1 1 1,0 0-1,0-1 1,1 1-1,-1 0 1,1 0-1,0 0 0,0 1 1,0-1-1,0 0 1,1 0-1,0 0 1,0 1-1,0 4 0,0 5 112,-1 6 91,2-1-1,1 21 1,-1-33-166,1 0 0,0 0 0,0 0 0,0 0 0,1 0 1,0-1-1,0 1 0,7 10 0,9 6 115,0-1 0,2 0 0,0-2 0,1 0 1,25 16-1,-16-12 22,54 54 0,-82-76-202,-1 1 0,1-1-1,-1 1 1,1 0-1,-1 0 1,0 0-1,0 0 1,-1 0-1,1 1 1,-1-1 0,1 0-1,-1 1 1,0-1-1,0 1 1,-1-1-1,1 1 1,-1 0-1,0-1 1,0 1 0,0-1-1,0 1 1,0 0-1,-1-1 1,0 1-1,-1 3 1,-1-2-35,0 1 0,-1-1-1,0 0 1,0-1 0,0 1 0,0 0 0,-1-1 0,0 0-1,0 0 1,0-1 0,0 1 0,0-1 0,-1 0 0,0-1-1,-7 3 1,-58 22-1663,-114 27 0,53-28-958</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14.390"/>
    </inkml:context>
    <inkml:brush xml:id="br0">
      <inkml:brushProperty name="width" value="0.05" units="cm"/>
      <inkml:brushProperty name="height" value="0.05" units="cm"/>
    </inkml:brush>
  </inkml:definitions>
  <inkml:trace contextRef="#ctx0" brushRef="#br0">1 0 384,'0'0'11563,"197"6"-11563,-141-6-1017,-8-6-1647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49.312"/>
    </inkml:context>
    <inkml:brush xml:id="br0">
      <inkml:brushProperty name="width" value="0.05" units="cm"/>
      <inkml:brushProperty name="height" value="0.05" units="cm"/>
    </inkml:brush>
  </inkml:definitions>
  <inkml:trace contextRef="#ctx0" brushRef="#br0">0 76 7882,'0'0'3264,"123"-49"-3264,-71 37-120,32 3-856,-12 6-808,-11 0-905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14.718"/>
    </inkml:context>
    <inkml:brush xml:id="br0">
      <inkml:brushProperty name="width" value="0.05" units="cm"/>
      <inkml:brushProperty name="height" value="0.05" units="cm"/>
    </inkml:brush>
  </inkml:definitions>
  <inkml:trace contextRef="#ctx0" brushRef="#br0">1 1 8266,'0'0'5692,"0"35"-5018,0 18-366,1 166 690,6-117-630,5 0 0,4 0 0,5-2 0,49 147 0,-59-215-318,20 43 0,-27-67-80,0 0 0,1 0 0,0 0 0,0-1 0,1 0 1,0 0-1,0-1 0,1 1 0,0-1 0,10 7 0,-13-11-49,0 0 1,0 0-1,1 0 1,-1 0-1,1-1 0,-1 0 1,1 0-1,-1 0 1,1 0-1,-1-1 0,1 0 1,0 0-1,-1 0 1,1 0-1,-1-1 0,1 0 1,5-2-1,-1 1-221,-1-1 0,0-1 0,0 0-1,0 0 1,-1 0 0,0-1 0,1 0-1,6-6 1,36-42-3634</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15.059"/>
    </inkml:context>
    <inkml:brush xml:id="br0">
      <inkml:brushProperty name="width" value="0.05" units="cm"/>
      <inkml:brushProperty name="height" value="0.05" units="cm"/>
    </inkml:brush>
  </inkml:definitions>
  <inkml:trace contextRef="#ctx0" brushRef="#br0">0 68 12707,'0'0'1856,"191"0"-1744,-94 0-112,36-12-1160,-23-14-1673,-22-3-2752</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15.382"/>
    </inkml:context>
    <inkml:brush xml:id="br0">
      <inkml:brushProperty name="width" value="0.05" units="cm"/>
      <inkml:brushProperty name="height" value="0.05" units="cm"/>
    </inkml:brush>
  </inkml:definitions>
  <inkml:trace contextRef="#ctx0" brushRef="#br0">202 0 8490,'0'0'4030,"-6"34"-3244,-18 110-82,23-135-650,-1-1 1,2 1-1,-1 0 1,1 0-1,1 0 1,-1 0-1,1 0 1,1 0-1,0 0 1,0-1-1,4 10 1,-1-9-17,1 1 1,0-1-1,0 0 1,1-1-1,0 1 1,10 8-1,-15-15-29,6 5 1,-1 0 1,1 0-1,0-1 1,1 0-1,-1 0 1,1-1 0,0 0-1,1 0 1,-1-1-1,1-1 1,0 1-1,0-2 1,0 1-1,0-1 1,0-1-1,0 0 1,12 0-1,-19-1-30,1-1-1,-1 1 1,0 0-1,1-1 1,-1 0 0,1 0-1,-1 0 1,0 0-1,0 0 1,0-1-1,0 0 1,0 1-1,0-1 1,0 0-1,5-5 1,-4 2-37,1 0 0,-1 0 1,0-1-1,0 1 0,-1-1 0,0 0 1,5-11-1,-2-2-59,-1 1 0,0-1 1,-2 0-1,3-37 0,-5-70 1023,19 563 1216,-11-169-1026,-9-248-1071,-1-1-1,-2 1 1,0-1-1,-1 0 1,0 0-1,-2 0 1,0-1-1,-2 1 1,0-2-1,0 1 1,-2-1-1,0 0 1,-1-1-1,-1 0 0,0-1 1,-1-1-1,-1 0 1,0 0-1,-1-1 1,-20 14-1,26-22-73,0-1 0,0 1 0,0-1-1,0-1 1,-1 0 0,0 0 0,1-1 0,-1 0-1,0 0 1,0-1 0,0-1 0,-11 0-1,16 0-42,0 0 0,0-1 0,0 0 0,0 1 0,1-2-1,-1 1 1,0-1 0,1 1 0,-1-1 0,1 0 0,-1-1-1,1 1 1,0-1 0,0 0 0,-6-6 0,1 0-275,1-1 1,0 0-1,1-1 1,-9-16-1,8 14-56,-46-92-4133,15 0-1115</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15.726"/>
    </inkml:context>
    <inkml:brush xml:id="br0">
      <inkml:brushProperty name="width" value="0.05" units="cm"/>
      <inkml:brushProperty name="height" value="0.05" units="cm"/>
    </inkml:brush>
  </inkml:definitions>
  <inkml:trace contextRef="#ctx0" brushRef="#br0">10 253 7770,'0'0'4037,"7"36"-2623,2 7-962,37 179 1342,-16-93-754,-5 0-1,11 194 0,-33-53-556,-6-261-516,-3-9-56,-9-23-189,-1-20 67,2 0-1,3-1 1,-7-46 0,17 84 196,-33-195-611,10-1 0,1-299 0,23 485 635,0 0 0,1 0 0,1 0 1,1 1-1,1-1 0,0 1 0,0 0 0,13-26 0,-14 35 15,0-1 0,1 1 0,0 1 0,0-1 0,1 0 0,-1 1-1,1 0 1,0 0 0,1 1 0,-1-1 0,1 1 0,0 0 0,0 1 0,0-1 0,0 1 0,1 0 0,0 1 0,-1 0-1,1 0 1,0 0 0,8 0 0,-4 0-7,-1 1 0,1 0 0,0 1 1,0 0-1,-1 1 0,1 0 0,0 1 0,10 3 0,-17-4 0,0 1 0,-1-1 0,1 1 0,-1 0 0,0 0 0,1 0 0,-1 1 0,0-1 0,0 1 0,0-1 0,-1 1 0,1 0 0,-1 0 0,1 0 0,-1 1 0,0-1 0,0 1 0,-1-1 0,1 1 0,-1-1 0,0 1 0,1 0 0,-2 0 0,1-1 0,0 6 0,1 3 40,-2-1-1,1 0 0,-1 0 0,-1 1 0,0-1 1,-1 0-1,0 0 0,0 0 0,-1 0 0,-6 14 1,-5 3-94,0 0 1,-26 35-1,19-30-186,-21 38-3339,37-56-782</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16.073"/>
    </inkml:context>
    <inkml:brush xml:id="br0">
      <inkml:brushProperty name="width" value="0.05" units="cm"/>
      <inkml:brushProperty name="height" value="0.05" units="cm"/>
    </inkml:brush>
  </inkml:definitions>
  <inkml:trace contextRef="#ctx0" brushRef="#br0">86 229 9194,'0'0'5401,"7"26"-4818,26 83-114,-31-103-434,0 0 0,1-1 0,0 1 0,-1-1 0,2 0 0,-1 0 0,1 0 0,-1 0 0,1 0 0,1-1 0,-1 1 0,1-1 0,-1 0 0,1-1 0,0 1 0,1-1 0,10 5 0,-5-4 17,1-1 0,0 0 0,1-1 0,-1 0 0,0-1 0,17-1 0,-17 0-40,0 0 0,-1-1 0,1-1-1,0 0 1,-1-1 0,0 0 0,0-1 0,0 0 0,0-1 0,0 0 0,-1 0 0,0-1-1,0-1 1,0 0 0,-1 0 0,0 0 0,-1-2 0,13-13 0,-13 11-35,1 0 0,-2 0 1,1-1-1,-2 0 0,1 0 1,-2-1-1,0 1 0,0-1 0,-1-1 1,-1 1-1,0 0 0,-1-1 1,0 0-1,-1 1 0,-2-25 1,1 33 1,-1 0 1,0-1 0,0 1 0,0 0 0,-1 0 0,0 0 0,0 0 0,0 0 0,-1 0 0,1 0 0,-1 1 0,0-1 0,-1 1 0,-6-7-1,4 5 3,-1 1 0,0 0 0,0 0 0,-1 0-1,1 1 1,-1 0 0,0 0 0,-14-3 0,5 2 38,0 1 1,0 1-1,0 1 1,-1 0-1,1 1 1,-1 1-1,1 1 1,-33 5-1,37-2 29,-1 0-1,1 1 1,0 0-1,0 1 1,1 1-1,0 0 0,0 0 1,0 2-1,1-1 1,0 1-1,1 1 0,0 0 1,0 0-1,1 1 1,-13 20-1,10-12 71,1 0 0,0 1 0,1 0 0,2 1-1,0 0 1,1 0 0,1 1 0,1 0 0,-3 25 0,6-22-33,0 0 1,2-1 0,4 38-1,-3-52-75,1 0-1,0-1 1,1 1 0,0-1-1,0 1 1,1-1-1,1 0 1,-1-1-1,1 1 1,1-1-1,8 11 1,-3-7-50,0-1 0,1-1 0,0 0 0,1 0-1,0-1 1,0-1 0,1 0 0,0-1 0,1-1 0,-1 0 0,1-1 0,28 6 0,-15-5-398,1-3 1,-1 0 0,1-2 0,0-1-1,55-7 1,-43 0-1766,71-21 0,34-22-4783</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17.098"/>
    </inkml:context>
    <inkml:brush xml:id="br0">
      <inkml:brushProperty name="width" value="0.05" units="cm"/>
      <inkml:brushProperty name="height" value="0.05" units="cm"/>
    </inkml:brush>
  </inkml:definitions>
  <inkml:trace contextRef="#ctx0" brushRef="#br0">467 180 8994,'0'0'3198,"-32"-27"-2567,-103-85-251,127 106-367,0 0 0,0 1 0,-1 0 1,1 0-1,-14-4 0,18 7-6,0 2 0,0-1 0,0 0 0,0 1 0,0 0 0,0 0 0,-6 0 0,-7 1 51,11-1-14,0 0-1,1 1 1,-1 0 0,0 0-1,0 0 1,1 0-1,-1 1 1,1 0-1,-1 1 1,1-1 0,0 1-1,0 0 1,0 0-1,-7 6 1,5-3 8,1 1-1,-1 0 1,2 0 0,-1 0 0,1 1 0,0 0-1,1 0 1,-6 13 0,2 1 78,0 1-1,2 0 1,1 1 0,1-1 0,1 1 0,0 30 0,2-45-111,1 1-1,0-1 1,1 0 0,0 0 0,1 0 0,0 0 0,0 0 0,1 0 0,0 0 0,5 9-1,-5-13-7,0-1 0,0 0 0,0 0 0,1 0 0,-1 0-1,1 0 1,0-1 0,0 0 0,1 1 0,-1-2-1,1 1 1,-1 0 0,1-1 0,0 0 0,0 0-1,0 0 1,0-1 0,0 0 0,6 1 0,-1 0-11,0 0 0,0-1 0,0 0 0,0-1 1,0 0-1,0 0 0,0-1 0,0 0 0,0-1 0,-1 0 1,1-1-1,0 0 0,-1 0 0,0-1 0,0 0 0,0-1 1,0 0-1,-1-1 0,1 1 0,-1-1 0,-1-1 0,1 0 1,7-9-1,-6 4-111,0 1-1,-2-2 1,1 1 0,-2-1 0,1 0 0,-2 0-1,0 0 1,4-20 0,-3 7 57,-2 0 1,-1-1-1,-1-41 1,-2 64 72,1 2 2,-1 0 0,0 0 0,1-1 0,-1 1 0,0 0 0,0 0 0,-1-1 0,1 1 0,0 0 0,-1 0 0,0-1 0,1 1 0,-1 0 0,0 0 0,0 0 0,0 0 0,0 0 0,0 0 0,-1 0 0,1 1 0,-1-1 0,1 0 0,-4-2 0,4 4-11,1 1 1,-1-1 0,1 0-1,-1 1 1,1-1 0,-1 1-1,1-1 1,0 0 0,-1 1-1,1-1 1,-1 1 0,1-1 0,0 1-1,-1 0 1,1-1 0,0 1-1,0-1 1,0 1 0,-1-1-1,1 1 1,0 0 0,0-1-1,0 1 1,0-1 0,0 1 0,0 0-1,0-1 1,0 1 0,0 0-1,0-1 1,0 1 0,1-1-1,-1 2 1,0-1 3,-2 70 228,4-1 1,3 0-1,2 1 1,23 90-1,18 27 444,38 188 195,-80-338-861,-2-1 0,-1 1 0,-2 0 0,-7 70 0,3-98-20,1 0-1,-1 0 0,-1-1 1,0 1-1,0-1 0,0 0 1,-2 0-1,1-1 0,-1 1 1,0-1-1,0 0 0,-1-1 1,0 0-1,-1 0 0,0 0 1,0-1-1,-17 10 1,18-12-27,0 0 1,-1 0-1,1-1 0,-1 0 1,0 0-1,0-1 1,0 0-1,-1 0 1,1-1-1,0 0 1,-1 0-1,1-1 1,-1 0-1,1-1 1,0 0-1,-1 0 1,1 0-1,0-1 1,0-1-1,0 1 1,0-2-1,-9-3 1,7 0-63,1 0 0,0 0-1,0-1 1,1 0 0,0 0 0,0-1 0,1 0 0,0 0 0,-7-14-1,2 2-64,1 0 1,1-1-1,-12-37 0,16 39 159,0 0 0,2-1 1,0 0-1,1 1 0,2-2 1,0 1-1,1 0 0,1 0 1,0 0-1,8-30 0,-4 37-14,1-1-1,1 2 1,0-1-1,1 1 1,0 0-1,1 0 1,20-21-1,-3 6-74,2 1 0,34-24 0,-17 18-404,2 1 0,93-45-1,108-25-2939,-144 65 456</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17.503"/>
    </inkml:context>
    <inkml:brush xml:id="br0">
      <inkml:brushProperty name="width" value="0.05" units="cm"/>
      <inkml:brushProperty name="height" value="0.05" units="cm"/>
    </inkml:brush>
  </inkml:definitions>
  <inkml:trace contextRef="#ctx0" brushRef="#br0">127 0 6369,'0'0'6620,"-20"37"-5794,-62 123-70,77-148-671,0 0 0,2 0 0,-1 1 1,2 0-1,-1 0 0,2-1 0,0 1 0,0 0 0,1 0 0,1 0 0,2 14 1,-1-3 78,0-4-89,1-1 0,0 0 0,2-1 0,0 1 0,1-1 0,1 0 0,0 0 1,17 26-1,-20-37-87,1 0 0,0-1 1,0 1-1,0-1 0,1-1 0,0 1 1,0-1-1,1 0 0,-1 0 1,9 3-1,-10-5-15,1-1 1,-1 0-1,1 0 1,-1-1 0,1 1-1,0-1 1,0 0-1,0-1 1,0 0-1,0 0 1,0 0 0,0 0-1,0-1 1,-1 0-1,8-2 1,-8 1-3,1-1 0,-1 1 1,0-1-1,0 0 0,0-1 1,0 1-1,-1-1 0,1 0 1,-1 0-1,0 0 0,0-1 1,0 1-1,-1-1 0,0 0 1,0 0-1,0 0 0,0 0 1,-1-1-1,3-9 0,2-3 1,-2-1-1,-1 0 0,0 0 0,2-33 0,-5 43 23,1-112-87,-2 109 147,-1 0 0,-1 0 0,0 1 0,0-1 0,-1 0 0,-1 1-1,-8-20 1,10 29 36,1-1 1,-1 0-1,1 1 0,-1 0 0,0-1 0,0 1 0,0 0 0,0 0 0,-3-2 1,4 3-67,1 1 0,-1 0 0,1 0 0,0-1 0,-1 1 0,1 0 0,-1 0 1,1 0-1,-1 0 0,1 0 0,-1 0 0,1 0 0,-1 0 0,1 0 0,0 0 1,-1 0-1,1 0 0,-1 0 0,1 0 0,-1 0 0,1 0 0,-1 0 0,1 0 1,-1 1-1,0 0-14,0 0 0,0 0-1,0 0 1,0 0 0,1 0 0,-1 0 0,0 0 0,1 0 0,-1 0 0,1 0 0,-1 1 0,1-1-1,-1 3 1,-5 31 51,1 0 0,2 1 0,3 70 0,1-53 6,-2-31-55,2 0 0,1-1 0,0 1 0,2-1 0,9 35 0,-11-49-128,0-1 1,1 0-1,0 0 0,0-1 1,0 1-1,0 0 0,1-1 0,0 0 1,0 0-1,1 0 0,-1 0 1,1-1-1,0 0 0,0 0 1,1 0-1,-1 0 0,1-1 1,0 0-1,0 0 0,0-1 1,0 1-1,0-1 0,13 2 0,-9-3-325,0 0 0,1-1 0,-1 0 0,1 0-1,-1-1 1,1-1 0,-1 0 0,0 0-1,0-1 1,0 0 0,0-1 0,-1 0-1,10-5 1,47-35-5597</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17.860"/>
    </inkml:context>
    <inkml:brush xml:id="br0">
      <inkml:brushProperty name="width" value="0.05" units="cm"/>
      <inkml:brushProperty name="height" value="0.05" units="cm"/>
    </inkml:brush>
  </inkml:definitions>
  <inkml:trace contextRef="#ctx0" brushRef="#br0">182 175 8754,'0'0'5850,"-9"23"-5724,0 3-91,-10 44 0,19-68-33,0 1 0,0-1 0,0 0 0,0 1 0,0-1 0,0 0-1,1 1 1,-1-1 0,1 0 0,0 0 0,-1 1 0,1-1 0,0 0-1,0 0 1,0 0 0,1 0 0,-1 0 0,0 0 0,1 0-1,-1-1 1,1 1 0,0 0 0,0-1 0,-1 1 0,1-1 0,0 0-1,0 0 1,0 0 0,1 0 0,-1 0 0,0 0 0,0 0-1,0-1 1,4 2 0,-1-1 0,5 3-47,0-2 0,0 1-1,0-1 1,1-1 0,-1 0-1,1 0 1,-1-1 0,1 0 0,-1-1-1,0 0 1,1-1 0,-1 0-1,0-1 1,0 0 0,0 0 0,0-1-1,0 0 1,-1-1 0,0 0-1,0-1 1,0 0 0,-1 0 0,13-12-1,-13 9-24,0-1-1,-1 1 0,0-1 1,0-1-1,-1 1 1,0-1-1,-1 0 0,-1 0 1,0-1-1,0 1 1,-1-1-1,0 0 0,-1 0 1,-1 0-1,0 0 1,-1-23-1,0 32 59,0 0 0,0-1 1,-1 1-1,0 0 0,0-1 0,0 1 1,0 0-1,0 0 0,0 0 0,-1 0 0,1 0 1,-1 0-1,0 0 0,0 1 0,0-1 1,-1 1-1,-3-5 0,1 4 28,0-1 0,-1 1-1,1 0 1,0 0 0,-1 0 0,0 1-1,0 0 1,1 0 0,-9-1 0,-1 1 97,-1 0 0,1 1 0,-1 0 0,1 2 0,-1-1 0,0 2 0,-17 4 0,19-2 23,1 1 1,0 0 0,0 1 0,0 0 0,1 1 0,0 1 0,0 0 0,1 0 0,0 1 0,0 1 0,1 0 0,-12 15 0,7-8 91,1 2 0,1 0 0,1 0 0,1 1 0,1 1 0,-15 41 0,19-44-123,2-1 0,0 1 1,1 0-1,1 0 0,0 25 0,2-35-99,0 0 0,1 0-1,0 0 1,0 0 0,1 0 0,0 0 0,1 0 0,-1-1 0,1 1 0,1-1 0,0 0-1,0 0 1,0 0 0,6 7 0,0-4-40,0 0-1,0-1 1,1-1 0,0 0-1,1 0 1,0-1-1,0 0 1,0-1 0,1-1-1,0 0 1,0 0-1,16 2 1,4 0-582,0-3 0,1 0 0,55-2 0,41-9-3582,-14-18-3153</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18.435"/>
    </inkml:context>
    <inkml:brush xml:id="br0">
      <inkml:brushProperty name="width" value="0.05" units="cm"/>
      <inkml:brushProperty name="height" value="0.05" units="cm"/>
    </inkml:brush>
  </inkml:definitions>
  <inkml:trace contextRef="#ctx0" brushRef="#br0">124 132 856,'0'0'11793,"-4"31"-11075,-7 97-255,11-124-442,0 0 0,0 0 0,0 0 0,1 0 0,0 0 0,0 0 0,0 0 0,0 0 0,0-1 0,1 1 0,-1 0 0,1-1 0,0 1 0,0-1 0,1 0 0,-1 0 0,1 0 0,-1 0 0,1 0 0,0 0 0,0-1 0,0 1 0,1-1 0,-1 0 0,7 4 1,0-3 12,0 0 0,0 0 1,0-1-1,0 0 1,1-1-1,19 1 1,-21-2-82,0-1-1,0 0 1,0 0 0,-1-1 0,1 0-1,-1-1 1,1 0 0,-1 0 0,0-1 0,0 0-1,0 0 1,-1-1 0,1 0 0,-1 0 0,0-1-1,-1 0 1,1 0 0,-1 0 0,0-1-1,-1 0 1,10-15 0,-8 10-70,1-1 0,-2 0 0,0 0 1,-1-1-1,0 1 0,-1-1 0,0 0 0,-2-1 0,1 1 0,-2 0 1,0-1-1,-1-28 0,-1 40 119,1-1 1,-1 0-1,0 1 1,0-1-1,0 1 1,0-1-1,-1 1 0,0 0 1,1-1-1,-1 1 1,0 0-1,-1 0 1,1 0-1,0 1 1,-1-1-1,0 0 0,1 1 1,-1 0-1,0 0 1,0-1-1,0 2 1,-1-1-1,1 0 1,0 1-1,-1-1 0,-3 0 1,-7-1 47,0-1 0,0 2 0,0 0 0,-1 1-1,-18 1 1,23 0 21,-1 1 0,1 1 0,0 0 0,0 0 0,0 1 1,0 0-1,0 1 0,1 0 0,0 1 0,0 0 0,0 0 0,0 1 0,1 0 0,0 0 0,0 1 0,0 0 0,-10 14 0,2-1 189,1 0 0,1 1 0,1 0 0,0 1-1,2 1 1,-10 29 0,12-25-34,2-1 0,0 1-1,2 0 1,1 1 0,2-1 0,0 1-1,5 52 1,-2-69-233,0 0-1,2 0 1,-1-1 0,1 1-1,1-1 1,0 1 0,0-1 0,1 0-1,0-1 1,1 1 0,0-1-1,0 0 1,1 0 0,0-1-1,1 0 1,0 0 0,0-1-1,1 0 1,0 0 0,0-1 0,0 0-1,1-1 1,0 0 0,0-1-1,0 0 1,22 6 0,-3-6-806,0-2 1,1 0-1,-1-2 1,56-7-1,-59 1-1800,40-13-1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20.350"/>
    </inkml:context>
    <inkml:brush xml:id="br0">
      <inkml:brushProperty name="width" value="0.05" units="cm"/>
      <inkml:brushProperty name="height" value="0.05" units="cm"/>
    </inkml:brush>
  </inkml:definitions>
  <inkml:trace contextRef="#ctx0" brushRef="#br0">7 3 5233,'0'0'3864,"-6"-3"-1172,6 669-1063,0-665-1636,-1 0 1,1 0-1,0 0 1,0 0-1,0 0 1,0-1-1,0 1 1,0 0-1,0 0 1,0 0-1,1 0 1,-1-1-1,0 1 1,0 0-1,1 0 1,-1 0-1,0-1 1,1 1-1,-1 0 1,1 0-1,-1-1 1,1 1 0,-1 0-1,1-1 1,0 1-1,-1-1 1,1 1-1,0-1 1,-1 1-1,1-1 1,0 1-1,0-1 1,0 0-1,-1 1 1,1-1-1,0 0 1,0 0-1,0 1 1,0-1-1,-1 0 1,1 0-1,0 0 1,0 0-1,0 0 1,0 0-1,0-1 1,0 1 0,2-1-31,-1 0 0,1 1 0,-1-2 1,0 1-1,1 0 0,-1 0 1,0-1-1,0 1 0,0-1 1,0 0-1,0 0 0,0 1 0,-1-1 1,4-5-1,8-18-394,-1 0 1,-1-1-1,12-42 0,12-87-833,-26 244 3360,-6-52-1772,3-1 0,0 0 1,17 51-1,-13-61-1017,0 0-1,25 43 1,-21-45-1819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49.765"/>
    </inkml:context>
    <inkml:brush xml:id="br0">
      <inkml:brushProperty name="width" value="0.05" units="cm"/>
      <inkml:brushProperty name="height" value="0.05" units="cm"/>
    </inkml:brush>
  </inkml:definitions>
  <inkml:trace contextRef="#ctx0" brushRef="#br0">419 18 7098,'0'0'3760,"-7"-3"-3590,-2 0-144,0 0 0,0 1 0,-1 0 0,1 0 0,-13 0 0,17 2-23,-1-1 1,1 1 0,0 1-1,-1-1 1,1 1-1,0 0 1,-1 0 0,1 1-1,0-1 1,0 1 0,0 0-1,0 1 1,-5 2-1,1 2-23,0 0 0,0 0 0,1 1 0,0 0 0,0 0-1,1 1 1,0 0 0,0 1 0,1-1 0,1 1 0,-1 0-1,2 1 1,-1-1 0,1 1 0,1 0 0,-4 22 0,6-32-61,1 0 0,0 0 0,-1 1 1,1-1-1,0 0 0,0 0 1,-1 1-1,1-1 0,0 0 0,1 0 1,-1 1-1,0-1 0,0 0 0,0 0 1,1 1-1,-1-1 0,1 0 0,-1 0 1,1 0-1,-1 1 0,2 1 1,1-2 30,-1-1-1,0 1 1,1-1 0,-1 1 0,0-1 0,1 0 0,-1 0 0,1 0 0,-1 0 0,1 0 0,2-1 0,53-6 76,32 0 27,-85 6-40,0 1 0,0 1 0,0-1 0,0 1 0,0 0 0,0 0 0,0 0-1,0 0 1,-1 1 0,1 0 0,0 0 0,-1 0 0,0 1 0,1-1 0,-1 1 0,0 0 0,0 0 0,-1 1 0,1-1 0,-1 1 0,0 0 0,1 0 0,-2 0 0,1 0 0,0 0 0,-1 1 0,4 8 0,-4-8 37,-1-1 1,1 1-1,-1-1 1,1 1 0,-2 0-1,1 0 1,0 0 0,-1 0-1,0 0 1,0 0 0,0 0-1,-1-1 1,1 1-1,-1 0 1,-1 0 0,1 0-1,-1-1 1,1 1 0,-1 0-1,0-1 1,-1 0-1,1 0 1,-1 1 0,0-1-1,0-1 1,0 1 0,-1 0-1,-6 5 1,-6 2 33,0-2 1,-1 1-1,0-2 1,0 0-1,-1-1 1,0-1-1,0-1 1,-25 4-1,11-4-563,0-2 1,1-1-1,-1-1 0,-37-5 0,25-4-2175</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21.129"/>
    </inkml:context>
    <inkml:brush xml:id="br0">
      <inkml:brushProperty name="width" value="0.05" units="cm"/>
      <inkml:brushProperty name="height" value="0.05" units="cm"/>
    </inkml:brush>
  </inkml:definitions>
  <inkml:trace contextRef="#ctx0" brushRef="#br0">315 0 5673,'0'0'4881,"-20"4"-4706,3-2-129,0 2 0,-29 9 1,45-13-40,0 1 0,0-1 1,0 1-1,0 0 1,0-1-1,0 1 0,0-1 1,0 1-1,0 0 1,1 0-1,-1 0 0,0 0 1,0-1-1,1 1 1,-1 0-1,0 0 0,1 0 1,-1 1-1,1-1 1,-1 0-1,1 0 0,0 0 1,-1 0-1,1 0 1,0 0-1,0 1 0,0-1 1,0 0-1,0 0 1,0 0-1,0 2 0,2 2 36,-1-1 0,1 1 0,0-1 0,0 0 0,0 0 0,3 5 1,0-1 67,9 19 124,20 38 524,27 75-1,-53-120-535,-2 0 0,0 0 0,-2 1 0,0 0 0,-1 0 0,-1 0-1,-1 0 1,-2 33 0,0-50-202,-1 1 0,1-1 0,0 0 0,-1 0 0,0 0 0,0 0 0,0 0 0,-1-1 0,1 1 0,-1-1 0,0 1 0,0-1 0,0 0 0,0 0 0,0 0 0,-1 0 0,1-1 0,-1 0 0,0 1 0,0-1 0,0-1 0,0 1 0,-7 2 0,-3 0-193,0 0 1,-1 0-1,1-2 1,-1 0-1,-26 1 1,36-3 18,-1 0 1,1 0-1,0 0 0,-1 0 1,1-1-1,0 0 0,0 0 1,-1-1-1,1 1 0,0-1 1,0 0-1,0-1 0,1 1 1,-1-1-1,1 0 0,-1 0 1,1 0-1,0-1 1,0 1-1,0-1 0,0 0 1,1 0-1,0-1 0,0 1 1,-4-7-1,-22-40-2633,8 2-1472</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21.966"/>
    </inkml:context>
    <inkml:brush xml:id="br0">
      <inkml:brushProperty name="width" value="0.05" units="cm"/>
      <inkml:brushProperty name="height" value="0.05" units="cm"/>
    </inkml:brush>
  </inkml:definitions>
  <inkml:trace contextRef="#ctx0" brushRef="#br0">0 94 10362,'0'0'3257,"172"6"-3257,-62-26-664,-16-15-2081,-19-9-7425</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22.307"/>
    </inkml:context>
    <inkml:brush xml:id="br0">
      <inkml:brushProperty name="width" value="0.05" units="cm"/>
      <inkml:brushProperty name="height" value="0.05" units="cm"/>
    </inkml:brush>
  </inkml:definitions>
  <inkml:trace contextRef="#ctx0" brushRef="#br0">0 1 11058,'0'0'2926,"2"32"-1981,9 356 1370,-11-284-1958,6 143 462,-2-195-646,2 0 0,22 85 0,-23-119-166,0 1 0,2-1 0,1 0-1,0-1 1,1 0 0,0 0 0,2 0 0,12 14 0,-16-23-55,0-1 1,1 0-1,-1 0 0,1 0 0,0-1 0,1-1 0,0 1 0,0-1 1,0-1-1,0 0 0,1 0 0,-1-1 0,1 0 0,0-1 0,0 0 1,0 0-1,12 0 0,-7-2-305,0 0 1,-1-1 0,1-1-1,0 0 1,-1-1-1,1 0 1,-1-1-1,0-1 1,0 0-1,17-10 1,35-29-3981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22.650"/>
    </inkml:context>
    <inkml:brush xml:id="br0">
      <inkml:brushProperty name="width" value="0.05" units="cm"/>
      <inkml:brushProperty name="height" value="0.05" units="cm"/>
    </inkml:brush>
  </inkml:definitions>
  <inkml:trace contextRef="#ctx0" brushRef="#br0">0 62 11626,'0'0'3737,"227"-35"-3697,-120 32-40,36-3-1408,-24-2-1153,-25-1-2752</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22.992"/>
    </inkml:context>
    <inkml:brush xml:id="br0">
      <inkml:brushProperty name="width" value="0.05" units="cm"/>
      <inkml:brushProperty name="height" value="0.05" units="cm"/>
    </inkml:brush>
  </inkml:definitions>
  <inkml:trace contextRef="#ctx0" brushRef="#br0">23 1 7946,'0'0'6710,"-4"25"-6228,2-7-394,-6 45 464,0 67 0,8-112-478,0-1 0,1 1 0,1 0-1,0-1 1,1 1 0,2-1-1,-1 0 1,2 0 0,14 30 0,-17-43-78,0 0 1,0 0 0,1 0 0,0 0 0,-1 0 0,1-1-1,1 0 1,-1 1 0,0-2 0,1 1 0,0 0 0,-1-1-1,1 0 1,6 2 0,-7-3-9,0 0 1,0 0-1,-1 0 0,2-1 1,-1 1-1,0-1 0,0 0 0,0 0 1,0 0-1,0-1 0,0 0 1,0 1-1,0-1 0,0-1 1,0 1-1,-1 0 0,1-1 1,0 0-1,3-2 0,0-2-68,-1 0 0,0 0-1,0-1 1,-1 1-1,0-1 1,0 0 0,-1 0-1,0-1 1,6-14 0,0-2-170,-2 0 0,7-30 0,-6 2-232,3-86 0,-9 41 2583,-2 250-1265,-8 307-393,7-458-509,0-2-43,-1 0-1,1 1 0,0-1 0,0 1 1,0-1-1,-1 0 0,1 1 0,0-1 1,0 1-1,0-1 0,0 0 0,0 1 1,0-1-1,0 1 0,0-1 1,0 1-1,0-1 0,0 1 0,0-1 1,0 0-1,1 1 0,-1-1 0,0 1 1,0-1-1,0 0 0,1 1 0,-1-1 1,0 0-1,0 1 0,1-1 1,-1 0-1,0 1 0,1-1 0,-1 0 1,0 1-1,1-1 0,-1 0 0,0 0 1,1 0-1,-1 1 0,1-1 0,-1 0 1,0 0-1,1 0 0,-1 0 1,1 0-1,-1 0 0,1 0 0,-1 0 1,0 0-1,1 0 0,-1 0 0,1 0 1,-1 0-1,1 0 0,-1 0 0,0 0 1,1-1-1,25 1-7230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23.334"/>
    </inkml:context>
    <inkml:brush xml:id="br0">
      <inkml:brushProperty name="width" value="0.05" units="cm"/>
      <inkml:brushProperty name="height" value="0.05" units="cm"/>
    </inkml:brush>
  </inkml:definitions>
  <inkml:trace contextRef="#ctx0" brushRef="#br0">257 617 8738,'0'0'2223,"0"27"-592,0 36-831,-7 320 3106,-3-284-3056,-37 159-1,33-203-702,-3 0 0,-3-1-1,-1-1 1,-37 63 0,54-109-132,2-2-11,0-1 0,-1 1 1,1-1-1,-1 1 0,0-1 0,-1 0 0,1 0 0,-1-1 1,0 1-1,0-1 0,-5 4 0,8-6-4,1-1-1,0 0 0,0 0 1,-1 0-1,1 0 0,0 0 0,0 1 1,-1-1-1,1 0 0,0 0 1,0 0-1,-1 0 0,1 0 1,0 0-1,-1 0 0,1 0 1,0 0-1,0 0 0,-1 0 1,1 0-1,0 0 0,0-1 1,-1 1-1,1 0 0,0 0 1,-1 0-1,1 0 0,0 0 1,0-1-1,0 1 0,-1 0 0,1 0 1,0 0-1,0-1 0,0 1 1,-1 0-1,1 0 0,0 0 1,0-1-1,0 1 0,0 0 1,0 0-1,0-1 0,-1 1 1,1 0-1,0-1 0,0 1 1,0 0-1,0 0 0,0-1 1,0 1-1,0 0 0,0-1 1,0 1-1,-3-63-326,2-107-1335,39-313 1,105-225-1400,-133 666 3107,3 1 0,1 0-1,27-53 1,-33 79 119,1 0 0,0 1 0,1 0 0,0 0 0,1 1 0,1 1-1,0 0 1,1 0 0,0 1 0,0 1 0,20-11 0,-25 17-66,0 0 1,0 0-1,0 1 0,1 0 0,0 1 1,0-1-1,-1 2 0,1-1 1,0 2-1,0-1 0,0 1 0,12 1 1,-15 0-7,0 0 1,0 0-1,0 0 0,0 1 1,-1 0-1,1 0 1,-1 1-1,1-1 1,-1 1-1,0 1 0,0-1 1,0 1-1,-1-1 1,1 1-1,-1 0 1,0 1-1,0-1 0,7 11 1,-4-2 64,0 1 1,-1 0-1,-1 1 1,0-1-1,-1 1 1,0 0-1,3 30 1,-6-22-43,0 0 0,-1-1 0,-1 1 0,-7 41 0,3-45-78,-1-1 1,-1 1-1,0-2 0,-1 1 0,-1-1 0,-1 0 0,0-1 0,-24 29 0,3-10-24,-1-1 0,-55 44-1,67-62-156,0 0 0,-1-1 0,-1-1 1,-36 17-1,56-30 50,-1 0 0,0 1 1,0-1-1,0 0 1,0 0-1,0-1 1,0 1-1,0 0 1,0-1-1,0 0 1,0 0-1,0 0 1,0 0-1,-1 0 1,1-1-1,0 1 0,0-1 1,0 0-1,0 0 1,1 0-1,-6-2 1,6 0-249,-1 0 0,1 1 0,-1-1-1,1 0 1,0 0 0,0 0 0,0-1 0,1 1 0,-1 0 0,1-1 0,0 1 0,-1-1 0,2 1 0,-1-1 0,0 0 0,1 1 0,-1-5-1,-1-57-9676</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23.678"/>
    </inkml:context>
    <inkml:brush xml:id="br0">
      <inkml:brushProperty name="width" value="0.05" units="cm"/>
      <inkml:brushProperty name="height" value="0.05" units="cm"/>
    </inkml:brush>
  </inkml:definitions>
  <inkml:trace contextRef="#ctx0" brushRef="#br0">194 155 8634,'0'0'4948,"0"28"-3625,1 94-290,-2-114-944,2 1 0,-1 0 0,1-1-1,0 1 1,1-1 0,0 1 0,0-1 0,1 0-1,0 0 1,0 0 0,1 0 0,5 9 0,-5-13-64,0 0 0,0 0-1,0 0 1,0 0 0,1-1 0,-1 1 0,1-1 0,0 0 0,0-1 0,0 1 0,1-1 0,-1 0 0,0 0 0,1-1 0,11 2 0,-2-1-16,1 0 0,-1-1 0,1-1 0,0 0 1,-1-1-1,1-1 0,0-1 0,-1 0 0,0-1 0,0 0 1,0-2-1,28-13 0,-26 10-140,0-1-1,-1-1 1,0-1 0,-1 0 0,0-1-1,-1 0 1,0-2 0,-1 1-1,21-32 1,-28 37 60,-1 0 0,-1 1 1,0-2-1,0 1 0,0 0 0,-1-1 0,-1 0 0,1 1 0,-2-1 1,2-14-1,-3 19 36,0 0 1,0 0-1,-1-1 1,0 1-1,0 0 1,0 0 0,0 0-1,-1 0 1,1 0-1,-1 1 1,-1-1-1,1 0 1,-1 1-1,0-1 1,0 1-1,0 0 1,0 0 0,-1 0-1,1 1 1,-9-7-1,1 3 15,0 0 0,0 1 0,0 1 0,-1 0 0,0 0 0,0 1 0,0 0 0,-16-2 0,-1 2 106,-1 1 0,-44 2 0,57 1 15,1 1 1,-1 1 0,1 1 0,-1 0 0,1 1-1,0 1 1,0 1 0,1 0 0,0 1 0,0 0-1,0 1 1,1 1 0,0 1 0,1-1 0,0 2-1,0 0 1,-20 24 0,15-14 88,1 1-1,1 1 1,1 1 0,1 0 0,2 0 0,0 2-1,1-1 1,2 1 0,0 1 0,2 0 0,1 0-1,1 0 1,2 1 0,0 0 0,2 42 0,1-54-163,1 0 1,1 0 0,0-1 0,1 1 0,1-1 0,0 1 0,8 17 0,-7-21-35,1-1 0,0 0 0,1-1 1,1 0-1,-1 0 0,1-1 1,1 1-1,0-2 0,16 13 1,-16-14-83,0-1 1,1 0-1,-1-1 1,1 0 0,0-1-1,0 0 1,1 0 0,-1-1-1,17 2 1,4-1-1597,61-1 0,-82-3 1230,55 0-4444</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24.490"/>
    </inkml:context>
    <inkml:brush xml:id="br0">
      <inkml:brushProperty name="width" value="0.05" units="cm"/>
      <inkml:brushProperty name="height" value="0.05" units="cm"/>
    </inkml:brush>
  </inkml:definitions>
  <inkml:trace contextRef="#ctx0" brushRef="#br0">474 1 1824,'0'0'8373,"-2"31"-7750,-5 97-70,5 17 1363,3-94-1179,-2-47-695,1 0 0,-1 0-1,0 1 1,-1-1 0,1 0 0,-1 0 0,1 0 0,-1-1 0,0 1 0,-1 0 0,1-1 0,-1 1 0,1-1 0,-1 0 0,0 0 0,0 0-1,-1 0 1,1 0 0,0-1 0,-1 0 0,0 1 0,0-1 0,1-1 0,-6 3 0,-10 4-42,1-1 0,-1-1 0,-35 6 0,37-8-259,0-1 1,-1-1-1,1 0 1,-1-2-1,0 0 1,1 0 0,-1-2-1,0 0 1,1-2-1,-32-9 1,-15-16-2419</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43.666"/>
    </inkml:context>
    <inkml:brush xml:id="br0">
      <inkml:brushProperty name="width" value="0.05" units="cm"/>
      <inkml:brushProperty name="height" value="0.05" units="cm"/>
    </inkml:brush>
  </inkml:definitions>
  <inkml:trace contextRef="#ctx0" brushRef="#br0">12 619 1016,'0'0'7629,"-2"-16"-6588,0 1-796,-1 0 154,1 0 1,1-1-1,0 1 0,1-1 1,0 1-1,4-17 1,-1 21-179,1-1 0,1 1 0,0-1 0,1 2 0,0-1 0,1 0 0,0 1 0,0 0 0,1 1 0,0 0 1,14-12-1,-8 9-123,0 1 0,1 0 0,1 1 0,-1 1 0,1 1-1,1 0 1,20-7 0,-10 8-70,1 1-1,-1 1 0,1 2 1,0 1-1,0 1 0,1 1 1,49 7-1,-57-4-8,0 2 0,-1 0 1,0 1-1,0 2 0,0 0 0,-1 0 0,0 2 0,26 18 1,-35-22 8,-1 1 0,0 0 0,-1 0 0,0 1 0,0 0 0,0 0 0,-1 1 0,0 0 0,-1 0 0,0 1 0,-1 0 0,0 0 0,0 0 0,-1 1 0,0-1 1,-1 1-1,3 19 0,-4-6 5,-2 0 0,-1 1 1,-1-1-1,-1 0 0,-1 0 1,0 0-1,-2-1 0,-1 0 1,-2 0-1,0 0 0,-1-1 1,0 0-1,-2-1 0,-1 0 1,-1-1-1,0-1 0,-2 0 1,0-1-1,-26 23 0,33-35-22,0 0-1,0 0 0,0 0 1,-1-1-1,0-1 0,0 0 1,-1 0-1,1-1 0,-1 0 1,1-1-1,-1 0 0,0 0 1,0-2-1,0 1 0,-15-2 1,16 0-14,0 0 1,1 0-1,-1-1 1,1-1 0,-1 0-1,1 0 1,0 0-1,0-1 1,0-1-1,0 1 1,1-2-1,0 1 1,0-1-1,0 0 1,1-1-1,0 1 1,-11-15 0,-1-3-90,2 0 0,0-1 0,2-1 0,-21-45 0,19 28-193,2 0 0,2-1 0,2-1-1,2 0 1,2 0 0,1 0 0,2-78 0,4 103-367,0 0 0,1 0 0,2 0 0,0 0 0,1 1 0,0-1 0,2 1 0,0 0 0,2 0 0,0 1 0,17-28 0,11-7-6471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44.025"/>
    </inkml:context>
    <inkml:brush xml:id="br0">
      <inkml:brushProperty name="width" value="0.05" units="cm"/>
      <inkml:brushProperty name="height" value="0.05" units="cm"/>
    </inkml:brush>
  </inkml:definitions>
  <inkml:trace contextRef="#ctx0" brushRef="#br0">30 1 9554,'0'0'2705,"-26"201"-2569,23-111 392,3-2-288,0-1-64,0-2-176,0 20-360,0-21-1465,0-19-2648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50.170"/>
    </inkml:context>
    <inkml:brush xml:id="br0">
      <inkml:brushProperty name="width" value="0.05" units="cm"/>
      <inkml:brushProperty name="height" value="0.05" units="cm"/>
    </inkml:brush>
  </inkml:definitions>
  <inkml:trace contextRef="#ctx0" brushRef="#br0">0 0 10522,'0'0'1185</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44.413"/>
    </inkml:context>
    <inkml:brush xml:id="br0">
      <inkml:brushProperty name="width" value="0.05" units="cm"/>
      <inkml:brushProperty name="height" value="0.05" units="cm"/>
    </inkml:brush>
  </inkml:definitions>
  <inkml:trace contextRef="#ctx0" brushRef="#br0">1 109 12083,'0'0'1552,"34"21"-1285,118 64-11,-134-77-200,0 0 0,0-1-1,0 0 1,1-2 0,0 0 0,0-1 0,0-1 0,0-1 0,1-1 0,34-2 0,-21 1 6,-19 0-45,17 0 43,-1-1 0,50-7 0,-71 6-41,0 0-1,0 0 1,-1-1-1,1 0 1,-1-1-1,1 0 1,-1 0-1,-1-1 1,1 0-1,-1 0 1,1-1-1,-2 0 1,11-10-1,-14 13-14,-1 0 0,0 0 0,0 0 0,0 0 0,0 0 0,-1 0 1,1-1-1,-1 1 0,0 0 0,0-1 0,0 1 0,0-1 0,-1 0 0,1 1 0,-1-1 0,0 1 0,0-1 0,0 0 0,-1 1 0,1-1 0,-1 1 0,0-1 0,0 1 0,-2-6 0,0 4-12,1 0 0,-1 0 0,0 0 0,-1 0 0,1 1 0,-1 0 0,0-1 0,0 1 0,0 1 0,-1-1-1,1 1 1,-1-1 0,0 1 0,-8-3 0,-2-1 37,0 2 0,0 0 0,0 1 0,0 0 0,-1 1 0,1 1 0,-1 0-1,0 1 1,0 1 0,0 1 0,0 0 0,-16 3 0,22-2-9,0 1-1,1 0 1,-1 0-1,1 0 1,0 1-1,0 1 1,0 0-1,1 0 1,-1 0-1,1 1 1,1 1-1,-1-1 1,1 1-1,0 0 1,0 1-1,1 0 1,0 0-1,1 0 1,0 0-1,-5 12 1,3-3 33,1 0 0,0 0 0,2 0 0,0 1 0,1-1 0,-1 22 0,3-28-41,1 0-1,0 1 1,1-1 0,0 0-1,1 0 1,0 0-1,1 0 1,0 0 0,0-1-1,1 1 1,6 10 0,3 0-28,1-2 0,1 0 0,1-1 0,0 0 1,2-2-1,0 0 0,22 16 0,2-3-1438,0-3 0,63 30 0,-54-34-2151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44.739"/>
    </inkml:context>
    <inkml:brush xml:id="br0">
      <inkml:brushProperty name="width" value="0.05" units="cm"/>
      <inkml:brushProperty name="height" value="0.05" units="cm"/>
    </inkml:brush>
  </inkml:definitions>
  <inkml:trace contextRef="#ctx0" brushRef="#br0">0 1 9690,'0'0'1536,"13"175"-1536,13-97-8,3-8 8,0 18-776,-6-18-1264,-13-26-4426</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45.439"/>
    </inkml:context>
    <inkml:brush xml:id="br0">
      <inkml:brushProperty name="width" value="0.05" units="cm"/>
      <inkml:brushProperty name="height" value="0.05" units="cm"/>
    </inkml:brush>
  </inkml:definitions>
  <inkml:trace contextRef="#ctx0" brushRef="#br0">545 0 11042,'0'0'2205,"-9"38"-2038,0-4-118,-6 24 199,2 1 1,-5 78-1,9 301 1598,10-279-1399,0-158-442,-1-1 1,0 0-1,-1 1 1,1-1-1,0 0 1,0 1-1,0-1 1,0 0-1,0 1 1,0-1-1,0 0 1,0 0-1,0 1 1,-1-1-1,1 0 1,0 1-1,0-1 1,0 0-1,-1 0 1,1 0-1,0 1 0,0-1 1,-1 0-1,1 0 1,0 0-1,-1 1 1,1-1-1,0 0 1,0 0-1,-1 0 1,1 0-1,0 0 1,-1 0-1,1 0 1,0 0-1,-1 0 1,1 0-1,0 0 1,-1 0-1,-15-6 76,7-2-122,1 0 0,0 0 1,1-1-1,0-1 0,0 1 1,-6-13-1,4 8-95,-167-310-1368,68 116 1661,100 193-106,6 11 9,0 0-1,0-1 0,0 1 0,-1 0 0,1 0 1,-1 0-1,0 1 0,0-1 0,-1 1 0,1 0 1,-1-1-1,-5-3 0,9 7-58,0 0-1,-1 0 1,1 0 0,0 0 0,0 0-1,0 0 1,0 0 0,0 0-1,0 0 1,-1 0 0,1 0-1,0 0 1,0 0 0,0 0 0,0 0-1,0 0 1,0 0 0,-1 0-1,1 0 1,0 0 0,0 0-1,0 0 1,0 1 0,0-1 0,0 0-1,0 0 1,-1 0 0,1 0-1,0 0 1,0 0 0,0 0-1,0 0 1,0 0 0,0 1 0,0-1-1,0 0 1,0 0 0,0 0-1,0 0 1,0 0 0,0 0-1,-1 0 1,1 1 0,0-1 0,0 0-1,0 0 1,0 0 0,0 0-1,0 0 1,0 0 0,0 1-1,0-1 1,1 0 0,-1 0 0,0 0-1,0 0 1,0 0 0,0 0-1,0 1 1,0-1 0,-2 178-61,3-89 57,1 1-100,0-31-1193,-2 0 0,-12 82 0,-3-86-1165,-4-17-608</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45.845"/>
    </inkml:context>
    <inkml:brush xml:id="br0">
      <inkml:brushProperty name="width" value="0.05" units="cm"/>
      <inkml:brushProperty name="height" value="0.05" units="cm"/>
    </inkml:brush>
  </inkml:definitions>
  <inkml:trace contextRef="#ctx0" brushRef="#br0">699 219 9034,'0'0'3319,"2"31"-2309,9 99-289,-7-87-304,-3 1-1,-5 60 1,3-95-370,0-1-1,-1 0 1,0 0 0,0 1 0,-1-1 0,0-1-1,0 1 1,-1 0 0,0-1 0,-1 0-1,1 0 1,-10 10 0,6-8-7,-1 0-1,-1-1 1,0 0-1,0 0 1,0-1 0,-1 0-1,-21 9 1,14-9-34,0 0 0,0-1 1,0-1-1,-1-1 0,0-1 0,0 0 0,0-1 0,0-1 0,0-1 1,0-1-1,-21-3 0,27 0-74,-1 0 0,1 0 0,0-1 0,1-1 0,-1 0 0,1-1 1,1 0-1,-1-1 0,1 0 0,0-1 0,1 0 0,0-1 0,-17-21 0,10 9-33,1-1-1,1 0 0,0-2 1,2 1-1,-18-52 0,23 51 113,1-1 0,2 0 0,0 0 0,2-1 0,1 1 0,1-1-1,6-50 1,-4 65 12,1 0-1,1 0 1,0 1-1,1-1 1,0 1 0,1 0-1,0 0 1,1 1-1,0 0 1,1-1 0,0 2-1,14-17 1,-16 21-21,1-1 1,-1 2 0,1-1 0,0 0 0,0 1-1,0 0 1,0 0 0,1 1 0,-1 0 0,1 0-1,0 1 1,0-1 0,0 1 0,1 1-1,-1 0 1,0 0 0,1 0 0,-1 1 0,0 0-1,1 0 1,12 3 0,-15-2-11,1 1 1,-1 0-1,0 0 1,0 1-1,0-1 0,0 1 1,-1 0-1,1 1 1,-1-1-1,0 1 0,0 0 1,0 0-1,0 0 1,-1 0-1,1 1 0,-1 0 1,0-1-1,-1 1 1,1 0-1,-1 0 0,0 1 1,1 4-1,3 7 1,-2 1-1,0-1 1,-1 1-1,-1 0 0,0 29 1,-2-36 3,0 2-118,0 0 0,0 0-1,-1 0 1,-1 0 0,0 0-1,-1-1 1,0 1 0,-7 18 0,-5-4-954,-1-1 1,-1 0 0,-1-2 0,-25 28 0,-12 3-4102</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46.183"/>
    </inkml:context>
    <inkml:brush xml:id="br0">
      <inkml:brushProperty name="width" value="0.05" units="cm"/>
      <inkml:brushProperty name="height" value="0.05" units="cm"/>
    </inkml:brush>
  </inkml:definitions>
  <inkml:trace contextRef="#ctx0" brushRef="#br0">13 1 7458,'0'0'4345,"-10"151"-6282,7-119-551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46.525"/>
    </inkml:context>
    <inkml:brush xml:id="br0">
      <inkml:brushProperty name="width" value="0.05" units="cm"/>
      <inkml:brushProperty name="height" value="0.05" units="cm"/>
    </inkml:brush>
  </inkml:definitions>
  <inkml:trace contextRef="#ctx0" brushRef="#br0">516 0 9554,'0'0'2887,"-5"31"-2640,-1 4-148,-2 9 75,1 1 0,1 55-1,5-67-52,1 30 148,-3-1 0,-3 1 0,-14 63-1,20-124-259,-1 0-1,1 0 0,-1 0 1,0 0-1,0 0 1,0-1-1,0 1 0,0 0 1,0 0-1,0-1 0,-1 1 1,1-1-1,-1 1 0,1-1 1,-4 2-1,4-2-14,0-1-1,0 0 1,0 1-1,0-1 1,0 0-1,0 0 1,0 0-1,0 1 1,0-1 0,0-1-1,0 1 1,0 0-1,-1 0 1,1 0-1,0 0 1,0-1-1,0 1 1,0 0 0,0-1-1,0 1 1,0-1-1,0 0 1,1 1-1,-1-1 1,0 1-1,0-1 1,0 0 0,0 0-1,1 0 1,-1 1-1,0-1 1,1 0-1,-1 0 1,0-1-1,-18-30-344,1-1-1,2 0 1,1-1-1,-12-40 1,7 17 149,9 30 184,-6-21 330,-3 1 1,-42-74-1,62 120-302,-19-22 671,19 23-673,0 0-1,-1-1 1,1 1-1,-1 0 1,1-1-1,-1 1 0,1 0 1,0 0-1,-1-1 1,1 1-1,-1 0 1,1 0-1,-1 0 0,1 0 1,-1-1-1,1 1 1,-1 0-1,1 0 1,-1 0-1,1 0 0,-1 0 1,1 0-1,-1 0 1,1 1-1,-1-1 1,1 0-1,-1 0 0,1 0 1,-1 0-1,1 1 1,-1-1-1,1 0 1,-1 0-1,1 1 0,-1-1 1,1 0-1,0 1 1,-1-1-1,1 1 1,0-1-1,-1 0 0,1 1 1,0-1-1,0 1 1,-1-1-1,1 1 1,0-1-1,0 1 0,0-1 1,0 1-1,-1-1 1,1 1-1,0-1 1,0 1-1,0-1 0,0 1 1,0-1-1,1 2 1,-13 60 223,-4 75 1,7-55-119,3-24-183,-23 161-45,20-174-1526,-16 49-1,10-54-1087,-1-19-1031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46.870"/>
    </inkml:context>
    <inkml:brush xml:id="br0">
      <inkml:brushProperty name="width" value="0.05" units="cm"/>
      <inkml:brushProperty name="height" value="0.05" units="cm"/>
    </inkml:brush>
  </inkml:definitions>
  <inkml:trace contextRef="#ctx0" brushRef="#br0">875 29 8810,'0'0'2768,"-45"190"-2487,32-106 119,0 4-144,0-4-88,3 1-168,-3-6-120,-9-1-745,5-19-1015,-5-21-2001</inkml:trace>
  <inkml:trace contextRef="#ctx0" brushRef="#br0" timeOffset="1">0 152 10546,'0'0'4499,"3"-24"-4306,1-2-130,11-42 1,-15 66-62,1 0 1,-1 0 0,1 0 0,0 1-1,0-1 1,0 1 0,0-1-1,0 0 1,0 1 0,0-1 0,0 1-1,1 0 1,-1 0 0,1-1-1,-1 1 1,1 0 0,-1 0 0,1 0-1,0 0 1,-1 1 0,1-1 0,0 0-1,-1 1 1,1-1 0,0 1-1,0-1 1,0 1 0,0 0 0,0 0-1,-1 0 1,1 0 0,0 0-1,0 0 1,3 1 0,5 0-4,-3-1-15,-1 0-1,1 0 0,0 1 1,0 0-1,-1 0 1,1 1-1,-1 0 0,1 0 1,-1 0-1,0 1 0,10 6 1,-8-3-5,0 0 0,-1 1 0,0 0 0,0 0 0,0 1 0,-1-1 0,8 15 1,12 20-440,-2 2 1,36 89 0,-47-95-2960,18 79 0,-30-97-1442</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47.210"/>
    </inkml:context>
    <inkml:brush xml:id="br0">
      <inkml:brushProperty name="width" value="0.05" units="cm"/>
      <inkml:brushProperty name="height" value="0.05" units="cm"/>
    </inkml:brush>
  </inkml:definitions>
  <inkml:trace contextRef="#ctx0" brushRef="#br0">1116 1 8282,'0'0'1940,"-1"33"-1525,-5 235 1217,8-162-676,0-27 111,-8 90-1,4-159-980,0 0 1,0 0-1,0 0 0,-1 0 1,-1-1-1,0 1 0,0-1 0,-1 0 1,0 0-1,0 0 0,-10 11 1,5-9-18,0-1 0,-1 0 1,0-1-1,0 0 0,-1 0 0,0-1 1,-18 8-1,2-3-42,0-2 0,-1-1 1,0-2-1,-1 0 0,0-2 1,0-2-1,-33 2 0,-1-3-234,0-3 0,-78-9 0,109 5-163,1-2 1,0-2-1,1 0 0,0-3 1,0 0-1,-34-18 1,46 19-594,0-1 0,1-1 0,0 0 0,1-2 0,-24-23 0,19 8-5817</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54.721"/>
    </inkml:context>
    <inkml:brush xml:id="br0">
      <inkml:brushProperty name="width" value="0.05" units="cm"/>
      <inkml:brushProperty name="height" value="0.05" units="cm"/>
    </inkml:brush>
  </inkml:definitions>
  <inkml:trace contextRef="#ctx0" brushRef="#br0">1 12 9098,'0'0'3665,"32"-5"-3361,10 5-152,13 0-96,4 0-40,2-6-16,-2 6-640,-4 0-721,-16 0-927,-17 0-5018</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58.398"/>
    </inkml:context>
    <inkml:brush xml:id="br0">
      <inkml:brushProperty name="width" value="0.05" units="cm"/>
      <inkml:brushProperty name="height" value="0.05" units="cm"/>
    </inkml:brush>
  </inkml:definitions>
  <inkml:trace contextRef="#ctx0" brushRef="#br0">0 0 8706,'0'0'4351,"9"14"-4195,18 33 204,-2 1 0,-3 2-1,-1 0 1,-3 1 0,18 79-1,-12-12-457,15 184-1,-35-250-1174,16 72-1,-15-103 591,1-1 0,0 0 0,2 0 0,0-1 0,1 0 0,15 23 0,5-5-2250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50.512"/>
    </inkml:context>
    <inkml:brush xml:id="br0">
      <inkml:brushProperty name="width" value="0.05" units="cm"/>
      <inkml:brushProperty name="height" value="0.05" units="cm"/>
    </inkml:brush>
  </inkml:definitions>
  <inkml:trace contextRef="#ctx0" brushRef="#br0">0 120 9234,'0'0'2288,"36"-17"-9729</inkml:trace>
  <inkml:trace contextRef="#ctx0" brushRef="#br0" timeOffset="1">347 1 5249,'0'0'4193,"-6"9"-5553</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58.790"/>
    </inkml:context>
    <inkml:brush xml:id="br0">
      <inkml:brushProperty name="width" value="0.05" units="cm"/>
      <inkml:brushProperty name="height" value="0.05" units="cm"/>
    </inkml:brush>
  </inkml:definitions>
  <inkml:trace contextRef="#ctx0" brushRef="#br0">334 0 8674,'0'0'2248,"-168"111"-2040,103-44-64,10 6 809,23 6-97,19-3-104,13-3-208,19-6-344,36-3 0,13-12-96,10-14 0,10-11-104,2-13-184,-2-14-1088,12 0-985,-25-23-479,-20-6-2689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59.120"/>
    </inkml:context>
    <inkml:brush xml:id="br0">
      <inkml:brushProperty name="width" value="0.05" units="cm"/>
      <inkml:brushProperty name="height" value="0.05" units="cm"/>
    </inkml:brush>
  </inkml:definitions>
  <inkml:trace contextRef="#ctx0" brushRef="#br0">1 220 8514,'0'0'2056,"26"-28"-1620,87-89 339,-106 109-639,1 1-1,0 0 0,1 1 1,-1 0-1,1 0 0,0 1 1,1 0-1,0 0 1,-1 1-1,1 1 0,0 0 1,1 0-1,-1 1 0,1 0 1,-1 0-1,1 2 0,-1-1 1,22 3-1,-14-2-21,-10 0-79,0 0 1,-1 1-1,1-1 0,0 2 1,-1-1-1,1 1 0,-1 1 1,1-1-1,-1 1 0,0 0 1,0 1-1,0 0 0,-1 0 1,12 9-1,-10-5 1,-1 0-1,1 0 1,-2 0-1,1 1 1,-1 0-1,-1 1 1,0-1-1,0 1 1,6 16-1,-3 5-306,0-1 0,-2 1 0,-2 0 0,0 0 0,-2 1 0,-3 43 0,0-61-354,0-1 0,0 1-1,-2-1 1,1 0 0,-2 1 0,0-1 0,0-1 0,-11 21-1,-14 12-4769</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59.477"/>
    </inkml:context>
    <inkml:brush xml:id="br0">
      <inkml:brushProperty name="width" value="0.05" units="cm"/>
      <inkml:brushProperty name="height" value="0.05" units="cm"/>
    </inkml:brush>
  </inkml:definitions>
  <inkml:trace contextRef="#ctx0" brushRef="#br0">33 1 8058,'0'0'4681,"-10"172"-4353,10-96-96,0 2-8,0 1-224,0 3-128,0 2-1224,-6-11-1065,-10-26-1504</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2:59.806"/>
    </inkml:context>
    <inkml:brush xml:id="br0">
      <inkml:brushProperty name="width" value="0.05" units="cm"/>
      <inkml:brushProperty name="height" value="0.05" units="cm"/>
    </inkml:brush>
  </inkml:definitions>
  <inkml:trace contextRef="#ctx0" brushRef="#br0">107 91 9250,'0'0'3182,"33"-15"-2691,112-46-55,-139 59-392,1-1 0,0 1 0,1 0 0,-1 0 0,0 0 0,0 1 0,1 1 0,-1-1 0,1 1 0,-1 0 0,0 1 1,1 0-1,-1 0 0,0 1 0,0-1 0,14 7 0,-11-5-8,4 2-9,-1 1-1,1 0 1,-1 1-1,0 0 1,0 1-1,-1 1 1,19 16-1,-24-18-15,-1-1-1,1 2 1,-1-1 0,-1 0-1,1 1 1,-1 0-1,-1 0 1,1 1-1,-1-1 1,-1 1 0,0 0-1,0 0 1,2 11-1,-3-6 39,-1-1 0,0 1-1,-1-1 1,-1 1-1,0-1 1,-1 0 0,0 1-1,-1-1 1,0 0-1,-1 0 1,-1 0-1,0-1 1,0 0 0,-13 20-1,12-23-25,-1 0-1,0 0 1,0-1-1,-1 0 1,0-1 0,0 1-1,-1-1 1,0-1-1,0 0 1,0 0-1,-1-1 1,0 0 0,0-1-1,-1 0 1,1 0-1,-1-1 1,1-1-1,-18 3 1,17-4-44,1 0-1,-1 0 1,0-1 0,1 0 0,-1-1-1,1 0 1,-1-1 0,0 0 0,1-1-1,0 0 1,0-1 0,0 0-1,0 0 1,1-1 0,-1 0 0,1-1-1,0 0 1,1 0 0,-16-16 0,6 3-76,0-1 0,1-1 1,1-1-1,2-1 1,0 0-1,1 0 0,1-1 1,-10-30-1,15 31-635,0 1 0,2 0 0,0-1 0,2 0 0,-2-41 0,5 26-2423,0 9-3665</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3:00.136"/>
    </inkml:context>
    <inkml:brush xml:id="br0">
      <inkml:brushProperty name="width" value="0.05" units="cm"/>
      <inkml:brushProperty name="height" value="0.05" units="cm"/>
    </inkml:brush>
  </inkml:definitions>
  <inkml:trace contextRef="#ctx0" brushRef="#br0">431 61 8514,'0'0'4065,"0"169"-4017,7-101-48,-4 1-56,-3 10-1457,0-15-1095,-7-20-4882</inkml:trace>
  <inkml:trace contextRef="#ctx0" brushRef="#br0" timeOffset="1">0 0 9154,'0'0'3725,"9"28"-3038,63 195 893,-48-127-602,24 182 0,-18 102-479,-9-85-4278,-14-218-521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3:00.818"/>
    </inkml:context>
    <inkml:brush xml:id="br0">
      <inkml:brushProperty name="width" value="0.05" units="cm"/>
      <inkml:brushProperty name="height" value="0.05" units="cm"/>
    </inkml:brush>
  </inkml:definitions>
  <inkml:trace contextRef="#ctx0" brushRef="#br0">257 729 8482,'0'0'1983,"-16"26"-902,-55 89-736,64-102-299,1 0 0,0 0 0,1 0 0,0 1 0,1-1 0,1 1 0,0 0 0,1 0 0,0 1 1,1-1-1,1 0 0,0 1 0,4 22 0,-3-31-22,0 0 0,0 0-1,0 0 1,1 0 0,0-1 0,0 1 0,1-1-1,0 1 1,-1-1 0,2 0 0,-1 0 0,1 0-1,0 0 1,8 8 0,-4-7 0,0 0 0,0-1 0,0 1 0,1-2-1,0 1 1,0-1 0,0-1 0,14 4 0,10 0 122,1-1 0,0-2 0,0-1 0,37-3 0,-37 2 4,25-1 54,-55-1-179,0-1 0,0 1 0,0-1 0,0 0 0,0 0 0,0 0 0,-1 0 0,1-1 0,0 0 0,5-3 0,-8 4-1,0 0 0,0 0-1,0 0 1,0 0 0,0 0 0,0-1 0,0 1 0,0 0-1,-1-1 1,1 1 0,-1 0 0,1-1 0,-1 1-1,1-1 1,-1 1 0,0-1 0,0 1 0,0-1-1,0 1 1,0-1 0,0 1 0,0-1 0,0 1-1,-1-1 1,1 1 0,0-1 0,-2-1 0,1-2 29,-1 0 0,-1 0 0,1 0 0,-1 0 1,0 0-1,-4-5 0,-27-28-5,0 2 1,-43-34-1,13 13-2,12 8 137,1-3 0,3-1 0,-81-119 0,114 148-175,0-1 0,2 0 0,1-1 0,0-1 0,3 0-1,0 0 1,1-1 0,2 0 0,1 0 0,1 0 0,1-1 0,3-53 0,1 72-31,0 0 0,1 0 0,1 1 0,0-1 0,0 1 0,0-1 1,1 1-1,1 0 0,0 0 0,0 0 0,0 1 0,1 0 1,1 0-1,-1 1 0,1-1 0,1 1 0,-1 1 0,1-1 0,0 1 1,0 1-1,1 0 0,0 0 0,0 0 0,0 1 0,20-5 1,-16 4-176,2 2 1,-1 0 0,0 1 0,1 0 0,-1 1-1,1 0 1,-1 1 0,1 1 0,-1 1 0,1 0-1,-1 0 1,0 2 0,0 0 0,0 0 0,0 1-1,-1 1 1,15 9 0,-15-7-422,-1 1 1,0 1-1,0 0 1,14 16-1,27 44-5899</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3:01.325"/>
    </inkml:context>
    <inkml:brush xml:id="br0">
      <inkml:brushProperty name="width" value="0.05" units="cm"/>
      <inkml:brushProperty name="height" value="0.05" units="cm"/>
    </inkml:brush>
  </inkml:definitions>
  <inkml:trace contextRef="#ctx0" brushRef="#br0">1 20 9338,'0'0'3651,"36"-3"-3489,124-11 163,-138 13-196,0 0 0,0 1-1,1 1 1,-1 2-1,0 0 1,0 1 0,29 10-1,-22-3 41,0 2-1,0 2 1,44 29-1,-58-34-129,0 1 0,-1 1 0,0 0 0,0 0 0,-1 2-1,19 25 1,-25-29-16,-1 0 0,0 0 0,0 1 0,-1 0 0,-1 0 0,0 0 0,0 0-1,-1 1 1,0 0 0,-1 0 0,0 16 0,-1-18-9,-1 3 30,1-1-1,-2 1 1,-1 13-1,1-22-25,0 1 0,-1-1 0,1 1 0,-1-1 0,0 0-1,0 0 1,0 0 0,0 0 0,-1 0 0,1 0-1,-1 0 1,-4 3 0,-4 3 15,0-1 0,-1 0 1,0 0-1,0-1 0,-1-1 0,0 0 0,0-1 1,0 0-1,-1-1 0,0 0 0,-24 4 0,9-5-36,-1 0 1,0-2-1,1-1 0,-57-6 0,71 3-15,0-1-1,1-1 1,-1 0-1,1-2 1,0 1-1,0-2 1,0 1-1,1-2 1,0 0-1,1-1 1,-1 0-1,2 0 1,-1-2-1,1 1 1,1-1-1,-17-24 1,16 20 27,1 1 0,1-1 1,1-1-1,0 1 1,1-1-1,1-1 1,0 1-1,1-1 0,1 0 1,1 0-1,0-1 1,1 1-1,1-1 0,2-25 1,-1 40-12,1-1-1,0 1 1,0 0 0,0 0-1,0 0 1,0 0 0,1 0-1,0 0 1,-1 0 0,1 0 0,0 1-1,0-1 1,1 0 0,-1 1-1,0 0 1,1 0 0,0 0 0,-1 0-1,1 0 1,0 0 0,0 1-1,0-1 1,0 1 0,0 0 0,0 0-1,5-1 1,2-1-21,1 1 0,-1 0 0,0 1 0,1 0 0,-1 1 0,1 0 0,12 2 0,-18 0-21,0-1-1,-1 1 0,1-1 1,-1 1-1,1 0 0,-1 1 0,0-1 1,0 1-1,0 0 0,0 0 1,-1 0-1,1 1 0,-1-1 1,0 1-1,0 0 0,0 0 0,0 0 1,-1 0-1,1 0 0,-1 0 1,0 1-1,1 4 0,3 7-755,-1 1-1,0-1 1,-1 1-1,3 30 1,-6-1-3055</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3:01.656"/>
    </inkml:context>
    <inkml:brush xml:id="br0">
      <inkml:brushProperty name="width" value="0.05" units="cm"/>
      <inkml:brushProperty name="height" value="0.05" units="cm"/>
    </inkml:brush>
  </inkml:definitions>
  <inkml:trace contextRef="#ctx0" brushRef="#br0">0 0 9962,'0'0'2025,"16"152"-2570,7-50 545,-3-12-1192,-7-11-1552</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3:07.252"/>
    </inkml:context>
    <inkml:brush xml:id="br0">
      <inkml:brushProperty name="width" value="0.05" units="cm"/>
      <inkml:brushProperty name="height" value="0.05" units="cm"/>
    </inkml:brush>
  </inkml:definitions>
  <inkml:trace contextRef="#ctx0" brushRef="#br0">2 203 5633,'0'0'2871,"0"-3"-2470,-1-4-257,1 4 31,0 1 0,0-1 0,0 0 0,0 0 1,0 1-1,0-1 0,1 0 0,-1 1 0,1-1 1,0 1-1,-1-1 0,1 0 0,1 1 1,-1 0-1,0-1 0,0 1 0,1 0 0,0-1 1,-1 1-1,3-2 0,26-21 257,1 1 0,35-19 1,-55 36-366,1 1 0,0 0 0,0 1 0,1 1 0,-1 0 0,1 0 0,0 2 0,0-1 0,26 0 0,-32 2-19,0 1 0,0 0 1,0 0-1,0 0 0,0 1 0,-1 0 0,1 1 0,0-1 1,0 1-1,-1 1 0,1-1 0,-1 1 0,0 0 0,0 0 1,0 1-1,0 0 0,6 5 0,22 25 44,-1 2 1,-1 2-1,-2 1 0,-2 1 1,-2 1-1,-1 1 0,-2 2 1,-3 0-1,-1 1 1,-2 1-1,15 66 0,-26-84-941,-2 1 0,0-1 0,-2 1 0,-2 43 0,0-66 328,-1 0 1,0 0-1,0 0 0,-1 0 0,1 0 0,-5 9 0,2-9-775,1 0-1,-2 0 1,1-1-1,-8 9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3:07.596"/>
    </inkml:context>
    <inkml:brush xml:id="br0">
      <inkml:brushProperty name="width" value="0.05" units="cm"/>
      <inkml:brushProperty name="height" value="0.05" units="cm"/>
    </inkml:brush>
  </inkml:definitions>
  <inkml:trace contextRef="#ctx0" brushRef="#br0">247 0 9026,'0'0'1962,"30"36"-1549,98 118 187,-112-134-426,0 0-1,-2 2 0,0 0 0,-2 0 1,11 26-1,-19-38-106,4 8 77,-1 1-1,0 1 1,-2 0-1,0-1 1,-2 1-1,2 22 0,-4-32-104,-1 1 0,0-1-1,0 0 1,-1 0 0,0 0-1,-1 1 1,0-1 0,-1-1-1,0 1 1,-1 0 0,0-1-1,0 0 1,-1 0 0,-6 9-1,1-4-88,-1-1-1,0-1 1,-1 0-1,-1 0 1,0-1-1,0-1 0,-1 0 1,-1-1-1,1 0 1,-1-2-1,-1 1 0,0-2 1,-17 5-1,8-6-653,0-2 0,0-1 0,0-2 0,0 0 1,0-1-1,-34-7 0,40 4-1538,0-2 0,-32-15 0,50 21 2191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51.121"/>
    </inkml:context>
    <inkml:brush xml:id="br0">
      <inkml:brushProperty name="width" value="0.05" units="cm"/>
      <inkml:brushProperty name="height" value="0.05" units="cm"/>
    </inkml:brush>
  </inkml:definitions>
  <inkml:trace contextRef="#ctx0" brushRef="#br0">45 6 6465,'0'0'1567,"-7"17"-1527,-24 54-30,30-68-4,0 0 0,0-1 0,0 1 0,1 0-1,-1-1 1,1 1 0,-1 0 0,1 0 0,0 0 0,0-1 0,0 1 0,1 4 0,-1-6 3,1 0-1,-1 0 0,1 0 1,-1 0-1,1 0 1,-1 0-1,1-1 1,-1 1-1,1 0 1,0 0-1,0 0 0,-1-1 1,1 1-1,0 0 1,0-1-1,0 1 1,0-1-1,0 1 1,0-1-1,0 1 1,1-1-1,4 1 39,-1 0 0,1-1-1,-1 0 1,1 0 0,0 0 0,-1-1 0,1 1 0,5-3-1,-8 2-23,8-1 60,0-2 1,0 1 0,0-1 0,0-1 0,11-7 0,-15 8-71,-1 1 0,0-1 1,-1 0-1,1-1 0,-1 0 1,0 1-1,0-2 0,0 1 0,6-9 1,-10 12-24,0 0 1,0 1 0,0-1-1,0 0 1,0 0 0,-1 0-1,1 0 1,-1 0 0,1 0-1,-1 0 1,0 0 0,1 0 0,-1 0-1,0 0 1,-1 0 0,1-4-1,-1 5 8,1-1 0,-1 1-1,0 0 1,0 0 0,1 0-1,-1 0 1,0 0 0,0 0-1,0 0 1,0 0 0,0 0-1,0 0 1,0 0 0,-1 1-1,1-1 1,0 0 0,0 1-1,-3-2 1,-5 0 9,-1 0 0,1 1 1,-1 0-1,1 0 0,-16 1 1,14 1-7,5-1-1,-1 1-1,1-1 0,-1 2 1,1-1-1,0 1 0,-1 0 1,1 0-1,0 1 1,-8 4-1,12-6-102,0 0 0,1 0 0,-1 0-1,0 0 1,1 0 0,-1 1 0,0-1 0,1 0 0,0 1 0,-1-1 0,1 1 0,0 0-1,0-1 1,0 1 0,0 0 0,0 0 0,0 0 0,0-1 0,1 1 0,-1 0-1,1 0 1,-1 0 0,1 0 0,0 0 0,0 0 0,0 0 0,0 0 0,0 0 0,0 0-1,1 0 1,-1 0 0,0 0 0,1 0 0,1 2 0,8 11-3509</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3:07.971"/>
    </inkml:context>
    <inkml:brush xml:id="br0">
      <inkml:brushProperty name="width" value="0.05" units="cm"/>
      <inkml:brushProperty name="height" value="0.05" units="cm"/>
    </inkml:brush>
  </inkml:definitions>
  <inkml:trace contextRef="#ctx0" brushRef="#br0">285 1 9722,'0'0'4348,"5"8"-4210,40 92 655,-4 2 0,30 117-1,39 103-536,-87-266-323,3-2-1,54 89 1,-79-143 64,-1 1 0,0-1 0,0 0 0,0 1 0,0-1 0,0 0 0,0 1 0,0-1 0,0 0 0,0 1 0,1-1 0,-1 0 0,0 1 0,0-1 0,0 0 0,1 0 0,-1 1 0,0-1 0,0 0 0,1 0 0,-1 0 0,0 1 0,0-1 0,1 0 0,-1 0 0,0 0 0,1 0 0,-1 0 0,0 1 0,1-1 0,-1 0 0,0 0 0,1 0 0,-1 0 0,0 0 0,1 0 0,-1 0 0,0 0 0,1 0 0,-1 0 0,0-1 0,1 1 0,-1 0 0,0 0 0,1 0 0,-1 0 0,0 0 0,0 0 0,1-1 0,-1 1 0,0 0 0,1 0 0,-1-1 0,0 1 0,0 0 0,0 0 0,1-1 0,-1 1 0,0 0 0,0 0 0,0-1 0,0 1 0,1 0 0,-1-1 0,0 1 0,0 0 0,0-1 0,0 1 0,5-29-87,-5 25 60,16-240-208,-17 238 236,0 0 0,0 1 0,0-1 0,-1 1 0,0-1 0,0 1 0,0 0 0,-1-1 0,1 1 0,-1 1 0,-1-1 0,1 0 0,0 1 0,-1-1 0,0 1 0,0 0 0,-1 1 0,1-1 0,-1 1 0,-8-5 0,-11-7-211,0 2-1,-49-19 1,63 28 141,-54-19-587,0 3 1,-75-14 0,-43 2-3554,108 21 1167</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3:08.515"/>
    </inkml:context>
    <inkml:brush xml:id="br0">
      <inkml:brushProperty name="width" value="0.05" units="cm"/>
      <inkml:brushProperty name="height" value="0.05" units="cm"/>
    </inkml:brush>
  </inkml:definitions>
  <inkml:trace contextRef="#ctx0" brushRef="#br0">0 147 9338,'0'0'2449,"33"-22"-2109,109-66 288,-134 83-538,0 1 0,1-1 0,-1 1 0,1 1 0,0-1 0,0 2 0,0-1 0,0 1 0,0 1 0,1-1 0,-1 2 0,14-1 0,-3 1 71,1 0-13,1 0 1,-1 1 0,1 1 0,-1 1 0,1 1 0,29 9-1,-40-9-121,-1 0-1,-1 1 0,1 0 0,-1 1 0,0 0 1,0 0-1,0 1 0,-1 0 0,0 0 1,-1 1-1,1 0 0,-2 1 0,1-1 0,10 20 1,-12-16-6,-1 0 1,0 1 0,0 0-1,-1 0 1,-1 0 0,-1 0-1,1 0 1,-2 0 0,-1 23-1,1-15 99,0-15-134,0 1 1,0-1-1,-1 0 0,1 0 1,-1 0-1,-1 0 1,1 0-1,-1 0 1,0-1-1,0 1 0,-1 0 1,0-1-1,0 0 1,0 1-1,0-1 0,-1 0 1,0-1-1,0 1 1,0-1-1,-1 0 1,1 0-1,-1 0 0,0 0 1,0-1-1,0 0 1,-1 0-1,1 0 1,-1-1-1,0 0 0,0 0 1,1 0-1,-12 1 1,1 0-45,0 0 1,0-1 0,-1-1 0,1 0 0,-1-2 0,1 0-1,0 0 1,-23-6 0,28 4 64,0 0 0,0-1 0,1 0 0,-1-1 0,1 0 0,0-1 1,1 0-1,-1 0 0,1-1 0,0 0 0,1-1 0,-15-16 0,22 22 9,-1 1 1,1 0-1,0-1 1,0 1-1,0-1 1,0 1-1,0-1 1,0 0-1,1 1 1,-1-1-1,0 0 1,1 1-1,0-1 1,-1 0-1,1 0 1,0 0-1,0 1 1,0-1-1,0 0 1,0 0-1,0 0 1,0 1-1,1-5 1,1 4-12,-1 0-1,1 0 1,-1-1 0,1 1-1,0 0 1,0 0 0,0 0-1,0 1 1,0-1 0,0 0-1,1 1 1,-1 0 0,0-1 0,4 0-1,7-3 17,1 0-1,-1 1 0,1 0 1,27-2-1,2 3 242,75 5 0,-110-1-265,0 0 1,1 0-1,-1 1 0,0 0 1,0 1-1,0 0 0,0 0 1,0 1-1,-1 0 0,0 0 1,0 0-1,0 1 0,0 0 1,0 1-1,-1 0 0,0 0 1,-1 0-1,1 0 0,-1 1 1,0 0-1,-1 0 0,1 1 1,-2-1-1,1 1 0,-1 0 1,0 0-1,0 0 0,-1 0 1,0 0-1,-1 0 0,1 12 1,0 4-322,-1 1 1,-1-1-1,-7 46 1,5-56-335,-1 0 0,-1 0 0,0-1 0,-1 1 0,-1-1 0,0 0 0,-14 22 0,-18 14-5656</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3:08.863"/>
    </inkml:context>
    <inkml:brush xml:id="br0">
      <inkml:brushProperty name="width" value="0.05" units="cm"/>
      <inkml:brushProperty name="height" value="0.05" units="cm"/>
    </inkml:brush>
  </inkml:definitions>
  <inkml:trace contextRef="#ctx0" brushRef="#br0">1 0 11138,'0'0'2921,"19"210"-2625,1-134-16,-1 3-104,4-6-120,-1-3-56,-5 8-920,-4-14-1016,-7-26-2417</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3:09.220"/>
    </inkml:context>
    <inkml:brush xml:id="br0">
      <inkml:brushProperty name="width" value="0.05" units="cm"/>
      <inkml:brushProperty name="height" value="0.05" units="cm"/>
    </inkml:brush>
  </inkml:definitions>
  <inkml:trace contextRef="#ctx0" brushRef="#br0">14 1 6905,'0'0'6929,"-1"0"-6906,1 0 0,-1 0 0,1 0 0,-1 0 0,1 0 0,0 0 0,-1 0 0,1 0 0,-1 0 0,1 0 0,0 0 0,-1 0 0,1 0 0,-1 0 1,1 0-1,-1 0 0,1 1 0,0-1 0,-1 0 0,1 0 0,0 0 0,-1 1 0,1-1 0,0 0 0,-1 1 0,1-1 0,0 0 0,0 0 0,-1 1 0,1-1 1,0 1-1,0-1 0,-1 0 0,1 1 0,0-1 0,0 1 0,0-1 0,0 0 0,0 1 0,0 0 0,3 64 262,4 0-1,2 0 1,23 81-1,13 79-4515,-42-182 173,-2-13-1994</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3:09.982"/>
    </inkml:context>
    <inkml:brush xml:id="br0">
      <inkml:brushProperty name="width" value="0.05" units="cm"/>
      <inkml:brushProperty name="height" value="0.05" units="cm"/>
    </inkml:brush>
  </inkml:definitions>
  <inkml:trace contextRef="#ctx0" brushRef="#br0">680 1510 5521,'0'0'3129,"0"0"-3044,0-1 1,0 1-1,0 0 1,0 0-1,0 0 1,0 0-1,-1-1 0,1 1 1,0 0-1,0 0 1,0 0-1,0-1 1,0 1-1,0 0 1,0 0-1,0 0 0,0-1 1,0 1-1,0 0 1,0 0-1,0-1 1,0 1-1,0 0 1,0 0-1,0 0 1,0-1-1,0 1 0,1 0 1,-1 0-1,0 0 1,0-1-1,0 1 1,0 0-1,0 0 1,0 0-1,1 0 0,-1 0 1,0-1-1,0 1 1,0 0-1,22 20 138,-3-2-216,38 27-1,-52-40 84,1-2 0,1 1 1,-1-1-1,0 1 0,1-2 0,0 1 0,-1-1 0,1 0 0,0-1 1,0 1-1,11 0 0,-18-11 1077,-1-2-1070,-1-1 1,0 0 0,-1 1-1,0-1 1,-1 1 0,-9-20-1,-4-12-39,-6-30 178,4-2-1,2 0 0,-12-152 1,19-238 1002,11 335-1145,6-49-209,-4 160 96,0-1 1,1 1-1,0 0 0,2 0 0,0 1 0,2-1 0,10-19 0,-15 33-10,0 1 1,1-1-1,0 0 1,0 1-1,0-1 1,0 1-1,1 1 0,-1-1 1,1 0-1,0 1 1,0 0-1,1 0 0,-1 1 1,0-1-1,11-2 1,-5 3-26,0-1 0,-1 2 0,1-1 0,0 2 0,0-1 0,0 2 0,18 1 0,-25-1 46,1 0 0,0 1 0,0-1 1,0 1-1,-1 0 0,1 0 1,-1 0-1,1 0 0,-1 1 1,0 0-1,0 0 0,0 0 1,0 0-1,-1 1 0,1-1 1,-1 1-1,0 0 0,0 0 1,0 0-1,-1 1 0,0-1 1,1 1-1,-1-1 0,-1 1 1,1 0-1,-1-1 0,0 1 1,1 7-1,0 0 39,-1 0 1,0 0-1,-1 0 0,0 0 1,-1 0-1,-1 0 1,0 0-1,0 0 0,-1 0 1,-7 19-1,-5 0-12,-1-1 1,-1-1-1,-2-1 0,0 0 0,-34 35 0,-4-4-162,-69 58-1,-181 120-297,232-187 402,-3-4-1,-106 48 0,175-90 14,0 0 0,0 0 1,0-1-1,0 0 0,-1-1 0,0 0 0,-12 1 0,38-2-9,-1 1 0,0 0 0,0 1 0,0 1 0,0 0 0,0 1 0,-1 1 0,0 0 0,0 1-1,14 10 1,21 14-2005,58 51-1,-85-64 633,32 27-6105</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3:11.416"/>
    </inkml:context>
    <inkml:brush xml:id="br0">
      <inkml:brushProperty name="width" value="0.05" units="cm"/>
      <inkml:brushProperty name="height" value="0.05" units="cm"/>
    </inkml:brush>
  </inkml:definitions>
  <inkml:trace contextRef="#ctx0" brushRef="#br0">1 7 4745,'0'0'5461,"0"-7"-2379,-1 84-2129,3 106-383,9-65-3304,-4-69-821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04.574"/>
    </inkml:context>
    <inkml:brush xml:id="br0">
      <inkml:brushProperty name="width" value="0.05" units="cm"/>
      <inkml:brushProperty name="height" value="0.05" units="cm"/>
    </inkml:brush>
  </inkml:definitions>
  <inkml:trace contextRef="#ctx0" brushRef="#br0">1079 17 3817,'0'0'4613,"-4"-12"-3485,3 11-1098,0 0-1,0 1 1,0-1-1,0 1 1,0 0 0,0-1-1,0 1 1,0 0-1,-1 0 1,1-1-1,0 1 1,0 0 0,0 0-1,0 0 1,0 1-1,0-1 1,-1 0 0,1 0-1,-2 1 1,-22 9 37,4 4-13,0 1-1,2 1 1,0 1 0,-23 27 0,15-18 2,-395 440 937,102-108-568,269-302-382,-32 33 37,82-84-35,6-4-3248,45-1 1081,-24 0 104</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19.998"/>
    </inkml:context>
    <inkml:brush xml:id="br0">
      <inkml:brushProperty name="width" value="0.05" units="cm"/>
      <inkml:brushProperty name="height" value="0.05" units="cm"/>
    </inkml:brush>
  </inkml:definitions>
  <inkml:trace contextRef="#ctx0" brushRef="#br0">185 1 7482,'0'0'2295,"-13"33"-1752,-2 9-320,-61 174 1042,55-141-522,4 1 0,-12 116 0,16 158 74,13-327-806,2 1 0,1 0-1,0-1 1,2 0 0,1 0 0,1 0 0,13 31 0,-16-45-23,0-1 0,0 0 0,1 0 0,0 0 0,0 0 0,1-1 0,0 0 1,0 0-1,1 0 0,0-1 0,0 0 0,0-1 0,1 1 0,0-1 0,0-1 0,0 0 1,0 0-1,1 0 0,0-1 0,0 0 0,15 2 0,-15-4-140,-1-2 0,1 1 0,-1-1 0,0 0 0,1 0 0,-1-1 0,0-1 0,0 1 0,0-1 0,0-1 0,0 1 0,-1-1 0,0 0 0,1-1 0,-2 0 0,13-11 0,-4 4-661,0-2 1,-1 0-1,16-19 1,28-50-5288</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0.325"/>
    </inkml:context>
    <inkml:brush xml:id="br0">
      <inkml:brushProperty name="width" value="0.05" units="cm"/>
      <inkml:brushProperty name="height" value="0.05" units="cm"/>
    </inkml:brush>
  </inkml:definitions>
  <inkml:trace contextRef="#ctx0" brushRef="#br0">0 109 1800,'0'0'12467,"214"-9"-12339,-91-3-128,16-5-800,66-9-880,-37 2-953,-22 4-1408</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0.714"/>
    </inkml:context>
    <inkml:brush xml:id="br0">
      <inkml:brushProperty name="width" value="0.05" units="cm"/>
      <inkml:brushProperty name="height" value="0.05" units="cm"/>
    </inkml:brush>
  </inkml:definitions>
  <inkml:trace contextRef="#ctx0" brushRef="#br0">415 110 7698,'0'0'2203,"-30"-20"-2077,-95-57-59,123 75-57,-1 0-1,0 1 1,0 0 0,1-1-1,-1 1 1,0 0 0,0 1-1,0-1 1,0 1 0,-1-1-1,1 1 1,0 0 0,0 0-1,0 0 1,0 0 0,0 1-1,0-1 1,-4 2 0,5-1 5,-1 1 0,0 0 0,0 0 1,1 0-1,-1 0 0,1 0 0,-1 1 0,1-1 1,0 1-1,-3 3 0,-4 5 29,-10 12 2,0 0 0,1 1 1,1 1-1,1 0 0,-19 45 1,28-55-33,1 1 1,1-1 0,0 1 0,1-1-1,1 1 1,0 1 0,1-1 0,1 0-1,1 0 1,0 1 0,5 31 0,-4-45-5,0 0 0,0 0 0,0 0 0,0-1 0,1 1 0,-1 0-1,1-1 1,0 1 0,0-1 0,0 0 0,0 1 0,0-1 0,0 0 0,1 0 0,-1-1 0,1 1 0,-1 0 0,1-1 0,0 0 0,-1 1 0,1-1 0,0 0 0,0 0 0,0-1 0,0 1 0,5 0 0,2 0 33,0 0 0,0-1 0,0 0 0,0 0 0,0-1 0,0-1 0,11-2 0,-9 0-22,-1 0-1,1-1 1,-1-1-1,0 0 1,0 0-1,-1-1 1,1 0-1,-2-1 1,1 0-1,10-12 1,6-8 10,-2-1 1,22-33-1,-41 55-26,6-8 14,-1-1-1,0 0 1,-1 0-1,11-27 1,-24 87-401,-10 25 776,0-9-245,3 2-1,3 0 1,-1 71-1,9-124-337,0-1 0,0 1 0,0-1 0,1 1 0,1-1 0,-1 0 0,1 0 0,1 1 0,-1-1 0,1 0 0,1-1 0,0 1 0,0-1 0,5 8 0,-2-8-895,0 0 0,0-1-1,15 10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51.461"/>
    </inkml:context>
    <inkml:brush xml:id="br0">
      <inkml:brushProperty name="width" value="0.05" units="cm"/>
      <inkml:brushProperty name="height" value="0.05" units="cm"/>
    </inkml:brush>
  </inkml:definitions>
  <inkml:trace contextRef="#ctx0" brushRef="#br0">78 77 5209,'0'0'2915,"-13"10"-2855,-36 36-18,47-45-41,1 0 0,0 0 0,0 1 0,-1-1 0,1 0 0,0 1 0,1-1 0,-1 1 0,0-1 0,0 1 0,0-1 0,1 1 0,-1 0 0,1-1 0,0 1 0,-1 0 0,1-1 0,0 4 0,0-4 2,1 0 0,-1 0 0,1 0 0,-1 0 0,1 0 0,-1 0 0,1 0 0,0 0 0,-1 0 0,1-1 0,0 1 0,0 0 0,-1-1 0,1 1-1,0 0 1,0-1 0,0 1 0,0-1 0,0 1 0,0-1 0,1 1 0,6 1 24,0-1 0,-1 1 0,1-2 0,0 1 0,9-1 0,-16 0-21,7 1 39,-1-1 0,1 0 0,-1 0 0,1-1 0,-1 0 0,1-1 0,-1 1 0,1-1 0,-1-1 0,0 0 0,0 0 0,0 0 0,0 0 0,-1-1-1,1 0 1,-1-1 0,0 0 0,-1 0 0,1 0 0,-1 0 0,8-11 0,-10 12-46,0 0 0,0-1 0,-1 1 0,1-1-1,-1 1 1,-1-1 0,1 0 0,0 0 0,-1 0 0,0 0-1,0 0 1,-1 0 0,1 0 0,-1-1 0,0 1-1,-1 0 1,0-6 0,0 10 31,1 0-1,0 0 1,-1 0-1,1 0 1,-1 0-1,1 0 1,-1 0-1,0 0 1,0 1 0,1-1-1,-1 0 1,0 0-1,0 0 1,0 1-1,0-1 1,0 0 0,0 1-1,0-1 1,0 1-1,0-1 1,-1 0-1,-33-4 222,31 5-255,-1 0 0,0 0 0,0 1 0,0-1 1,1 1-1,-1 0 0,0 1 0,1-1 0,-1 1 1,1 0-1,-7 3 0,9-2-128,1-1 0,-1 1 0,0 0 0,1-1 0,0 1 1,-1 0-1,1 0 0,0 0 0,1 0 0,-1 0 0,0 0 0,1 0 0,0 0 0,0 1 0,0-1 1,0 0-1,0 0 0,0 0 0,2 6 0,4 7-2234</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1.058"/>
    </inkml:context>
    <inkml:brush xml:id="br0">
      <inkml:brushProperty name="width" value="0.05" units="cm"/>
      <inkml:brushProperty name="height" value="0.05" units="cm"/>
    </inkml:brush>
  </inkml:definitions>
  <inkml:trace contextRef="#ctx0" brushRef="#br0">396 1 8386,'0'0'968,"-30"18"-468,30-18-500,-123 80 511,118-77-476,0 1 0,1-1-1,-1 1 1,1 1 0,0-1 0,0 1 0,0 0 0,1-1 0,-6 11 0,8-11-21,-1 1 1,1-1-1,0 1 1,0 0-1,1 0 1,-1-1-1,1 9 1,0-1-20,0-1 30,1 0 1,0 0-1,1 0 1,0-1-1,0 1 0,1-1 1,1 1-1,0-1 1,0 0-1,1 0 0,0 0 1,1-1-1,0 0 1,7 9-1,12 11 97,2 0 0,48 39 0,-38-36 37,-21-18-87,1 2 122,25 26-1,-38-38-145,-1 0 0,0 0 0,0 1 0,0 0 0,0-1 0,-1 1 0,1 0 0,-1 0 0,0 0 1,-1 0-1,1 1 0,0 5 0,-2-9-5,-1 0 0,1-1 0,0 1 0,-1 0 1,1-1-1,0 1 0,-1 0 0,0-1 0,1 1 0,-1-1 1,0 1-1,0-1 0,0 0 0,0 1 0,0-1 0,0 0 1,-1 1-1,1-1 0,0 0 0,0 0 0,-1 0 0,1 0 1,-1 0-1,1-1 0,-1 1 0,1 0 0,-1-1 0,-2 1 1,-7 3 82,0-1 1,0 0 0,-13 1 0,16-3-106,-23 4-173,1-2 0,0-1 0,-1-2 0,-31-2 0,43 0-260,0-1 0,0-1 0,1 0 0,-1-2 0,1 0-1,1-1 1,-26-13 0,-23-25-2636</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1.415"/>
    </inkml:context>
    <inkml:brush xml:id="br0">
      <inkml:brushProperty name="width" value="0.05" units="cm"/>
      <inkml:brushProperty name="height" value="0.05" units="cm"/>
    </inkml:brush>
  </inkml:definitions>
  <inkml:trace contextRef="#ctx0" brushRef="#br0">0 0 10082,'0'0'2881,"17"198"-1793,-14-98-96,0 8-296,-3 5-136,0 1-175,0-6-121,0-12-88,0-14-176,0-21-88,10-32-1473,9-20-2544,7-9-4648</inkml:trace>
  <inkml:trace contextRef="#ctx0" brushRef="#br0" timeOffset="1">691 210 8890,'0'0'4841,"-156"178"-3721,98-120 64,3 1-679,6-7-225,13-8 32,14-15-56,12-8-256,10-10-160,16-2 80,46-6 80,51-3 0,88 0-648,-19 0-1657,-14 0-2728</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1.989"/>
    </inkml:context>
    <inkml:brush xml:id="br0">
      <inkml:brushProperty name="width" value="0.05" units="cm"/>
      <inkml:brushProperty name="height" value="0.05" units="cm"/>
    </inkml:brush>
  </inkml:definitions>
  <inkml:trace contextRef="#ctx0" brushRef="#br0">499 1 9450,'-31'14'683,"-102"50"-110,117-57-438,1 1 0,1 1 0,0 0 0,0 1 0,1 1 0,-15 14 0,25-21-93,0-1-1,-1 1 1,1 1 0,1-1-1,-1 0 1,1 1 0,0-1-1,0 1 1,0-1-1,0 1 1,1 0 0,0 0-1,0 0 1,0 0 0,1 0-1,0 0 1,0 0-1,0 0 1,0 0 0,2 9-1,0-8-11,0 0 0,0-1-1,1 1 1,-1 0 0,1-1-1,1 0 1,-1 0 0,1 0-1,-1 0 1,1 0 0,1-1-1,-1 0 1,1 0 0,5 4-1,10 7 59,2-2-1,25 13 0,-23-13-11,227 101 633,-111-55-458,-126-53-231,34 19 50,-46-24-76,0 0 1,0 1 0,0-1-1,0 1 1,-1 0 0,1 0-1,0 0 1,-1 0 0,0 0-1,1 0 1,-1 0 0,0 0-1,0 0 1,0 0 0,0 1-1,-1-1 1,1 0 0,0 5-1,-1-6 10,0 1-1,0-1 1,0 0-1,0 1 1,0-1-1,0 0 0,-1 1 1,1-1-1,-1 0 1,1 1-1,-1-1 0,1 0 1,-1 0-1,1 1 1,-1-1-1,0 0 1,0 0-1,0 0 0,0 0 1,0 0-1,0 0 1,0 0-1,-1 1 1,-35 15 163,28-14-145,-74 23-605,-2-4-1,0-4 1,-93 8 0,149-22 240,-144 16-3318,27-9-4210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2.765"/>
    </inkml:context>
    <inkml:brush xml:id="br0">
      <inkml:brushProperty name="width" value="0.05" units="cm"/>
      <inkml:brushProperty name="height" value="0.05" units="cm"/>
    </inkml:brush>
  </inkml:definitions>
  <inkml:trace contextRef="#ctx0" brushRef="#br0">514 240 10138,'0'0'2885,"-24"-30"-2301,-78-92-33,94 113-485,-1 0 0,1 1 0,-1 0 0,-1 0 0,0 1 0,-19-11 1,20 14-32,0 1 0,0 0 0,0 0 0,-1 1 0,-17-2 0,21 3-25,-1 1 0,1-1 0,-1 1 0,1 0 0,0 1 0,-1-1 0,1 1-1,-1 1 1,1-1 0,0 1 0,0 0 0,0 0 0,0 1 0,-9 5 0,7-2 9,0 0 0,0 1-1,1 0 1,0 1 0,0 0 0,1 0 0,0 0 0,-7 14 0,4-6-28,0 0 1,2 1-1,0 0 1,1 0-1,1 1 0,0-1 1,2 1-1,0 0 1,1 1-1,0-1 1,2 0-1,0 1 0,5 31 1,-4-44 20,0-1 0,1 1 1,-1 0-1,2-1 0,-1 1 0,0-1 0,1 0 1,0 0-1,0 0 0,1 0 0,-1-1 0,1 1 1,0-1-1,0 0 0,0 0 0,6 4 0,-2-3 18,0-1 0,0 1 0,1-1 0,-1-1 0,1 0 0,-1 0 0,1-1-1,0 1 1,15 0 0,-8-2 1,-1 0 1,1-1-1,-1-1 0,0 0 0,1-1 1,-1-1-1,0 0 0,0-1 0,-1-1 0,1 0 1,-1-1-1,16-9 0,-9 1-33,-1 0-1,-1-2 1,0 0-1,-1-1 1,-1-1-1,-1-1 1,0 0-1,-2-1 1,0-1-1,-1 0 1,-1-1-1,-1 0 1,-1-1-1,-1 0 1,10-40-1,-16 50-173,-3 22-255,-1 11 359,0 92 287,-1 24 13,6 0 0,22 136 0,6-107-122,-14-78-102,-3 2 1,6 140-1,-20-216-16,-2 1 0,0-1-1,0 0 1,-1 0 0,-8 25 0,8-32 9,0-1 1,-1 0-1,0 1 0,0-1 0,0 0 0,0 0 1,-1-1-1,0 1 0,0-1 0,0 0 0,-1 0 1,1 0-1,-1 0 0,0-1 0,-7 4 0,3-3 10,-1 1-1,0-2 1,1 0-1,-1 0 1,0 0-1,0-2 1,-1 1-1,1-1 1,0 0-1,0-1 1,-1-1-1,1 1 1,-13-4-1,10 2-5,0-1 0,0-1 0,1 0 0,-1-1 0,1 0 1,0-1-1,1-1 0,-1 0 0,-18-15 0,14 9-70,1-2 1,0 1 0,1-2-1,1 0 1,1-1-1,-17-28 1,22 32 22,1 0 0,0-1 0,1 0 0,0 0 0,1 0 0,1-1 0,1 0-1,0 1 1,0-1 0,1-15 0,1 24-21,1-1 0,-1 1 0,1-1 0,0 1-1,1-1 1,0 1 0,0 0 0,0 0 0,0 0 0,1 0-1,0 0 1,0 0 0,1 1 0,0 0 0,0-1 0,0 1-1,8-6 1,3-2-196,2 2 0,0 0 0,0 0 0,1 2 0,20-8 0,280-104-4501,-173 73-1836</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3.169"/>
    </inkml:context>
    <inkml:brush xml:id="br0">
      <inkml:brushProperty name="width" value="0.05" units="cm"/>
      <inkml:brushProperty name="height" value="0.05" units="cm"/>
    </inkml:brush>
  </inkml:definitions>
  <inkml:trace contextRef="#ctx0" brushRef="#br0">1 17 9058,'0'0'2574,"2"32"-1929,9 106-38,-9-119-429,0 0 0,2 0 0,0-1 0,1 1 1,1-1-1,11 25 0,-6-17-30,-9-22-126,2 6-10,0 0 0,1 0 0,1 0 0,6 10 0,-11-19-8,-1 1-1,1-1 0,0 0 0,0 0 1,-1 0-1,1 0 0,0 0 0,0 0 1,0 0-1,0-1 0,0 1 1,0 0-1,0 0 0,0-1 0,0 1 1,1 0-1,-1-1 0,0 0 0,0 1 1,0-1-1,1 0 0,-1 1 1,0-1-1,1 0 0,-1 0 0,0 0 1,0 0-1,1 0 0,-1 0 1,0-1-1,1 1 0,-1 0 0,0-1 1,0 1-1,1-1 0,-1 1 0,0-1 1,0 1-1,0-1 0,0 0 1,0 0-1,0 1 0,0-1 0,0 0 1,0 0-1,0 0 0,0 0 0,0-1 1,12-19-170,-1 0-1,-1 0 1,-1-1 0,0-1 0,10-40-1,-11 34-86,-4 14 115,11-29-170,-3-1-1,15-87 1,-33 186 1454,-12 166 260,17-197-1403,0-10 5,0 0 0,0-1 0,1 1 0,3 13 0,-3-21-40,1-1 0,-1 0 0,1 0 0,0 0-1,0 0 1,0-1 0,1 1 0,-1 0 0,1-1 0,0 0-1,0 1 1,0-1 0,0 0 0,0-1 0,6 5-1,-2-3-272,-1 0-1,1 0 1,0-1-1,0 0 0,12 3 1,38 1-3284</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3.524"/>
    </inkml:context>
    <inkml:brush xml:id="br0">
      <inkml:brushProperty name="width" value="0.05" units="cm"/>
      <inkml:brushProperty name="height" value="0.05" units="cm"/>
    </inkml:brush>
  </inkml:definitions>
  <inkml:trace contextRef="#ctx0" brushRef="#br0">11 263 9458,'0'0'2497,"-10"166"-2009,49-137 80,19-20 72,20-9-640,13-24-384,22-75-1056,-25 6-1321,-27 0-1648</inkml:trace>
  <inkml:trace contextRef="#ctx0" brushRef="#br0" timeOffset="1">357 0 4817,'0'0'3089,"-197"146"-1793,138-76 0,14 6-288,13 2-39,15-2-353,17-3-360,0-9-24,30-11-224,31-12-8,85-27-896,-13-14-1449,0 0-4784</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4.288"/>
    </inkml:context>
    <inkml:brush xml:id="br0">
      <inkml:brushProperty name="width" value="0.05" units="cm"/>
      <inkml:brushProperty name="height" value="0.05" units="cm"/>
    </inkml:brush>
  </inkml:definitions>
  <inkml:trace contextRef="#ctx0" brushRef="#br0">7 0 6729,'0'0'7482,"-2"18"-2315,1-8-5588,-2 534 941,3-528-523,0-1 0,2 0 0,0 0 0,0 0 0,2 0 0,0 0 0,0-1 0,1 1 0,10 17 0,-11-25-10,1 1-1,0 0 1,0-1 0,1 0-1,0 0 1,0-1-1,1 1 1,0-1-1,0-1 1,0 0-1,0 0 1,1 0 0,0 0-1,0-2 1,0 1-1,17 5 1,-9-5-15,0-1 0,-1 0 0,1-1 0,1-1 0,-1 0 0,0-1 0,0-1 0,0-1 0,0 0 0,0-1 0,20-6 0,-17 3-180,-1-2 1,0 0 0,-1-1 0,0 0-1,0-2 1,-1 0 0,0 0-1,22-23 1,-19 15-138,-1-1 0,-2 0 0,0-1 0,-1-1 0,0-1-1,-2 0 1,-1 0 0,-1-2 0,-1 1 0,-2-1 0,0-1 0,-1 1-1,6-52 1,-11 54 313,0 0 0,-2 0 0,-4-44 0,4 65 48,0 1-1,-1-1 1,1 1 0,-1-1-1,1 1 1,-1-1-1,1 1 1,-1-1 0,0 1-1,1-1 1,-1 1-1,0 0 1,0 0 0,0-1-1,0 1 1,0 0-1,0 0 1,-1 0-1,1 0 1,0 0 0,-1 0-1,1 1 1,0-1-1,-1 0 1,1 1 0,-1-1-1,1 1 1,-1-1-1,1 1 1,-1 0 0,1-1-1,-1 1 1,0 0-1,1 0 1,-1 0-1,1 0 1,-1 1 0,1-1-1,-4 1 1,1 0 28,-1 1 1,1 0-1,-1-1 1,1 1-1,0 1 1,0-1-1,0 1 1,0-1-1,1 1 0,-1 0 1,1 0-1,-5 6 1,-5 9 100,2 0 1,0 1-1,1 0 1,1 1-1,0 0 0,2 1 1,-7 27-1,6-11-70,2-1 1,1 1-1,1 56 0,4-89-119,0 1 0,0-1 0,0 0 0,1 0 0,0 1-1,0-1 1,0 0 0,1 0 0,-1 0 0,1 0 0,0 0 0,0 0-1,0-1 1,1 1 0,-1-1 0,1 1 0,0-1 0,4 4 0,-1-2-440,1-1 1,0 1-1,0-1 1,0 0 0,1-1-1,-1 0 1,1 0-1,16 3 1,37 3-7419</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4.661"/>
    </inkml:context>
    <inkml:brush xml:id="br0">
      <inkml:brushProperty name="width" value="0.05" units="cm"/>
      <inkml:brushProperty name="height" value="0.05" units="cm"/>
    </inkml:brush>
  </inkml:definitions>
  <inkml:trace contextRef="#ctx0" brushRef="#br0">88 270 9458,'0'0'1624,"2"29"-718,12 90-65,-13-114-786,0 0-1,1 0 1,-1 0 0,1 0-1,0-1 1,0 1-1,1-1 1,-1 1-1,1-1 1,0 0-1,0 0 1,0 0-1,1 0 1,-1-1 0,1 1-1,0-1 1,0 0-1,0 0 1,1-1-1,-1 1 1,1-1-1,-1 0 1,10 3-1,1-1 46,0-2 0,1 0 0,-1 0-1,0-1 1,27-3 0,-36 2-91,8-1-159,1-1 0,-1 0 0,1-1 1,-1-1-1,0 0 0,0-1 0,0 0 0,-1-1 1,0-1-1,0 0 0,-1-1 0,0 0 0,0-1 1,0 0-1,-1-1 0,15-18 0,-16 16-207,0 0 0,-1-1 0,0 0 0,-1-1 0,-1 0 0,0 0 1,-1-1-1,0 1 0,-1-1 0,-1-1 0,0 1 0,-1-1 0,-1 1 0,-1-1 0,0-22 0,-1 32 293,0 0 1,-1 0-1,0 0 0,0 0 1,-1 0-1,1 0 0,-1 0 1,0 1-1,-1-1 0,0 0 1,0 1-1,0 0 0,0 0 1,-1 0-1,-7-9 0,5 9 118,-1 0-1,1 1 0,-1-1 1,0 1-1,0 1 0,0-1 1,0 1-1,-1 0 0,1 1 1,-1 0-1,-15-3 0,10 3 139,-1 0 0,0 1 0,0 1 0,0 0-1,0 0 1,1 2 0,-1-1 0,0 2 0,1 0-1,-1 1 1,1 0 0,0 1 0,0 0 0,1 1 0,0 0-1,0 1 1,-12 9 0,2 2 93,1 1 1,1 0-1,0 2 1,2 0-1,0 1 0,2 1 1,0 1-1,2 0 1,0 1-1,2 0 0,0 1 1,2 0-1,1 1 1,2 0-1,0 1 0,2-1 1,1 1-1,1 0 1,1 38-1,1-56-245,2-1 0,-1 1 0,1 0 0,1-1 0,0 1 0,0-1 1,1 1-1,0-1 0,8 16 0,-7-19-31,1 1 0,-1-1 0,1 0 1,0 0-1,1-1 0,-1 0 0,1 0 0,0 0 1,1 0-1,-1-1 0,1 0 0,-1-1 0,1 1 1,8 1-1,21 7-371,1-2 0,0-2 0,1-2 0,55 3 0,24-6-3355</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5.336"/>
    </inkml:context>
    <inkml:brush xml:id="br0">
      <inkml:brushProperty name="width" value="0.05" units="cm"/>
      <inkml:brushProperty name="height" value="0.05" units="cm"/>
    </inkml:brush>
  </inkml:definitions>
  <inkml:trace contextRef="#ctx0" brushRef="#br0">153 1 7890,'0'0'6928,"-3"34"-6504,-55 308 1674,51-309-1934,-51 256 992,46-208-772,-2 139 0,14-207-373,0 0-1,1 0 0,0 0 1,1 0-1,6 22 1,-6-31-12,-1 0 1,1 0-1,0 0 1,1 0-1,-1 0 1,1 0-1,-1 0 1,1-1-1,0 0 1,1 1-1,-1-1 0,0 0 1,1 0-1,0-1 1,0 1-1,0-1 1,0 0-1,0 0 1,7 2-1,-3-1-43,0 0 0,0-1 1,0 0-1,1-1 0,-1 1 0,0-2 0,1 1 0,-1-1 0,1-1 1,-1 1-1,0-1 0,1-1 0,-1 0 0,0 0 0,0 0 1,13-7-1,-2-2-221,-1-1-1,0-1 1,0-1 0,18-20 0,-1-1-1402,34-46 0,13-39-4878</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5.740"/>
    </inkml:context>
    <inkml:brush xml:id="br0">
      <inkml:brushProperty name="width" value="0.05" units="cm"/>
      <inkml:brushProperty name="height" value="0.05" units="cm"/>
    </inkml:brush>
  </inkml:definitions>
  <inkml:trace contextRef="#ctx0" brushRef="#br0">0 126 12067,'0'0'2240,"259"3"-2200,-51-47-40,-23 3-2072,-17-2-2873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43.699"/>
    </inkml:context>
    <inkml:brush xml:id="br0">
      <inkml:brushProperty name="width" value="0.05" units="cm"/>
      <inkml:brushProperty name="height" value="0.05" units="cm"/>
    </inkml:brush>
  </inkml:definitions>
  <inkml:trace contextRef="#ctx0" brushRef="#br0">82 1 9898,'0'0'1910,"-5"27"-2078,-32 334 1175,-1 81-284,36-428-668,2-17 195,4-26 42,8-26-215,24-70 1,-15 58-109,11-35-93,57-130 0,-86 226 120,-1 2-1,0-1-1,0 1 1,1 0-1,-1 0 1,1 0-1,0 0 1,3-4-1,-5 8-5,-1 0 1,0 0-1,0 0 1,1 0-1,-1-1 1,0 1-1,0 0 0,1 0 1,-1 0-1,0 0 1,1 0-1,-1 0 1,0 0-1,1 0 0,-1 0 1,0 0-1,1 0 1,-1 0-1,0 0 1,0 0-1,1 0 0,-1 0 1,0 0-1,1 1 1,-1-1-1,0 0 1,0 0-1,1 0 1,-1 0-1,0 0 0,0 1 1,1-1-1,-1 0 1,0 0-1,0 1 1,0-1-1,1 0 0,-1 0 1,0 1-1,0-1 1,0 0-1,0 0 1,0 1-1,0-1 0,1 0 1,-1 1-1,0-1 1,0 0-1,0 1 1,0-1-1,0 1 0,12 37-83,0 1-1,-3 1 1,6 55-1,-3-22 140,-6-30-1,-4-27-33,0-1 0,1 0 0,0 0 0,10 26 0,-13-40-10,0-1 0,0 0 0,0 1 0,0-1 0,0 0 0,0 0 0,1 1 0,-1-1 1,0 0-1,0 1 0,0-1 0,0 0 0,0 0 0,0 1 0,1-1 0,-1 0 0,0 0 0,0 1 0,0-1 1,1 0-1,-1 0 0,0 0 0,0 1 0,0-1 0,1 0 0,-1 0 0,0 0 0,0 0 0,1 0 0,-1 0 0,0 1 1,1-1-1,-1 0 0,0 0 0,0 0 0,1 0 0,-1 0 0,0 0 0,1 0 0,-1 0 0,0 0 0,1 0 1,-1 0-1,0-1 0,0 1 0,1 0 0,-1 0 0,0 0 0,0 0 0,1 0 0,-1 0 0,0-1 0,0 1 0,1 0 1,-1 0-1,0 0 0,1-1 0,7-19 129,59-265-1050,-41 162 631,-23 120-455,-1 9 536,1 14 110,34 373 233,-36-373-378,1 0 1,1-1 0,0 1 0,2 0 0,0-1-1,1 0 1,9 19 0,4-9-3811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51.817"/>
    </inkml:context>
    <inkml:brush xml:id="br0">
      <inkml:brushProperty name="width" value="0.05" units="cm"/>
      <inkml:brushProperty name="height" value="0.05" units="cm"/>
    </inkml:brush>
  </inkml:definitions>
  <inkml:trace contextRef="#ctx0" brushRef="#br0">68 70 5193,'0'0'3925,"-12"10"-3841,-36 33-69,48-43-14,-1 0 0,1 0 1,-1 1-1,1-1 0,-1 0 1,1 1-1,-1-1 0,1 1 0,0-1 1,-1 0-1,1 1 0,0-1 1,-1 1-1,1-1 0,0 1 1,0-1-1,-1 1 0,1-1 1,0 1-1,0 0 0,0-1 1,0 1-1,0-1 0,0 1 1,0-1-1,0 1 0,0 0 0,0-1 1,0 1-1,0-1 0,0 1 1,0-1-1,0 1 0,1-1 1,-1 1-1,0-1 0,0 1 1,1-1-1,-1 1 0,0-1 1,1 1-1,-1-1 0,0 1 1,1-1-1,-1 0 0,1 1 1,-1-1-1,1 0 0,-1 1 0,1-1 1,-1 0-1,1 0 0,-1 1 1,1-1-1,-1 0 0,2 0 1,29 7 69,-29-7-57,18 3 130,-1-1 0,1-1 1,-1-1-1,37-4 0,-54 4-131,0 0 0,-1-1 1,1 1-1,-1 0 0,1-1 0,-1 0 0,1 1 0,-1-1 0,0 0 1,1 0-1,-1 1 0,0-1 0,1 0 0,-1-1 0,0 1 0,0 0 0,0 0 1,0 0-1,0-1 0,0 1 0,0 0 0,0-1 0,-1 1 0,1-1 1,0 1-1,-1-1 0,1 1 0,-1-1 0,0 1 0,0-1 0,1 0 0,-1 1 1,0-1-1,0 1 0,0-1 0,-1 0 0,1 1 0,0-1 0,-1 1 1,0-3-1,0-2 25,-1 1 0,0 0 0,0 0 0,0 0 0,-1 0 0,1 1 0,-1-1 0,-1 1 1,1-1-1,-5-4 0,7 8-40,-36-29 179,34 28-257,0 0 1,0 0-1,0 0 0,0 1 0,0-1 1,0 1-1,-1 0 0,1 0 0,0 0 1,-1 0-1,-3 0 0,6 1-13,1 0 0,0 1-1,-1-1 1,1 0 0,0 0-1,-1 1 1,1-1 0,0 0-1,0 1 1,-1-1 0,1 0-1,0 1 1,0-1 0,-1 0-1,1 1 1,0-1 0,0 0-1,0 1 1,0-1 0,0 1-1,0-1 1,-1 0 0,1 1-1,0-1 1,0 1 0,0-1-1,0 0 1,0 1 0,1-1-1,-1 1 1,0-1 0,0 0-1,0 2 1,0 1-823,0 16-4629</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6.115"/>
    </inkml:context>
    <inkml:brush xml:id="br0">
      <inkml:brushProperty name="width" value="0.05" units="cm"/>
      <inkml:brushProperty name="height" value="0.05" units="cm"/>
    </inkml:brush>
  </inkml:definitions>
  <inkml:trace contextRef="#ctx0" brushRef="#br0">205 42 7522,'0'0'3751,"-9"29"-3015,-26 99-57,33-119-608,1-1 0,-1 1 1,1-1-1,1 1 0,0 0 0,0-1 1,0 1-1,3 11 0,-2-16-34,0 0 0,1 0 0,-1-1 0,1 1 0,-1-1 0,1 1 0,0-1 0,0 0 0,0 0 0,1 0 0,-1 0 0,1 0 0,0 0 0,3 2 0,1-1-14,1 0 0,-1-1 1,0 0-1,1 0 0,0-1 0,0 0 1,0 0-1,0-1 0,0 0 0,0 0 0,0-1 1,0 0-1,0-1 0,12-1 0,-6-1-179,1 0 0,0 0 0,-1-2 0,0 0 0,0 0 0,0-2 0,-1 1 0,0-2 0,0 0 0,-1 0 0,0-1 0,15-15 0,-9 7-216,-1-1 0,-1 0-1,0-1 1,-2-1 0,0 0-1,19-40 1,-29 52 511,0-1 1,-1 0-1,0 1 0,0-1 0,-1 0 1,0 0-1,-1-1 0,0-13 1,-1 21 476,-2 7 16,-13 24-225,2 2 0,1-1 0,2 2 0,1-1 0,-8 49 0,-12 173 883,26-218-1071,0 2-56,-34 279 1059,29-271-1010,-2-1 0,-3 0 0,-1-1 0,-38 81 0,43-109-156,0 1 0,0-1 0,-2 0 0,0-1 0,0 0 0,-15 13 0,19-21-60,-1 0-1,1 0 1,-1-1-1,0 0 1,0-1-1,-1 1 1,1-2-1,-1 1 1,0-1-1,0 0 1,0-1-1,0 0 1,-13 1-1,18-3-38,0 0-1,0 0 1,1 0-1,-1 0 1,0-1-1,0 0 1,1 1-1,-1-1 1,1 0-1,-1-1 1,1 1-1,-1-1 1,1 1-1,0-1 1,-1 0 0,1 0-1,0-1 1,1 1-1,-5-4 1,0-3-269,0 0 0,1-1 1,0 0-1,-9-19 0,8 16-82,-7-15-2197,-19-55 0,3-39-6246</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6.502"/>
    </inkml:context>
    <inkml:brush xml:id="br0">
      <inkml:brushProperty name="width" value="0.05" units="cm"/>
      <inkml:brushProperty name="height" value="0.05" units="cm"/>
    </inkml:brush>
  </inkml:definitions>
  <inkml:trace contextRef="#ctx0" brushRef="#br0">179 250 11162,'0'0'2170,"0"31"-1459,-7 341 2971,7-352-3524,13 639 1829,-10-494-2041,-2-164 53,-1-1 0,0 0 0,0 0 0,0 1 0,0-1 0,0 0 0,0 1 0,1-1 0,-1 0 0,0 1 0,0-1 0,0 0 0,0 1 0,0-1 0,0 0 0,0 1 0,0-1-1,0 0 1,0 1 0,-1-1 0,1 0 0,0 1 0,0-1 0,0 0 0,0 0 0,0 1 0,-1-1 0,1 0 0,0 1 0,0-1 0,0 0 0,-1 0 0,1 1 0,0-1 0,0 0 0,-1 0 0,1 0 0,0 0 0,-1 1 0,1-1 0,-3-2 5,1 0 1,-1 0 0,1-1 0,0 1 0,0-1-1,0 1 1,0-1 0,1 0 0,-3-4 0,-15-33-1,1 0 1,2-1 0,2-1 0,-14-70 0,2-38-225,6 0 0,0-301 1,20 418 197,5-85-25,-3 106 41,0-1 1,1 0-1,0 1 1,1 0-1,1 0 0,10-21 1,-6 19-8,0 1 1,0 0-1,1 0 1,1 1-1,0 0 1,1 1-1,0 1 1,1-1-1,0 2 1,0 0-1,1 1 1,0 0-1,1 1 0,17-6 1,-12 5-6,2 2 0,-1 0 1,0 2-1,1 0 0,0 2 0,0 0 1,0 2-1,0 0 0,35 5 0,-47-3 9,0 0-1,0 0 0,0 1 0,0 0 1,0 1-1,-1 0 0,0 1 1,0 0-1,0 0 0,0 1 0,-1 0 1,0 0-1,0 1 0,-1 0 1,0 1-1,0-1 0,0 1 0,-1 1 1,-1-1-1,1 1 0,-1 0 1,-1 0-1,0 1 0,0-1 0,-1 1 1,0 0-1,3 15 0,-5-11-8,0 0 0,0 0 0,-2 0 0,1 1 1,-2-1-1,0 0 0,-1 0 0,0 0 0,-1-1 0,0 1 0,-2-1 0,1 0 0,-9 13 0,-1-2 3,0-1 0,-2 0 0,-1-1 0,-1-1 0,-34 29 0,39-37-101,0-1-1,-21 13 1,30-22-449,0 0 1,-1 0-1,0 0 0,1-1 1,-1 0-1,0 0 0,0-1 1,0 1-1,0-1 0,-11 0 1,4-1-5215</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6.922"/>
    </inkml:context>
    <inkml:brush xml:id="br0">
      <inkml:brushProperty name="width" value="0.05" units="cm"/>
      <inkml:brushProperty name="height" value="0.05" units="cm"/>
    </inkml:brush>
  </inkml:definitions>
  <inkml:trace contextRef="#ctx0" brushRef="#br0">18 184 10682,'0'0'2194,"1"30"-1154,7 98-127,-8-123-847,1 0 0,1 0 1,-1 0-1,1 0 0,-1-1 1,1 1-1,1 0 0,-1-1 1,1 1-1,0-1 0,0 0 1,0 0-1,0 0 0,1 0 1,-1-1-1,1 1 0,0-1 1,0 0-1,1 0 0,-1 0 1,0-1-1,1 0 1,0 1-1,7 1 0,-9-3-24,12 6 110,1-2 0,0 0 0,0-1 0,0 0 0,1-2 0,16 2 0,-1-3-29,0-1 1,40-5 0,-53 2-202,0 0 0,1-2 0,-2-1 1,1 0-1,-1-1 0,0-1 0,0-1 0,-1-1 0,0 0 1,-1-1-1,27-23 0,-33 24-100,0 1 1,-1-1-1,-1-1 1,0 1-1,0-1 1,-1-1-1,11-24 1,-14 27 48,-1 0 1,0 0 0,-1 0-1,0-1 1,-1 1 0,0-1-1,0 0 1,-1 1 0,0-1-1,0 0 1,-4-17 0,2 21 104,0 0 0,0 1 0,0-1 1,0 1-1,-1 0 0,0 0 0,0 0 0,0 0 1,0 1-1,-1-1 0,0 1 0,0 0 0,0 0 1,-1 0-1,1 0 0,-1 1 0,0 0 0,0 0 1,0 0-1,0 0 0,0 1 0,-1 0 0,-8-2 1,-4-1 194,-1 1 0,0 1 1,0 1-1,0 1 1,-37 1-1,35 3-28,0 0 0,0 1-1,1 1 1,-1 1 0,1 0 0,1 2-1,-1 0 1,1 2 0,1 0-1,-1 1 1,2 0 0,0 2 0,0 0-1,1 1 1,1 1 0,-18 21 0,19-20-78,0 1 0,2 0 1,0 1-1,1 0 1,1 1-1,1 0 0,0 1 1,2 0-1,0 0 0,1 1 1,1-1-1,1 1 1,1 0-1,1 1 0,1-1 1,1 28-1,1-38-48,1-1-1,0 1 1,1-1-1,0 1 0,0-1 1,1 0-1,0 0 1,1-1-1,0 1 1,0-1-1,1 0 1,9 10-1,-5-8-2,1-1 0,0 0 0,0-1-1,1 0 1,0 0 0,0-2 0,1 1 0,14 5-1,8 0-119,0-1 0,1-2 0,1-1 0,-1-2 0,71 4-1,75-4-1832,-9-6-2029</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7.251"/>
    </inkml:context>
    <inkml:brush xml:id="br0">
      <inkml:brushProperty name="width" value="0.05" units="cm"/>
      <inkml:brushProperty name="height" value="0.05" units="cm"/>
    </inkml:brush>
  </inkml:definitions>
  <inkml:trace contextRef="#ctx0" brushRef="#br0">0 56 14891,'0'0'2673,"250"-23"-2673,-120 5-1080,-14 4-5002</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7:28.840"/>
    </inkml:context>
    <inkml:brush xml:id="br0">
      <inkml:brushProperty name="width" value="0.05" units="cm"/>
      <inkml:brushProperty name="height" value="0.05" units="cm"/>
    </inkml:brush>
  </inkml:definitions>
  <inkml:trace contextRef="#ctx0" brushRef="#br0">1 1 12379,'0'0'3896,"22"186"-3119,14-75-41,19 15-336,7 8 24,3-26-136,9 5-240,-3-22-48,-3-15-88,20-18-1096,-17-23-1449,-16-20-3528</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11.561"/>
    </inkml:context>
    <inkml:brush xml:id="br0">
      <inkml:brushProperty name="width" value="0.05" units="cm"/>
      <inkml:brushProperty name="height" value="0.05" units="cm"/>
    </inkml:brush>
  </inkml:definitions>
  <inkml:trace contextRef="#ctx0" brushRef="#br0">0 0 10306,'0'0'931,"1"34"-363,9 232 612,9 1037 2385,-19-1097-3265,-1-147-344,3 0 0,2 0 0,20 95 0,-24-151-76,1 1 0,0-1-1,1 0 1,-1 1 0,1-1-1,-1 0 1,1 0-1,0 0 1,3 4 0,-4-6-15,0 0 0,0 0 0,0 0 0,0-1 0,0 1 0,0-1 0,0 1 0,1-1 0,-1 1 1,0-1-1,0 0 0,0 1 0,0-1 0,1 0 0,-1 0 0,0 0 0,0 0 0,0 0 0,1 0 0,-1 0 0,0 0 0,0 0 0,0-1 1,1 1-1,-1-1 0,0 1 0,0-1 0,0 1 0,0-1 0,0 1 0,2-2 0,16-18-2112</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14.084"/>
    </inkml:context>
    <inkml:brush xml:id="br0">
      <inkml:brushProperty name="width" value="0.05" units="cm"/>
      <inkml:brushProperty name="height" value="0.05" units="cm"/>
    </inkml:brush>
  </inkml:definitions>
  <inkml:trace contextRef="#ctx0" brushRef="#br0">1 1 8450,'0'0'3345,"7"0"-2843,52 3 719,103 18-1,-31-1-583,642 64 521,363 45-650,-598-41-332,23 4 112,538-1 365,9-60 71,-936-28-674,498 4 266,659 25 64,-152 31-187,-376-22-119,291-7 49,2-32 40,-631-2-140,234-31-22,-5-36-3,-680 66 2,111-14-249,-123 30 78,4 130 340,31 192-1,58 504 155,-44-344-19,-43-448 459,-26-49-794,-714 1 713,-797-3-581,247-19-25,804 10-64,-374-17 5,-341-4 22,-536-9-62,1467 24 94,-741-40-14,-1 32 27,-145 36-137,715-5 52,-170 5-46,-224 42 78,452-12-345,77-6 116,238-29 214,63-6-43,7-2-1981,6-3 987,1 0 1,-1 0 0,23-14 0,14-12-3563</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14.874"/>
    </inkml:context>
    <inkml:brush xml:id="br0">
      <inkml:brushProperty name="width" value="0.05" units="cm"/>
      <inkml:brushProperty name="height" value="0.05" units="cm"/>
    </inkml:brush>
  </inkml:definitions>
  <inkml:trace contextRef="#ctx0" brushRef="#br0">0 1 9058,'0'0'4929,"1"6"-4753,51 275 1591,-8-60-329,-3 24-717,31 207-253,-39 4-453,-33-413-311,3 87-520,-1-113-579,0 0 0,1-1-1,1 1 1,0 0 0,11 23 0,-2-15-5870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1.257"/>
    </inkml:context>
    <inkml:brush xml:id="br0">
      <inkml:brushProperty name="width" value="0.05" units="cm"/>
      <inkml:brushProperty name="height" value="0.05" units="cm"/>
    </inkml:brush>
  </inkml:definitions>
  <inkml:trace contextRef="#ctx0" brushRef="#br0">1 0 824,'0'0'9241,"0"31"-8720,0 212 1001,51 721 898,-49-935-2443,5 63-1364,-8 183 1,-13-203-1104</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3.839"/>
    </inkml:context>
    <inkml:brush xml:id="br0">
      <inkml:brushProperty name="width" value="0.05" units="cm"/>
      <inkml:brushProperty name="height" value="0.05" units="cm"/>
    </inkml:brush>
  </inkml:definitions>
  <inkml:trace contextRef="#ctx0" brushRef="#br0">0 0 10666,'0'0'1734,"12"28"-1318,-4-9-344,11 24 144,-3 2 0,20 78 0,-17-22 419,-4 0 1,3 191-1,-18-326-395,4-282 219,2 221-608,23-120 0,-28 207 149,-1 3-1,1 1 0,0-1 0,0 1 1,0 0-1,0-1 0,1 1 1,-1 0-1,1 0 0,0 0 0,1 0 1,3-6-1,-5 10-7,-1 0 0,0 0 0,1 0 0,-1 0-1,0-1 1,1 1 0,-1 0 0,1 0 0,-1 0 0,0 0 0,1 0-1,-1 0 1,1 0 0,-1 0 0,0 0 0,1 0 0,-1 1 0,1-1 0,-1 0-1,0 0 1,1 0 0,-1 0 0,0 0 0,1 1 0,-1-1 0,0 0 0,1 0-1,-1 1 1,0-1 0,1 0 0,-1 1 0,0-1 0,0 0 0,1 1-1,-1-1 1,0 0 0,0 1 0,0-1 0,0 0 0,1 1 0,-1 0 0,9 18-119,-9-19 118,26 77 1,23 119 1,-14-46 228,-34-145-207,6 19-21,-7-23 13,1-1 0,-1 1 0,0 0-1,0 0 1,1 0 0,-1-1 0,0 1-1,1 0 1,-1-1 0,1 1 0,-1 0-1,1-1 1,-1 1 0,1-1-1,0 1 1,-1 0 0,1-1 0,-1 0-1,1 1 1,0-1 0,1 1 0,-1-1 5,0-1 1,0 1-1,0-1 1,0 1-1,-1-1 1,1 0-1,0 1 1,0-1-1,-1 0 1,1 0 0,0 1-1,-1-1 1,1 0-1,-1 0 1,1 0-1,-1 0 1,1 0-1,-1 0 1,1 0-1,-1 0 1,0 0-1,0 0 1,0 0-1,1-2 1,0-2 33,26-104 78,23-188-1,-47 279-249,0 16-278,1 30 147,-2-2 229,36 293-413,-36-307 90,0-1 0,1 1 1,1-1-1,0 0 0,1 0 1,0 0-1,0 0 0,1-1 0,1 0 1,0 0-1,0-1 0,1 0 1,0 0-1,13 11 0,20 4-3449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52.801"/>
    </inkml:context>
    <inkml:brush xml:id="br0">
      <inkml:brushProperty name="width" value="0.05" units="cm"/>
      <inkml:brushProperty name="height" value="0.05" units="cm"/>
    </inkml:brush>
  </inkml:definitions>
  <inkml:trace contextRef="#ctx0" brushRef="#br0">263 209 2601,'0'0'1719,"-4"-20"-1687,-15-60-58,18 75-8,0 0 1,-1 0-1,0 0 0,0 0 0,0 0 0,-1 1 1,0-1-1,1 1 0,-1-1 0,-1 1 0,1 0 1,-1 1-1,0-1 0,1 0 0,-10-5 0,5 4 6,-1 1 0,0 0-1,0 0 1,0 1 0,-19-5-1,15 6-417,0 1 0,0 0-1,-22 1 1,14 1-270,0-1 10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4.245"/>
    </inkml:context>
    <inkml:brush xml:id="br0">
      <inkml:brushProperty name="width" value="0.05" units="cm"/>
      <inkml:brushProperty name="height" value="0.05" units="cm"/>
    </inkml:brush>
  </inkml:definitions>
  <inkml:trace contextRef="#ctx0" brushRef="#br0">289 135 8370,'0'0'5645,"-15"-23"-5408,15 23-237,-66-91 322,65 89-312,0 1 1,0-1-1,-1 1 1,1 0-1,0-1 1,-1 1-1,1 0 1,-1 0-1,1 0 1,-1 0-1,0 0 1,1 0-1,-1 0 1,0 0-1,0 1 1,0-1-1,0 1 1,1-1-1,-1 1 0,0 0 1,0 0-1,0 0 1,0 0-1,-3 0 1,2 2-6,0-1 0,0 0-1,0 1 1,1-1 0,-1 1 0,1 0 0,-1 0 0,1 0-1,-4 5 1,-1-1-4,-5 6-5,0-1 0,1 2 0,1-1 1,0 2-1,1-1 0,0 1 1,1 1-1,0-1 0,1 1 0,1 1 1,1-1-1,0 1 0,1 0 1,0 0-1,2 1 0,0-1 1,0 25-1,2-40-1,0 0 0,0 0 0,1 0-1,-1 0 1,0 0 0,1 0 0,-1 0 0,1 0 0,-1-1 0,1 1 0,-1 0 0,1 0 0,0 0 0,-1 0-1,1-1 1,0 1 0,0 0 0,0-1 0,-1 1 0,1-1 0,0 1 0,0-1 0,0 1 0,0-1-1,0 1 1,0-1 0,0 0 0,0 0 0,0 1 0,0-1 0,0 0 0,0 0 0,0 0 0,0 0 0,1 0-1,0-1 1,3 1-12,0 0 0,0-1 0,0 0 1,0 1-1,0-2 0,-1 1 0,8-3 0,-4-1-35,0 0 1,0 0 0,-1-1 0,0 0-1,0 0 1,0-1 0,7-9 0,39-55-877,-51 69 891,11-16-41,-1-1 1,-1-1 0,0 1-1,-2-2 1,10-26 0,-19 118 1066,1-24-762,-1-31-230,1 0 0,0 0 1,1 0-1,1 0 0,0-1 0,1 1 1,1-1-1,7 15 0,-7-20-459,1 0 1,0 0 0,0 0-1,1-1 1,0 0-1,1 0 1,10 10-1,18 7-4283</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4.570"/>
    </inkml:context>
    <inkml:brush xml:id="br0">
      <inkml:brushProperty name="width" value="0.05" units="cm"/>
      <inkml:brushProperty name="height" value="0.05" units="cm"/>
    </inkml:brush>
  </inkml:definitions>
  <inkml:trace contextRef="#ctx0" brushRef="#br0">0 1 592,'0'0'15091,"94"186"-15019,-61-119-72,-4-5-256,13 8-896,-10-18-968,-2-14-817</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4.944"/>
    </inkml:context>
    <inkml:brush xml:id="br0">
      <inkml:brushProperty name="width" value="0.05" units="cm"/>
      <inkml:brushProperty name="height" value="0.05" units="cm"/>
    </inkml:brush>
  </inkml:definitions>
  <inkml:trace contextRef="#ctx0" brushRef="#br0">548 1 10522,'0'0'2961,"-198"146"-2489,140-74-272,-4 13-200,-25 55-72,12-17-840,7-19-1793</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5.489"/>
    </inkml:context>
    <inkml:brush xml:id="br0">
      <inkml:brushProperty name="width" value="0.05" units="cm"/>
      <inkml:brushProperty name="height" value="0.05" units="cm"/>
    </inkml:brush>
  </inkml:definitions>
  <inkml:trace contextRef="#ctx0" brushRef="#br0">1 188 10474,'0'0'3058,"2"12"-2980,2 0-31,-1 0 1,2 0 0,-1 0 0,2 0-1,-1-1 1,2 0 0,-1 0 0,1-1-1,1 0 1,17 18 0,-16-20-12,0-1 0,0 0 0,0-1 1,1 0-1,0-1 0,0 0 0,1 0 0,-1-1 0,1-1 1,0 1-1,0-2 0,0 0 0,22 2 0,-26-4-17,1 0 0,-1 0 0,1 0 0,-1-1 0,1 0 1,-1-1-1,0 0 0,1 0 0,-1 0 0,0-1 0,0 0 0,0 0 0,-1-1 0,1 0 0,-1 0 0,0-1 0,0 0 0,-1 0 0,1 0 0,-1 0 1,7-10-1,-5 2-29,0 0 1,-1 1-1,-1-2 0,0 1 1,-1-1-1,0 1 1,-2-1-1,1 0 1,-1 0-1,-1 0 1,-1-1-1,0 1 1,-4-28-1,3 36 15,0-1-1,-1 1 0,0-1 1,0 1-1,0 0 0,-1 0 1,0 0-1,0 0 0,-1 0 1,1 1-1,-1-1 0,0 1 1,-1 0-1,-4-4 0,6 6 22,0 0-1,0 1 1,1 0-1,-2 0 1,1 0-1,0 0 1,0 0-1,-1 1 0,1-1 1,0 1-1,-1 0 1,0 0-1,1 0 1,-1 1-1,1-1 0,-1 1 1,0 0-1,0 0 1,1 0-1,-1 0 1,0 1-1,1-1 1,-1 1-1,1 0 0,-1 0 1,1 0-1,-5 3 1,0 1-20,0 0-1,1 1 1,-1 0 0,1 0 0,0 1 0,1 0 0,-7 9 0,-40 59 80,48-67-78,-11 15 51,2 0 1,0 1-1,2 1 0,1 0 0,0 1 0,2 0 1,1 1-1,2 0 0,0 0 0,1 0 1,0 38-1,5-59-64,0-1 0,0 1 0,1 0 0,0-1-1,0 1 1,0-1 0,1 1 0,-1-1 0,1 0 0,1 0 0,-1 0 0,1 0 0,6 9 0,-4-8-28,1-1 1,0 1 0,0-1 0,0 0 0,1 0-1,0-1 1,0 0 0,0 0 0,12 4-1,3-1-271,0 0-1,1-2 0,-1-1 1,1-1-1,0 0 0,0-2 1,38-2-1,-26 0-238,118-3-3154,-14-15-2932</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5.859"/>
    </inkml:context>
    <inkml:brush xml:id="br0">
      <inkml:brushProperty name="width" value="0.05" units="cm"/>
      <inkml:brushProperty name="height" value="0.05" units="cm"/>
    </inkml:brush>
  </inkml:definitions>
  <inkml:trace contextRef="#ctx0" brushRef="#br0">353 1 9522,'0'0'2230,"-22"27"-1969,-69 89-171,89-112-84,0-1 0,-1 1 0,1 0 1,1-1-1,-1 1 0,0 0 0,1 0 1,0 0-1,0 0 0,0 1 1,0-1-1,1 0 0,0 6 0,0-6 8,1 0-1,0 0 1,0 0-1,1-1 1,-1 1-1,1 0 1,0-1-1,4 7 1,1 3 29,42 75 133,-26-51 72,33 79 0,-54-112-217,-1 0 1,1 1-1,-1-1 0,0 1 1,0 0-1,0 0 0,-1-1 1,1 1-1,-1 0 1,-1 6-1,1-9-17,-1-1-1,0 1 1,0 0 0,1 0-1,-1 0 1,0-1-1,-1 1 1,1-1 0,0 1-1,0-1 1,-1 1 0,1-1-1,-1 0 1,1 1 0,-1-1-1,1 0 1,-1 0 0,0 0-1,0 0 1,0-1-1,1 1 1,-1 0 0,0-1-1,0 1 1,0-1 0,-3 0-1,-15 4-156,0-1-1,0-1 0,1-1 0,-1-1 1,0-1-1,0 0 0,0-2 1,0 0-1,1-1 0,-1-1 1,-21-9-1,-40-24-2462</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6.201"/>
    </inkml:context>
    <inkml:brush xml:id="br0">
      <inkml:brushProperty name="width" value="0.05" units="cm"/>
      <inkml:brushProperty name="height" value="0.05" units="cm"/>
    </inkml:brush>
  </inkml:definitions>
  <inkml:trace contextRef="#ctx0" brushRef="#br0">1 1 9874,'0'0'4012,"2"31"-3192,15 222 511,-12-165-860,-1-3-71,3 0 0,33 146 0,-36-215-380,1-1 1,0 0-1,1-1 1,1 1-1,16 24 1,-20-34-55,0-1 0,1 1 1,0-1-1,0 1 0,0-1 1,0 0-1,1-1 0,-1 1 1,1-1-1,0 0 0,0 0 1,1-1-1,-1 1 0,0-1 0,1 0 1,-1-1-1,1 1 0,0-1 1,9 1-1,-4-3-430,0 1 1,0-2-1,0 1 0,0-1 0,-1-1 1,1 0-1,-1-1 0,1 0 1,-1 0-1,0-1 0,-1 0 0,1-1 1,8-7-1,46-43-8377</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6.543"/>
    </inkml:context>
    <inkml:brush xml:id="br0">
      <inkml:brushProperty name="width" value="0.05" units="cm"/>
      <inkml:brushProperty name="height" value="0.05" units="cm"/>
    </inkml:brush>
  </inkml:definitions>
  <inkml:trace contextRef="#ctx0" brushRef="#br0">0 406 10730,'0'0'5193,"208"-14"-5969,-88 14-1168,-7-3-2529</inkml:trace>
  <inkml:trace contextRef="#ctx0" brushRef="#br0" timeOffset="1">674 348 11747,'0'0'3328,"-9"201"-3200,15-148-128,10-7-656,1-14-1000,12-32-913,-7 0-591,-2-8-3522</inkml:trace>
  <inkml:trace contextRef="#ctx0" brushRef="#br0" timeOffset="2">629 1 7706,'0'0'3824</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7.055"/>
    </inkml:context>
    <inkml:brush xml:id="br0">
      <inkml:brushProperty name="width" value="0.05" units="cm"/>
      <inkml:brushProperty name="height" value="0.05" units="cm"/>
    </inkml:brush>
  </inkml:definitions>
  <inkml:trace contextRef="#ctx0" brushRef="#br0">0 6 7938,'0'0'1620,"4"30"-532,0 13-674,18 125 921,-11-103-494,7 45 2242,-9-314-3191,-6 172 117,3 0 0,0 1 0,2 0 0,18-44-1,-27 75-8,1-1-1,0 1 0,0 0 1,0 0-1,0-1 0,0 1 0,0 0 1,1 0-1,-1-1 0,0 1 1,0 0-1,0 0 0,0-1 1,0 1-1,0 0 0,0 0 0,0 0 1,1-1-1,-1 1 0,0 0 1,0 0-1,0 0 0,0-1 0,1 1 1,-1 0-1,0 0 0,0 0 1,1 0-1,-1-1 0,0 1 0,0 0 1,0 0-1,1 0 0,-1 0 1,0 0-1,0 0 0,1 0 0,-1 0 1,0 0-1,0 0 0,1 0 1,-1 0-1,0 0 0,1 0 0,-1 0 1,0 0-1,0 0 0,1 0 1,-1 0-1,0 0 0,0 1 0,0-1 1,1 0-1,-1 0 0,0 0 1,0 0-1,0 1 0,1-1 0,-1 0 1,0 0-1,0 0 0,0 1 1,0-1-1,1 0 0,-1 1 0,8 18-227,-7-17 247,54 186 171,0-2 55,-55-183-250,1-1 0,0 0 0,0 0 1,1 0-1,-1 0 0,0 1 0,1-2 0,-1 1 0,1 0 0,3 3 0,-5-5 4,1 0 0,-1 1 0,0-1 0,0 0 0,1 0 1,-1 0-1,0 0 0,1 1 0,-1-1 0,1 0 0,-1 0 0,0 0 0,1 0 0,-1 0 0,0 0 0,1 0 0,-1 0 0,0 0 0,1 0 0,-1 0 0,1 0 0,-1 0 0,0-1 0,1 1 0,-1 0 0,0 0 0,1 0 0,-1-1 1,8-16 59,5-68-197,-5-1 0,-3-138 0,-5 202 141,7 53-294,0-7 298,6 42 5,-2-4 68,3 0-1,43 119 0,-52-172-364,0 1 0,1-1 0,0-1 0,0 1 0,1-1 0,0 0 0,1 0 0,0-1 0,0 0 0,0 0 0,1-1-1,0 0 1,0-1 0,1 0 0,0 0 0,19 6 0,27 3-4195</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7.432"/>
    </inkml:context>
    <inkml:brush xml:id="br0">
      <inkml:brushProperty name="width" value="0.05" units="cm"/>
      <inkml:brushProperty name="height" value="0.05" units="cm"/>
    </inkml:brush>
  </inkml:definitions>
  <inkml:trace contextRef="#ctx0" brushRef="#br0">456 101 8586,'0'0'3923,"-35"-17"-3136,-115-52-208,143 66-546,-1 1 1,1-1-1,-1 1 1,0 1-1,0-1 1,1 1-1,-1 0 1,0 1-1,0 0 1,0 0-1,0 1 1,0 0-1,-13 4 0,14-3-10,1 1 0,0 0 0,0 0 0,0 1 0,0-1 0,0 2 0,1-1 0,-1 0 0,1 1 0,0 0 0,1 0 0,-8 10 0,3 0 69,0 1 0,1 0 0,1 1 0,0 0 1,1 0-1,1 0 0,1 1 0,0-1 0,-1 23 0,3-23-23,1 1 0,0-1 0,1 1 0,1-1 0,1 1-1,0-1 1,9 33 0,-9-44-56,1 0 0,-1-1 0,1 1 0,0-1-1,0 0 1,0 1 0,1-2 0,0 1 0,0 0 0,0-1 0,1 0 0,-1 0-1,1 0 1,0 0 0,0-1 0,0 0 0,1 0 0,-1 0 0,1-1 0,-1 1-1,1-1 1,0-1 0,0 1 0,0-1 0,12 1 0,-13-2-27,1 0 1,0 0-1,0 0 0,0-1 1,-1 0-1,1 0 0,0-1 1,-1 1-1,1-1 0,-1 0 1,1-1-1,-1 1 0,0-1 1,0 0-1,0 0 1,0-1-1,-1 0 0,1 1 1,-1-2-1,0 1 0,0 0 1,-1-1-1,1 1 0,2-6 1,5-9-78,-1 0 1,-1 0-1,0-1 1,-2 0-1,6-24 1,-5 10-189,-1 0 1,3-68 0,-20 467 243,10-363-20,0 0 0,-1 0 0,1 0 1,1 0-1,-1 0 0,0-1 0,0 1 0,1 0 0,-1 0 0,1 0 0,-1 0 0,1-1 0,0 1 0,0 0 1,0-1-1,0 1 0,0 0 0,0-1 0,0 1 0,0-1 0,1 0 0,-1 1 0,1-1 0,-1 0 0,1 0 1,-1 0-1,1 0 0,2 1 0,3 0-591,0-1 0,1 1 0,-1-2 0,0 1 0,0-1 0,12-1 0,-9 1-335,41-3-6315</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7.756"/>
    </inkml:context>
    <inkml:brush xml:id="br0">
      <inkml:brushProperty name="width" value="0.05" units="cm"/>
      <inkml:brushProperty name="height" value="0.05" units="cm"/>
    </inkml:brush>
  </inkml:definitions>
  <inkml:trace contextRef="#ctx0" brushRef="#br0">55 0 2665,'0'0'7537,"-10"196"-6737,-6-88 1073,3 5-473,4 4-400,2-9-488,7-12 24,0-17-271,0-15-89,10-14-24,16-18-152,6-18-144,43-17-441,-7-32-1223,0-11-2633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53.270"/>
    </inkml:context>
    <inkml:brush xml:id="br0">
      <inkml:brushProperty name="width" value="0.05" units="cm"/>
      <inkml:brushProperty name="height" value="0.05" units="cm"/>
    </inkml:brush>
  </inkml:definitions>
  <inkml:trace contextRef="#ctx0" brushRef="#br0">188 1 4977,'0'0'3844,"0"3"-3684,-8 163 1654,-40 226 0,17-178-1308,-60 435 159,86-599-1013,0 63-1,5-113 283,0 1 0,1-1 0,-1 0 0,0 1 0,0-1-1,0 0 1,1 0 0,-1 1 0,0-1 0,0 0 0,1 0 0,-1 1 0,0-1 0,0 0 0,1 0 0,-1 0 0,0 0 0,1 1 0,-1-1 0,0 0 0,1 0 0,-1 0 0,0 0 0,1 0-1,-1 0 1,0 0 0,1 0 0,-1 0 0,0 0 0,1 0 0,-1 0 0,1 0 0,-1 0 0,0 0 0,1 0 0,-1 0 0,0-1 0,0 1 0,1 0 0,-1 0 0,0 0 0,1-1-1,-1 1 1,0 0 0,0 0 0,1-1 0,-1 1 0,0 0 0,0 0 0,1-1 0,20-20-1909,1-12-411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8.127"/>
    </inkml:context>
    <inkml:brush xml:id="br0">
      <inkml:brushProperty name="width" value="0.05" units="cm"/>
      <inkml:brushProperty name="height" value="0.05" units="cm"/>
    </inkml:brush>
  </inkml:definitions>
  <inkml:trace contextRef="#ctx0" brushRef="#br0">1 1 11002,'0'0'1393,"188"49"-2041,-84-40-305,-7-9-1583</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8.483"/>
    </inkml:context>
    <inkml:brush xml:id="br0">
      <inkml:brushProperty name="width" value="0.05" units="cm"/>
      <inkml:brushProperty name="height" value="0.05" units="cm"/>
    </inkml:brush>
  </inkml:definitions>
  <inkml:trace contextRef="#ctx0" brushRef="#br0">180 230 9058,'0'0'3045,"13"29"-2541,43 88-268,-55-114-226,1 0 1,-1 0-1,1-1 1,0 1-1,0-1 0,0 1 1,0-1-1,0 1 1,0-1-1,1 0 1,-1 0-1,1 0 1,0-1-1,-1 1 1,1-1-1,0 1 0,0-1 1,0 0-1,0 0 1,0 0-1,0 0 1,0-1-1,0 1 1,1-1-1,-1 0 0,0 0 1,0 0-1,4-1 1,6 1 63,-5 0-121,0 0 0,0 0 0,-1-1-1,1 0 1,0-1 0,-1 1 0,1-2-1,-1 1 1,0-1 0,1 0 0,-1 0 0,-1-1-1,1 0 1,-1-1 0,1 1 0,-1-1 0,0 0-1,-1 0 1,1-1 0,-1 0 0,7-10-1,-5 5-226,-1 0 0,0-1-1,0 0 1,-1 0 0,-1 0-1,0 0 1,-1-1 0,0 0-1,-1 1 1,0-1 0,-1 0-1,-1-17 1,0 24 237,0-1 0,-1 1 0,0-1-1,0 1 1,-1-1 0,0 1 0,0 0 0,0 0-1,0 0 1,-1 0 0,0 0 0,-1 1 0,1-1-1,-1 1 1,0 0 0,-1 0 0,1 0 0,-6-4-1,2 3 85,0 1 0,0 0-1,-1 0 1,1 1 0,-1 0-1,0 0 1,-1 1 0,1 0-1,0 0 1,-1 1 0,-15-1-1,13 2 105,0 1-1,0 0 1,1 0-1,-1 1 1,0 1-1,1 0 1,-1 0-1,1 1 1,0 1-1,-1 0 1,2 1-1,-1-1 1,1 2-1,-20 12 1,16-6 140,0-1 0,1 2 0,1 0 0,0 0 0,0 1 0,1 1 0,1-1 0,1 2 0,-10 19 0,9-10 2,0 1 0,1 0 0,2 0 0,1 0 0,1 1 0,1 0 0,1 1 0,2-1-1,0 0 1,5 37 0,-3-54-268,1-1 0,-1 0 0,1 0 0,1 0 0,0 0 1,0 0-1,0 0 0,1-1 0,1 0 0,-1 0 0,11 13 0,-10-15-55,0-1-1,0 1 1,1-1 0,0-1 0,0 1 0,0-1-1,1 0 1,-1 0 0,1-1 0,0 0 0,0 0-1,0 0 1,0-1 0,1 0 0,11 1 0,-1-1-687,1-1 0,0-1 0,0 0 0,-1-2 0,1 0 0,-1-1 0,22-6 0,-22 2-1825,0 0 0,19-12-1,-37 19 2463</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8.827"/>
    </inkml:context>
    <inkml:brush xml:id="br0">
      <inkml:brushProperty name="width" value="0.05" units="cm"/>
      <inkml:brushProperty name="height" value="0.05" units="cm"/>
    </inkml:brush>
  </inkml:definitions>
  <inkml:trace contextRef="#ctx0" brushRef="#br0">493 1 11386,'0'0'2208,"-1"36"-1484,-1 462 1748,2-487-2425,-2 88 488,5-1 0,25 153 1,-22-219-474,-1-7-12,0 1 1,1-1-1,2 0 0,19 44 0,-24-65-122,-2-7 37,-6-12-54,-6-5-59,-1 1 0,-1 0 0,0 0 0,-2 2 0,-19-20 0,-92-75-382,108 99 522,0 0 0,0 1-1,-1 1 1,-23-10-1,33 17 17,0 0 1,-1 1-1,1 1 0,0 0 0,-1 0 0,0 0 1,1 1-1,-1 1 0,0 0 0,1 0 0,-17 3 0,20-2 8,1 1 0,0 0 0,1 0 0,-1 0 0,0 0 0,1 1 0,-1-1 0,1 1 0,0 0 0,-1 1 0,2-1-1,-1 1 1,0 0 0,1-1 0,-1 2 0,1-1 0,0 0 0,1 1 0,-4 7 0,2-3-1,0 0 1,1 0-1,0 1 0,1-1 1,0 1-1,1-1 0,0 1 1,0 0-1,1 16 0,1-22-15,-1 0-1,1 1 1,0-1-1,0 0 1,0 0-1,1 0 1,-1 0-1,1-1 1,0 1-1,0 0 1,0-1-1,1 1 1,-1-1-1,1 0 1,0 0-1,0 0 1,0 0-1,0 0 1,6 3-1,3 1-24,0 0-1,0-1 1,1-1 0,26 8-1,-4-5-232,0-2-1,0-1 0,0-1 1,69-3-1,-77-1-30,133-3-2697,-15-14-1897</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9.215"/>
    </inkml:context>
    <inkml:brush xml:id="br0">
      <inkml:brushProperty name="width" value="0.05" units="cm"/>
      <inkml:brushProperty name="height" value="0.05" units="cm"/>
    </inkml:brush>
  </inkml:definitions>
  <inkml:trace contextRef="#ctx0" brushRef="#br0">1 1 12051,'0'0'3808,"0"192"-3304,0-37 177,0-6-137,3-12-200,16-26-136,10-36-88,4-2 32,12 0-136,7-23-32,3-18-144,23-32-1144,-13-18-2649,-23-25-2825</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9.557"/>
    </inkml:context>
    <inkml:brush xml:id="br0">
      <inkml:brushProperty name="width" value="0.05" units="cm"/>
      <inkml:brushProperty name="height" value="0.05" units="cm"/>
    </inkml:brush>
  </inkml:definitions>
  <inkml:trace contextRef="#ctx0" brushRef="#br0">0 112 11883,'0'0'5097,"204"-27"-5121,-16 1-1145,-19 0-2695,-20-3-4210</inkml:trace>
  <inkml:trace contextRef="#ctx0" brushRef="#br0" timeOffset="1">797 1 10266,'0'0'2761,"-29"166"-2289,29-105-192,0 1-280,0 8-336,7-18-1633,9-17-2912</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39.897"/>
    </inkml:context>
    <inkml:brush xml:id="br0">
      <inkml:brushProperty name="width" value="0.05" units="cm"/>
      <inkml:brushProperty name="height" value="0.05" units="cm"/>
    </inkml:brush>
  </inkml:definitions>
  <inkml:trace contextRef="#ctx0" brushRef="#br0">0 0 11931,'0'0'2976</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40.240"/>
    </inkml:context>
    <inkml:brush xml:id="br0">
      <inkml:brushProperty name="width" value="0.05" units="cm"/>
      <inkml:brushProperty name="height" value="0.05" units="cm"/>
    </inkml:brush>
  </inkml:definitions>
  <inkml:trace contextRef="#ctx0" brushRef="#br0">1 295 6649,'0'0'3673,"6"25"-3207,20 76-160,-22-94 1977,-2-20-1583,-1-33-852,-1 39 341,-2-77-199,5-107-236,-2 184 228,0 0 1,0 1-1,0-1 1,1 0-1,0 1 1,5-13-1,-6 18 17,0-1 0,0 1-1,-1 0 1,1-1 0,0 1-1,0 0 1,1-1 0,-1 1-1,0 0 1,0 0 0,1 0-1,-1 0 1,0 0-1,1 0 1,-1 0 0,1 1-1,-1-1 1,1 1 0,-1-1-1,1 1 1,0-1 0,-1 1-1,1 0 1,-1 0 0,1-1-1,0 1 1,-1 1 0,1-1-1,0 0 1,-1 0 0,1 1-1,0-1 1,2 1 0,-1 1 4,1 0 1,-1-1 0,0 1-1,1 1 1,-1-1 0,0 0-1,0 1 1,0-1 0,-1 1 0,1 0-1,-1 0 1,5 6 0,23 46 110,-24-42-84,13 32 226,-2 2 0,-2 0 1,16 92-1,-25-127-425,-6-12 161,0 0 0,1 0 0,-1 0 0,0 0 0,1 0 0,-1 0 0,0 0 0,1 0 0,-1 0-1,0 0 1,0 0 0,1 0 0,-1 0 0,0 0 0,1 0 0,-1 0 0,0 0 0,1 0 0,-1 0-1,0 0 1,0 0 0,1 0 0,-1-1 0,0 1 0,0 0 0,1 0 0,-1 0 0,0-1 0,0 1-1,1 0 1,-1 0 0,0 0 0,0-1 0,0 1 0,0 0 0,1 0 0,-1-1 0,0 1 0,0 0-1,0-1 1,0 1 0,0 0 0,0-1 0,0 1 0,0 0 0,0-1 0,7-18-364,-2 0 0,0-1 1,3-27-1,3-15-88,2 1 171,21-82 394,-23 118 211,-11 25-312,0 1 1,0-1 0,0 1 0,0-1 0,0 0-1,0 1 1,0-1 0,0 0 0,0 1 0,0-1-1,0 0 1,0 1 0,0-1 0,1 0-1,-1 1 1,0-1 0,0 0 0,0 1 0,1-1-1,-1 0 1,0 1 0,0-1 0,1 0-1,-1 0 1,0 1 0,0-1 0,1 0 0,-1 0-1,0 0 1,1 1 0,-1-1 0,0 0-1,1 0 1,-1 0 0,0 0 0,1 0 0,-1 0-1,0 0 1,1 0 0,-1 0 0,1 0 0,-1 0-1,0 0 1,1 0 0,-1 0 0,0 0-1,1 0 1,-1 0 0,0 0 0,1 0 0,-1-1-1,0 1 1,1 0 0,-1 0 0,0 0-1,1-1 1,-1 1 0,0 0 0,0 0 0,1-1-1,-1 1 1,0 0 0,0 0 0,1-1 0,-1 1-1,0 0 1,0-1 0,0 1 0,0-1-1,16 58 402,16 118 0,-22-104-292,-8-59-174,1 1 0,0-1 0,0 0 0,7 17 0,-7-25-381,-1 1 1,1-1 0,0 1-1,0-1 1,0 0 0,0 0-1,1 0 1,4 3-1,14 4-8010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40.597"/>
    </inkml:context>
    <inkml:brush xml:id="br0">
      <inkml:brushProperty name="width" value="0.05" units="cm"/>
      <inkml:brushProperty name="height" value="0.05" units="cm"/>
    </inkml:brush>
  </inkml:definitions>
  <inkml:trace contextRef="#ctx0" brushRef="#br0">39 201 8650,'0'0'1724,"16"26"-701,51 84 55,-61-100-962,0-1 1,1 0-1,1 0 1,0 0-1,0-1 1,0 0-1,1-1 1,0 0-1,1 0 1,0-1-1,0 0 1,16 7-1,-14-9 1,1-1 0,0 0 0,1 0 1,-1-1-1,0-1 0,0 0 0,1-1 0,23-3 0,-30 2-209,1 0-1,-1-1 1,0 0 0,0 0-1,0-1 1,0 1 0,0-2-1,-1 1 1,1-1-1,-1 0 1,0 0 0,0-1-1,0 1 1,-1-1-1,0-1 1,0 1 0,0-1-1,0 0 1,-1 0 0,0 0-1,4-9 1,-2 1-151,0 1 1,-1-1-1,0 0 1,-1 0 0,-1-1-1,0 1 1,-1-1-1,-1 1 1,0-28-1,-1 34 197,-1 0 1,0-1-1,0 1 0,-1 0 0,0 0 0,-1 0 1,0 0-1,0 1 0,0-1 0,-1 1 1,0 0-1,-1 0 0,1 0 0,-1 0 0,-11-10 1,8 10 94,0 1 1,0 0-1,0 1 1,0 0 0,-1 0-1,0 0 1,0 1-1,0 1 1,-1 0-1,1 0 1,-1 1 0,-19-3-1,17 4 116,-1 0-1,1 0 1,-1 1 0,1 1-1,-1 0 1,1 1-1,-1 0 1,1 1 0,0 1-1,0-1 1,0 2-1,1 0 1,-1 0 0,1 1-1,0 0 1,1 1-1,0 1 1,0-1-1,0 2 1,1-1 0,0 1-1,1 1 1,-11 14-1,7-6 69,0 1-1,2 0 1,0 0-1,1 1 1,2 1-1,0-1 0,0 1 1,2 0-1,1 1 1,1-1-1,0 1 1,2 0-1,2 42 0,0-52-201,1 0 0,0-1 0,1 1 0,0-1 0,0 1-1,1-1 1,1 0 0,0 0 0,1-1 0,0 0 0,0 0-1,1 0 1,0-1 0,1 0 0,0 0 0,17 14 0,-11-12-37,1-1 0,-1 0 1,2-1-1,-1-1 1,1 0-1,0-2 1,1 1-1,0-2 1,0 0-1,0-1 0,27 2 1,25-1-1277,-1-4 1,124-13-1,-41-18-4807</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50.152"/>
    </inkml:context>
    <inkml:brush xml:id="br0">
      <inkml:brushProperty name="width" value="0.05" units="cm"/>
      <inkml:brushProperty name="height" value="0.05" units="cm"/>
    </inkml:brush>
  </inkml:definitions>
  <inkml:trace contextRef="#ctx0" brushRef="#br0">817 0 3329,'0'0'7900,"-11"0"-7205,-4 2-663,1 0-1,-1 1 1,1 0 0,0 1 0,-26 12 0,-6 1-8,-8-1 357,0-3 0,-1-2 0,0-3-1,-1-2 1,-84-2 0,140 24-593,-12 76 231,5-53-194,0 51 1,7-101-1,15-17-1517,6-1 1628,1 1 1,0 1 0,1 1-1,1 1 1,0 1-1,1 1 1,45-14 0,-59 22 44,1 1 0,0 0 1,-1 1-1,18-1 0,-26 2 15,1 0 0,0 0 0,-1 1 0,1-1 0,0 1 0,-1 0 0,1 0 0,0 0 0,-1 0 0,1 0 0,-1 1 0,0 0-1,1 0 1,-1 0 0,0 0 0,0 0 0,3 3 0,3 8 96,0 0 0,0 1 0,-2 0 0,0 0 1,0 1-1,-1-1 0,-1 2 0,-1-1 0,0 0 0,-1 1 0,0 0 0,-1-1 0,-1 1 0,-1 0 1,0 0-1,-4 25 0,2-34-40,0 0 1,-1 0-1,0-1 1,0 1-1,-1-1 1,0 0-1,0 0 1,0 0-1,-1 0 1,0-1-1,0 0 1,0 0-1,0 0 1,-1-1-1,0 1 0,-9 3 1,-3 3 41,0-1 1,-1-1-1,0-1 1,-30 9-1,15-9-70,-1-1 0,1-2 0,-48 2 0,-104-10-652,177 3 468,0-1 1,-1 0-1,1-1 0,0 0 1,0 0-1,-13-6 0,22 8 102,-1 0 0,0 0 0,0-1 0,1 1-1,-1 0 1,0-1 0,1 1 0,-1-1-1,0 1 1,1-1 0,-1 1 0,1-1 0,-1 1-1,1-1 1,-1 1 0,1-1 0,-1 0 0,1 1-1,0-1 1,-1 0 0,1 1 0,0-1-1,0 0 1,-1 1 0,1-1 0,0 0 0,0 0-1,0 1 1,0-1 0,0 0 0,0 0 0,0 1-1,0-1 1,0 0 0,1-1 0,-1 1-209,1-1 1,0 1-1,0-1 1,0 0-1,0 1 1,1-1-1,-1 1 1,0 0-1,1 0 1,-1-1-1,1 1 1,1-1 0,24-13-5532</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50.571"/>
    </inkml:context>
    <inkml:brush xml:id="br0">
      <inkml:brushProperty name="width" value="0.05" units="cm"/>
      <inkml:brushProperty name="height" value="0.05" units="cm"/>
    </inkml:brush>
  </inkml:definitions>
  <inkml:trace contextRef="#ctx0" brushRef="#br0">187 0 6793,'0'0'2657,"-27"27"-1937,-84 87-110,105-107-558,1-1 1,-1 1-1,2 0 1,-1 0-1,1 0 1,0 1-1,-5 13 1,7-15-2,1 0 1,0 0 0,0 1 0,1-1-1,0 0 1,0 9 0,1 4 98,-1-11-102,0-1 0,0 0 1,1 1-1,0-1 0,0 0 0,1 1 1,0-1-1,4 10 0,-3-12-32,0-1 1,0 1-1,1 0 0,-1-1 0,1 0 1,0 0-1,0 0 0,0 0 0,1 0 1,0-1-1,5 4 0,0-2 0,-1 0 0,0-1 0,1 0 0,0 0 0,0-1-1,0 0 1,18 2 0,2-1 3,42-3 1,-60-1-10,0-1 1,-1 0 0,1-1 0,-1-1-1,1 0 1,-1 0 0,0-1 0,0 0 0,0-1-1,-1 0 1,17-12 0,-20 13-16,-1-1 1,0 0-1,1-1 0,-2 0 1,1 0-1,-1 0 0,0 0 1,0-1-1,0 0 0,-1 0 1,0 0-1,-1 0 0,0-1 1,0 0-1,0 1 0,-1-1 1,2-15-1,-2 15 30,-2-1 0,1 0 0,-1 1 0,0-1 0,-1 1 0,0-1 0,-1 1 0,1-1 0,-2 1 0,1 0 0,-1 0 1,0 0-1,-1 0 0,0 0 0,0 1 0,-1 0 0,0 0 0,0 0 0,0 0 0,-1 1 0,0 0 0,0 0 0,-1 0 0,0 1 0,0 0 0,-11-6 0,8 5-10,1 1-1,-1 0 0,0 1 1,-1 0-1,1 0 0,-1 1 1,1 1-1,-1 0 0,-17-1 1,24 2-78,-1 1 1,0 0 0,1 0 0,-1 1 0,1-1-1,-1 1 1,1 0 0,-1 0 0,1 0 0,0 1-1,-1 0 1,1 0 0,0 0 0,0 0 0,0 1-1,0-1 1,1 1 0,-1 0 0,1 0 0,0 0 0,-1 1-1,2-1 1,-1 1 0,0 0 0,-3 5 0,0 6-510,0 0 0,2 1 0,-1-1 0,2 1 0,-3 19 0,2 15-2310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56.300"/>
    </inkml:context>
    <inkml:brush xml:id="br0">
      <inkml:brushProperty name="width" value="0.05" units="cm"/>
      <inkml:brushProperty name="height" value="0.05" units="cm"/>
    </inkml:brush>
  </inkml:definitions>
  <inkml:trace contextRef="#ctx0" brushRef="#br0">111 220 6913,'0'0'2436,"11"3"-2367,93 30 552,0-6-1,2-4 1,1-5 0,122 6-1,397-15 363,-430-9-723,935-9 642,-1092 8-881,576-31 843,-34 0-318,148-43-49,-651 63-497,228-8 62,-191 16-2,-39-3-38,-1-3 1,95-27 0,-4 1 70,-140 29-78,-21 5-14,0 0 1,1 0-1,-1 1 0,1 0 0,-1 0 1,8 0-1,-10 0 3,-3-1-7,27-10 9,-2 3-5,4-2 4,1 1 0,46-9 0,-62 19-4,-14 0 6,1 0 1,1 0-18,-2 0-62,-1 1-288,0 1 366,0 0-1,-1-1 1,1 1-1,0 0 1,1 0-1,-1 0 1,0 0-1,0 0 0,1 0 1,-1 0-1,1 3 1,-2-1 19,-21 92 133,-15 126 1,7 102 57,29-303-200,-35 258 85,0 4-58,30 64-38,7-236-15,1-99 13,0 0 0,6 23 0,1 20 3,-7-50-19,0-2-2,-9-2 36,-835 49 961,422-15-781,-699 14 417,1035-46-567,-202 5 169,-382 19 442,184-21-485,233-23-119,59 2 19,-76-5 419,-70-3-260,-63 21-390,209 3 207,154 6-111,20-3 29,-27 1-509,-53-3-1,84-2-206,19-34 615,-1-9 146,-3 23-32,2-1 0,0 0-1,1 0 1,9-29-1,-10 48-195,0 0-1,0 0 0,0 0 0,1 0 1,-1 0-1,1 0 0,-1 1 0,1-1 1,-1 1-1,1-1 0,0 1 0,5-1 0,0-2-319,22-11-1934,2-2-1145</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50.963"/>
    </inkml:context>
    <inkml:brush xml:id="br0">
      <inkml:brushProperty name="width" value="0.05" units="cm"/>
      <inkml:brushProperty name="height" value="0.05" units="cm"/>
    </inkml:brush>
  </inkml:definitions>
  <inkml:trace contextRef="#ctx0" brushRef="#br0">344 1 6737,'0'0'3201,"-30"6"-2549,-89 22-82,115-27-549,0 0 1,1 0 0,-1 0 0,1 0 0,0 0-1,-1 1 1,1 0 0,0 0 0,0-1-1,0 2 1,0-1 0,0 0 0,1 1 0,-5 3-1,6-4-15,1 1 0,-1-1 0,0 0 0,0 0 0,1 0 0,-1 0 0,1 1 0,0-1 0,0 0 0,0 1-1,0-1 1,0 0 0,1 4 0,-1 7 5,1-9-6,-1 1-1,1 0 1,0-1 0,0 0 0,1 1 0,-1-1 0,1 0 0,0 0-1,0 0 1,1 0 0,-1 0 0,5 6 0,43 44 139,-30-34-110,0-1 3,-3-1 63,25 30 1,-38-43-77,-1 0 0,1-1 1,-1 2-1,-1-1 1,1 0-1,-1 0 1,0 1-1,0 0 0,0-1 1,-1 1-1,0 0 1,1 7-1,-2-10-14,-1-1 1,1 0-1,0 0 0,-1 1 1,1-1-1,-1 0 0,0 0 1,0 0-1,0 0 0,0 1 1,0-2-1,0 1 0,0 0 1,-1 0-1,1 0 0,-1 0 1,1-1-1,-1 1 0,0-1 1,0 1-1,0-1 0,1 0 1,-1 0-1,0 0 0,-1 0 1,-2 1-1,-6 2-33,0 0 0,-1-1-1,1-1 1,-18 2 0,-131 3-1874,87-7-279</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52.303"/>
    </inkml:context>
    <inkml:brush xml:id="br0">
      <inkml:brushProperty name="width" value="0.05" units="cm"/>
      <inkml:brushProperty name="height" value="0.05" units="cm"/>
    </inkml:brush>
  </inkml:definitions>
  <inkml:trace contextRef="#ctx0" brushRef="#br0">196 111 5937,'0'0'4321,"0"3"-4214,-1 3-34,0 1 1,0 0-1,-1 0 0,0 0 0,0-1 1,0 1-1,-1-1 0,0 0 1,0 0-1,-1 0 0,0 0 1,0 0-1,0-1 0,-1 0 1,0 0-1,-6 6 0,5-6 33,0 0 1,0 0-1,0 0 0,-1-1 1,1 0-1,-1 0 0,-1-1 0,1 0 1,0 0-1,-1 0 0,1-1 1,-1 0-1,0-1 0,-10 1 0,17-2-85,0 0 0,0 0 0,0 0 0,0 0 0,0-1 0,1 1-1,-1 0 1,0-1 0,0 1 0,0-1 0,0 1 0,0-1 0,1 0-1,-1 1 1,0-1 0,1 0 0,-1 1 0,0-1 0,1 0-1,-1 0 1,1 1 0,-1-1 0,1 0 0,-1 0 0,1 0 0,0 0-1,-1 0 1,1 0 0,0 0 0,0 0 0,-1-1 0,-1-38 341,3 31-255,-2 3-79,1-1 1,0 1-1,0-1 1,0 1-1,1 0 0,0-1 1,0 1-1,1 0 1,0 0-1,0 0 1,1 0-1,-1 0 1,1 0-1,0 0 0,1 1 1,-1 0-1,1 0 1,0 0-1,1 0 1,5-5-1,-2 2-28,0 1 0,1 0 1,0 0-1,0 1 0,0 0 0,1 1 0,0 0 0,0 0 0,1 1 1,-1 1-1,1-1 0,0 2 0,0-1 0,0 2 0,0-1 0,0 2 1,0-1-1,12 2 0,-18 0-9,-1 1-1,1-1 1,0 1 0,-1-1-1,1 1 1,-1 1 0,1-1-1,-1 1 1,0-1 0,0 1-1,0 1 1,-1-1 0,1 0-1,-1 1 1,0 0 0,0-1-1,3 6 1,7 10 1,-2 0 1,13 30-1,-3-1 101,-3 1-1,-2 1 1,-3 1-1,-1 0 1,-3 1-1,-2 0 1,-2 0 0,-3 0-1,-6 88 1,2-124-71,0 0-1,-1 0 1,-1 0 0,0 0 0,-2 0 0,1-1 0,-12 20 0,14-28-16,-1 0 0,0-1 0,0 0 1,0 0-1,-1 0 0,0 0 0,0-1 1,-1 1-1,0-2 0,0 1 0,0 0 0,0-1 1,0 0-1,-1-1 0,0 0 0,0 0 1,0 0-1,-10 2 0,6-3-2,1-1 0,-1 0 1,0-1-1,1-1 0,-1 1 0,0-2 0,1 1 0,-1-1 0,1-1 1,-1 0-1,1-1 0,0 0 0,0 0 0,1-1 0,-12-7 1,9 4-31,1 0 1,0-1 0,0 0-1,1-1 1,1 0 0,-1 0-1,1-1 1,1 0 0,0-1-1,1 0 1,-8-17 0,13 26 36,1 0 0,0 0 0,-1-1 1,1 1-1,1-1 0,-1 1 0,0-1 0,1-4 1,0 7-9,0 0 1,0 0-1,0 0 1,1 0-1,-1 1 1,0-1-1,0 0 1,1 0-1,-1 0 1,1 1-1,-1-1 1,1 0-1,-1 1 1,1-1 0,-1 0-1,1 1 1,0-1-1,-1 0 1,1 1-1,0-1 1,-1 1-1,1 0 1,0-1-1,0 1 1,0-1-1,-1 1 1,1 0-1,0 0 1,0 0 0,0-1-1,0 1 1,-1 0-1,1 0 1,0 0-1,1 0 1,59-2-477,0 2 0,-1 2 0,70 13 1,-80-8-1142,-1-3 1,74-1 0,-107-3 1118,57 0-2319</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52.662"/>
    </inkml:context>
    <inkml:brush xml:id="br0">
      <inkml:brushProperty name="width" value="0.05" units="cm"/>
      <inkml:brushProperty name="height" value="0.05" units="cm"/>
    </inkml:brush>
  </inkml:definitions>
  <inkml:trace contextRef="#ctx0" brushRef="#br0">153 1 6129,'0'0'4517,"-16"32"-4039,-50 107 3,63-131-413,-1 0 0,1 0 1,1 0-1,-1 1 0,2-1 0,-1 0 0,1 1 0,0-1 0,1 1 0,0 12 1,1-1 76,-1-15-124,0 0 1,0-1-1,1 1 1,-1-1-1,1 1 0,0 0 1,0-1-1,0 0 1,1 1-1,0-1 1,0 0-1,0 0 0,0 1 1,0-2-1,5 7 1,-3-7-14,-1 0 1,1 0 0,0-1 0,-1 0 0,1 1-1,0-1 1,0 0 0,1-1 0,-1 1 0,0-1-1,1 0 1,-1 0 0,0 0 0,1-1 0,-1 1-1,6-1 1,-3 0 19,0 0 1,0-1-1,0 0 0,0 0 0,0 0 0,0-1 1,0 0-1,0 0 0,-1-1 0,1 0 0,-1 0 1,1-1-1,-1 0 0,0 0 0,-1 0 1,1 0-1,-1-1 0,0 0 0,0 0 0,0-1 1,-1 0-1,5-6 0,-3 2-20,0 0 1,-1-1-1,0 1 1,0-1-1,-2 0 1,1-1-1,-1 1 1,-1-1-1,0 1 1,0-1-1,-1 0 0,-1-20 1,-1 27 15,0-1 1,0 1-1,0 0 0,0 0 1,-1 0-1,0 1 1,0-1-1,0 0 0,-1 1 1,0-1-1,1 1 1,-2 0-1,1-1 0,0 2 1,-1-1-1,0 0 0,1 1 1,-2 0-1,1-1 1,0 2-1,0-1 0,-6-2 1,3 2-30,0 0 0,0 0 1,0 0-1,-1 1 0,1 0 1,-1 1-1,1 0 0,-1 0 1,1 1-1,-1-1 0,0 2 1,1-1-1,-1 1 0,-12 3 1,14-1-137,0 0 0,0 0 0,1 0 1,-1 1-1,1-1 0,0 2 0,0-1 1,0 0-1,1 1 0,0 0 0,0 0 1,0 0-1,0 1 0,-4 7 0,2-3-154,-30 50-2225,8-3-2074</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53.164"/>
    </inkml:context>
    <inkml:brush xml:id="br0">
      <inkml:brushProperty name="width" value="0.05" units="cm"/>
      <inkml:brushProperty name="height" value="0.05" units="cm"/>
    </inkml:brush>
  </inkml:definitions>
  <inkml:trace contextRef="#ctx0" brushRef="#br0">350 0 8466,'0'0'1967,"-27"20"-1747,-85 65-111,109-82-102,0-1 0,0 0-1,0 1 1,0 0 0,1-1-1,-1 1 1,1 0 0,-1 1-1,1-1 1,0 0 0,1 0-1,-1 1 1,0-1 0,1 1-1,0 0 1,0-1 0,0 1-1,0 0 1,1 0 0,-1-1-1,1 1 1,0 0 0,0 0-1,1 0 1,0 6 0,1 10 38,-1-15-41,-1 0 1,1-1-1,0 1 1,0-1-1,1 1 0,-1-1 1,1 0-1,0 0 1,0 0-1,1 0 0,-1 0 1,1 0-1,0 0 1,0-1-1,0 1 0,0-1 1,1 0-1,-1 0 1,1 0-1,0 0 0,7 3 1,9 5 53,1 0 0,1-2 0,23 8 0,-30-12-20,5 2-13,5 2 9,0 0 0,32 18-1,-56-27-31,-1 1 0,1-1 0,-1 0 0,0 0 0,1 1 0,-1-1 0,1 0 0,-1 1 0,0-1 0,1 0 0,-1 1 0,0-1 0,0 1 0,1-1 0,-1 0 0,0 1 0,0-1 0,1 1 0,-1-1 0,0 1 0,0-1 0,0 1 0,0-1 0,0 1 0,0-1 0,0 1 0,0-1 0,0 1 0,0-1 0,0 1 0,0-1 0,0 1 0,0-1-1,0 1 1,-1-1 0,1 1 0,0-1 0,0 0 0,0 1 0,-1-1 0,1 1 0,0-1 0,-1 0 0,1 1 0,0-1 0,-1 0 0,1 1 0,-1-1 0,1 0 0,0 1 0,-1-1 0,1 0 0,-1 0 0,1 0 0,-1 1 0,0-1 0,-27 13 212,-12-1-193,1-1 0,-72 8 0,-82-3-1663,122-13-354</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56.998"/>
    </inkml:context>
    <inkml:brush xml:id="br0">
      <inkml:brushProperty name="width" value="0.05" units="cm"/>
      <inkml:brushProperty name="height" value="0.05" units="cm"/>
    </inkml:brush>
  </inkml:definitions>
  <inkml:trace contextRef="#ctx0" brushRef="#br0">0 240 7042,'0'0'3939,"7"-28"-3366,25-90-88,-31 114-459,0 1 1,0 0-1,0-1 1,0 1-1,1 0 1,-1 0-1,1 0 1,0 0-1,0 0 1,0 1-1,0-1 1,0 0-1,1 1 1,-1-1 0,1 1-1,-1 0 1,1 0-1,0 0 1,0 0-1,4-1 1,3-2 89,-1 0 32,0 0 0,1 1 0,-1 1 0,1-1 0,21-3 0,-28 6-136,1 1 1,0-1-1,-1 1 1,1 0-1,0 0 1,0 0 0,-1 0-1,1 0 1,0 1-1,0 0 1,-1 0-1,1 0 1,-1 0 0,1 0-1,-1 1 1,1 0-1,-1-1 1,0 1-1,6 5 1,-3 1 6,0 0 1,0 0-1,-1 1 0,0-1 0,-1 1 1,0 1-1,0-1 0,-1 1 0,0-1 1,0 1-1,1 19 0,-1-7 53,-2 0 0,0 0-1,-2 1 1,-3 29-1,1-41-45,1-1-1,-1 0 0,-1 0 0,0 0 1,0 0-1,-1-1 0,0 1 0,0-1 1,-1 0-1,-10 10 0,-1 0 24,0-1 0,-1-1 0,-25 19 0,25-25 12,9-4-23,29-7 0,1-3-25,12-1-44,0 1 1,49 1-1,-71 3 23,-1 0 0,0 1 0,0 0 0,0 0-1,0 1 1,0 0 0,0 1 0,-1 0 0,1 1-1,-1 0 1,-1 0 0,13 9 0,-13-6 2,1-1-1,-1 1 1,-1 0 0,1 1-1,-2-1 1,1 2 0,-1-1-1,0 1 1,-1 0 0,7 16-1,-8-11 53,0 0-1,0 1 0,-2-1 1,0 1-1,0-1 1,-2 1-1,-1 16 0,1-25-21,-2-1-1,1 1 0,-1 0 1,0 0-1,0-1 0,-1 1 1,0-1-1,0 0 0,0 0 1,-1 0-1,0 0 0,0 0 1,0-1-1,-1 0 0,0 0 1,0 0-1,0-1 0,-1 1 1,-9 5-1,-1 0 4,-1-1 0,0 0 0,-1-1 0,1 0-1,-36 8 1,35-12-24,-1-1 0,0 0 1,0-1-1,0-2 0,0 0 0,-30-3 0,45 2-79,-1 0 0,0 0 0,1 0 0,-1 0 0,1-1-1,-1 1 1,1-1 0,0 0 0,-1-1 0,1 1 0,0-1 0,1 0 0,-1 0 0,0 0 0,1 0 0,0-1 0,-1 1 0,1-1 0,1 0 0,-1 0 0,1 0 0,-1 0 0,-1-7 0,1 5-342,1-1 0,1 1 0,-1-1 1,1 0-1,0 0 0,1 0 0,0 1 0,0-1 1,0 0-1,1 0 0,0 0 0,0 1 0,1-1 0,0 0 1,5-11-1,21-28-5361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57.402"/>
    </inkml:context>
    <inkml:brush xml:id="br0">
      <inkml:brushProperty name="width" value="0.05" units="cm"/>
      <inkml:brushProperty name="height" value="0.05" units="cm"/>
    </inkml:brush>
  </inkml:definitions>
  <inkml:trace contextRef="#ctx0" brushRef="#br0">345 0 7418,'0'0'2631,"-28"9"-1907,-96 34 1,113-37-644,-1 0 0,1 1 1,0 1-1,0 0 0,1 0 0,0 1 0,0 0 0,1 1 0,1 0 0,-1 1 0,2 0 0,-1 0 0,1 0 0,-6 16 0,10-21-32,-4 8 46,0 0 0,1 0-1,1 1 1,1 0 0,0 0 0,1 0 0,0 0 0,1 1 0,1-1 0,1 0 0,2 29 0,-2-39-74,1 1 0,0-1 0,0 0 1,1 0-1,-1 1 0,1-1 0,0 0 0,1 0 1,-1 0-1,1-1 0,0 1 0,0-1 1,7 8-1,-4-6 15,1 0 0,0 0 0,0-1 0,1 1 0,-1-2 1,1 1-1,15 5 0,-2-3 26,0 0 0,0-2 0,1 0 1,0-2-1,0 0 0,23-1 0,-27-1-46,1-2 1,0 0-1,-1-1 0,1-1 0,-1 0 1,0-2-1,33-11 0,-42 12-38,0-1 0,-1 0 0,1 0 0,-1 0-1,0-1 1,0 0 0,-1-1 0,0 0 0,0 0 0,-1-1-1,1 1 1,-2-1 0,1-1 0,-1 1 0,0-1 0,5-13-1,-6 11 38,-1 0-1,0 0 1,-1-1-1,0 1 1,-1-1-1,0 0 1,0 1-1,-2-1 1,1 0-1,-1 0 1,-1 1-1,0-1 1,-1 1-1,0 0 1,-1 0-1,0 0 1,-1 0-1,0 0 1,0 1-1,-1 0 1,-1 0-1,-14-17 0,13 18-4,0 0-1,-1 0 0,0 1 1,0 0-1,-1 1 0,0 0 1,0 1-1,0 0 0,-1 0 0,0 1 1,0 1-1,-1-1 0,1 2 1,-1 0-1,0 0 0,1 1 0,-1 1 1,0 0-1,-1 0 0,1 1 1,0 1-1,-14 2 0,20-2-85,1 1-1,0 0 1,-1 0-1,1 0 1,0 1-1,0 0 1,0 0-1,0 0 0,1 1 1,-1-1-1,1 1 1,0 0-1,0 0 1,0 1-1,1-1 1,0 1-1,0 0 1,0-1-1,0 2 1,-3 9-1,-1 2-410,1 1-1,1 0 0,1 1 1,-4 32-1,1 29-2135,6-8-2339</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57.760"/>
    </inkml:context>
    <inkml:brush xml:id="br0">
      <inkml:brushProperty name="width" value="0.05" units="cm"/>
      <inkml:brushProperty name="height" value="0.05" units="cm"/>
    </inkml:brush>
  </inkml:definitions>
  <inkml:trace contextRef="#ctx0" brushRef="#br0">484 1 8754,'0'0'2126,"-35"0"-1225,-111 1-87,130 0-679,-1 0 1,-24 6-1,37-6-110,0 0 0,1 0 0,-1 1 0,0-1 1,1 1-1,-1 0 0,1 0 0,0 0 0,-6 6 0,8-7-26,0 0-1,1 0 1,-1 0-1,0 0 1,1 0-1,-1 0 1,1 0-1,-1 0 1,1 0-1,-1 1 1,1-1-1,0 0 1,0 0-1,0 1 1,0-1-1,0 0 0,0 0 1,0 1-1,0-1 1,0 0-1,0 0 1,1 2-1,0 0 5,0 0-1,0 0 0,0-1 0,0 1 1,0 0-1,1 0 0,-1-1 0,3 3 0,22 24 147,60 50 0,2 2-98,-83-76-53,-1 0 1,0 1-1,1 0 1,-2 0-1,7 11 1,-9-15 0,-1 0 0,1-1 0,0 1 0,-1 0 0,1 0 0,-1-1 0,1 1 0,-1 0-1,0 0 1,0 0 0,0 0 0,0 0 0,0-1 0,0 1 0,0 0 0,-1 0 0,1 0 0,-1 0 0,1-1 0,-1 1 0,0 0 0,0 0 0,1-1 0,-1 1 0,0-1 0,-1 1 0,1-1 0,-2 2 0,-5 3-59,0-2 0,0 1 0,-1-1 0,0 0 0,0-1 0,0 0 0,0 0 0,0-1 0,-1 0 0,-13 1 0,-187 4-4218,114-7-1634</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58.185"/>
    </inkml:context>
    <inkml:brush xml:id="br0">
      <inkml:brushProperty name="width" value="0.05" units="cm"/>
      <inkml:brushProperty name="height" value="0.05" units="cm"/>
    </inkml:brush>
  </inkml:definitions>
  <inkml:trace contextRef="#ctx0" brushRef="#br0">353 0 6993,'0'0'2937,"-165"123"-1889,120-65-199,-1 12-353,11 9-16,6 5 24,9 4 32,7-4-192,13-8-144,0-6-184,16-9-16,27-8-184,18-12-600,53-18-648,-11-11-657,-6-12-2256</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58.527"/>
    </inkml:context>
    <inkml:brush xml:id="br0">
      <inkml:brushProperty name="width" value="0.05" units="cm"/>
      <inkml:brushProperty name="height" value="0.05" units="cm"/>
    </inkml:brush>
  </inkml:definitions>
  <inkml:trace contextRef="#ctx0" brushRef="#br0">24 1 9114,'0'0'2609,"201"201"-2353,-163-131 72,-8 3-88,-14 0-128,-16 2-56,0 1-56,-29 3-16,-69 26-1113,11-20-559,-7-13-5409</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59.290"/>
    </inkml:context>
    <inkml:brush xml:id="br0">
      <inkml:brushProperty name="width" value="0.05" units="cm"/>
      <inkml:brushProperty name="height" value="0.05" units="cm"/>
    </inkml:brush>
  </inkml:definitions>
  <inkml:trace contextRef="#ctx0" brushRef="#br0">312 0 4849,'0'0'4662,"-16"5"-4204,-52 20-6,63-23-384,0 1 1,1-1-1,-1 1 1,1 0-1,0 0 0,0 1 1,0-1-1,0 1 1,1 0-1,-1 0 1,1 0-1,0 0 1,0 1-1,1-1 0,-4 10 1,-3 2 200,-28 49 451,-32 76 0,60-117-807,0 0 0,1 1 0,1 0 0,2 1 0,0 0 0,-1 48 0,5-70 6,1 0 0,0 0-1,0-1 1,1 1 0,-1 0 0,1 0 0,-1 0 0,1-1-1,1 1 1,-1 0 0,0-1 0,1 1 0,0-1-1,-1 1 1,2-1 0,-1 0 0,0 0 0,0 0-1,1 0 1,0 0 0,0-1 0,-1 1 0,2-1-1,2 3 1,23 13-929,1-1 0,1-2 1,38 14-1,9-1-4953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57.655"/>
    </inkml:context>
    <inkml:brush xml:id="br0">
      <inkml:brushProperty name="width" value="0.05" units="cm"/>
      <inkml:brushProperty name="height" value="0.05" units="cm"/>
    </inkml:brush>
  </inkml:definitions>
  <inkml:trace contextRef="#ctx0" brushRef="#br0">83 0 10002,'0'0'886,"-3"29"-842,-20 192 69,-28 245 532,46-438-579,4-26 84,1-8 37,4-49 271,2 3-560,3 1 0,1-1 0,3 1 0,2 1 0,3 1 0,1 0 0,44-77 0,-56 112 92,-4 9 9,-1 0-1,1 0 0,0 0 1,0 0-1,1 1 0,-1-1 1,1 1-1,0 0 0,0 0 1,1 0-1,5-4 0,-9 8-10,0-1 0,-1 1 0,1 0 0,0 0-1,0-1 1,0 1 0,0 0 0,0 0 0,0 0 0,0 0-1,0 0 1,-1 0 0,1 0 0,0 0 0,0 1 0,0-1-1,0 0 1,0 0 0,0 1 0,-1-1 0,1 1 0,0-1-1,0 1 1,0-1 0,-1 1 0,1-1 0,0 1 0,-1 0-1,1-1 1,0 1 0,0 1 0,13 25 4,-11-21 10,4 13 56,0 0-1,-2 1 0,0 0 0,-1 0 0,2 25 0,-2 103 282,-4-107-323,-6 15 228,4-50-70,1-7-2,1-29 74,3 6-261,1 1 1,1-1-1,1 2 1,1-1-1,15-33 0,-5 19-41,2 1-1,33-48 1,-46 76 55,31-39-36,-35 45 27,0-1 0,0 1 0,0 0 0,1 1 0,-1-1-1,1 0 1,0 1 0,-1-1 0,1 1 0,0 0 0,0 0-1,0 0 1,0 0 0,-1 0 0,8 0 0,-9 1-11,1 0 1,-1 1 0,1-1-1,0 1 1,-1-1 0,1 1-1,-1-1 1,1 1 0,-1 0-1,1 0 1,-1 0 0,0 0-1,1 0 1,-1 0 0,0 0-1,0 0 1,0 1-1,0-1 1,0 0 0,1 3-1,17 32 57,-15-26-44,11 26 162,-2 0-1,-1 1 1,12 68 0,3 118 203,-20-153-389,-7-62-291,1 1 1,0-1-1,1 1 1,0-1-1,0 1 0,6 11 1,4-5-3209</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3:59.631"/>
    </inkml:context>
    <inkml:brush xml:id="br0">
      <inkml:brushProperty name="width" value="0.05" units="cm"/>
      <inkml:brushProperty name="height" value="0.05" units="cm"/>
    </inkml:brush>
  </inkml:definitions>
  <inkml:trace contextRef="#ctx0" brushRef="#br0">104 0 6081,'0'0'3193,"59"178"-2649,-37-114-264,-2 3-72,-10 0-24,-10 0-80,0 3-24,-69 35-80,1-17-800,-9-9-2024</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00.439"/>
    </inkml:context>
    <inkml:brush xml:id="br0">
      <inkml:brushProperty name="width" value="0.05" units="cm"/>
      <inkml:brushProperty name="height" value="0.05" units="cm"/>
    </inkml:brush>
  </inkml:definitions>
  <inkml:trace contextRef="#ctx0" brushRef="#br0">226 39 4929,'0'0'5069,"-5"-6"-4481,-17-19 18,21 24-564,1 0 0,-1 1 0,1-1 0,-1 1 0,0-1 0,1 1 0,-1-1 0,0 1 0,1-1 0,-1 1 0,0 0 0,0-1 0,0 1 0,1 0 0,-1 0 0,0-1 0,0 1 0,0 0 0,1 0 0,-1 0 0,0 0 0,0 0 0,0 0 0,0 0 0,1 1 0,-1-1 0,0 0 0,0 0 0,0 1 0,1-1 0,-1 0 0,0 1 0,0-1 0,1 1 0,-1-1 0,0 1 0,1-1 0,-2 2 0,-17 23-100,17-22 158,-15 26 31,1 1 1,1 0-1,1 1 0,-10 35 0,-25 134 261,43-164-473,2 0 0,1 1 0,4 56 0,-1-88 4,1-1 0,-1 0 0,1 0 0,0 0 0,0 0 0,1 0 0,-1 0 1,1 0-1,0-1 0,0 1 0,0-1 0,0 1 0,1-1 0,-1 1 0,1-1 0,0 0 0,0 0 0,0-1 0,1 1 0,3 2 0,5 2-441,1-1 1,-1 0 0,1 0-1,24 6 1,24 2-2491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00.801"/>
    </inkml:context>
    <inkml:brush xml:id="br0">
      <inkml:brushProperty name="width" value="0.05" units="cm"/>
      <inkml:brushProperty name="height" value="0.05" units="cm"/>
    </inkml:brush>
  </inkml:definitions>
  <inkml:trace contextRef="#ctx0" brushRef="#br0">0 0 8514,'0'0'3201,"117"175"-2609,-81-125 72,-7 2-360,-7 4-152,-9 5-144,-13 3-8,-29 41-512,-26-15-1009,-13-8-1599</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03.827"/>
    </inkml:context>
    <inkml:brush xml:id="br0">
      <inkml:brushProperty name="width" value="0.05" units="cm"/>
      <inkml:brushProperty name="height" value="0.05" units="cm"/>
    </inkml:brush>
  </inkml:definitions>
  <inkml:trace contextRef="#ctx0" brushRef="#br0">0 1 8786,'0'0'623,"38"5"-318,8 2-167,185 22 822,629-4 1548,-244-16-1497,646 21 269,174-33-606,-362 49-443,-461-10-177,453 33 191,-8 29-149,-1042-97-98,497 47 24,779 83 163,133 2-29,5-45 70,-44-53-201,-750-26-8,541 11 1,1408 42 18,-1001 32 7,-1075-60-36,467 37-80,-5 35-268,-475-63-6055,-372-41 2475</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17.204"/>
    </inkml:context>
    <inkml:brush xml:id="br0">
      <inkml:brushProperty name="width" value="0.05" units="cm"/>
      <inkml:brushProperty name="height" value="0.05" units="cm"/>
    </inkml:brush>
  </inkml:definitions>
  <inkml:trace contextRef="#ctx0" brushRef="#br0">249 503 11522,'0'0'2765,"-31"21"-1891,-5 3-584,-53 47 1,84-66-270,1 0 1,0 1-1,0-1 0,0 1 1,0-1-1,1 1 0,0 0 1,0 0-1,1 1 1,0-1-1,0 0 0,0 1 1,1 0-1,0-1 0,0 1 1,1 0-1,0-1 0,0 1 1,0 0-1,2 7 0,-1 13 40,-1-11-44,1 1 0,0-1-1,1 0 1,1 0 0,0-1-1,2 1 1,-1-1 0,2 1-1,0-1 1,1-1-1,0 1 1,1-1 0,1-1-1,0 1 1,1-1 0,0-1-1,1 0 1,14 11 0,-12-11-5,0-1 0,1-1 1,16 9-1,-23-15 20,-1-1-1,1 0 1,0 0 0,0 0-1,0-1 1,0 0-1,0-1 1,0 1-1,11-1 1,-17-1-13,0 0 0,-1 0 0,1 0 0,0 0 0,-1 0 0,1 0 0,0 0 0,0 0 0,-1 0 0,1-1 0,-1 1 0,1 0 0,0 0 0,-1-1 0,1 1 0,-1-1 0,1 1 0,0 0 0,-1-1 0,1 1 0,-1-1 0,1 1 0,-1-1 0,0 1 0,1-1 0,-1 0 0,0 1 0,1-1 0,-1 1 0,0-1 0,0 0 0,1 0 0,-1-25 523,-1 18-473,-2-9 67,0 1 1,-2 1-1,0-1 1,0 1 0,-2 0-1,0 0 1,0 0 0,-19-25-1,6 7 24,-6-12 9,-30-49 177,-51-120-1,94 182-343,1-1-1,1-1 0,2 1 0,2-1 0,1-1 0,1 1 1,1-69-1,4 94-47,0 0 1,1 0 0,0 1 0,1-1-1,0 0 1,0 1 0,1-1-1,0 1 1,0-1 0,1 1-1,0 1 1,0-1 0,1 0 0,0 1-1,1 0 1,0 0 0,0 1-1,0-1 1,1 1 0,-1 1 0,1-1-1,1 1 1,-1 1 0,1-1-1,14-5 1,-10 6-355,1 0 1,0 0-1,0 2 0,1-1 0,-1 2 1,0 0-1,1 0 0,-1 1 0,1 1 1,-1 0-1,0 1 0,1 1 0,-1 0 1,0 0-1,-1 2 0,1-1 0,-1 2 1,1-1-1,20 15 0,-11-5-2536,28 26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17.625"/>
    </inkml:context>
    <inkml:brush xml:id="br0">
      <inkml:brushProperty name="width" value="0.05" units="cm"/>
      <inkml:brushProperty name="height" value="0.05" units="cm"/>
    </inkml:brush>
  </inkml:definitions>
  <inkml:trace contextRef="#ctx0" brushRef="#br0">0 66 11346,'0'0'1186,"29"-10"-751,-7 3-370,9-4 94,0 2 0,1 1 0,0 1 0,55-4 0,-37 9 380,93 8 0,-121-3-408,-1 0 0,1 2 1,-1 1-1,0 0 0,-1 2 0,36 18 0,-39-17-40,-2 0-1,0 2 0,0 0 1,0 0-1,-2 1 1,1 1-1,-2 1 0,14 17 1,-17-19-55,-2 1 0,0 0 0,0 0 0,-1 0 0,0 1 1,-2 0-1,1 0 0,-2 0 0,0 0 0,3 28 0,-5-27-12,-1 0 0,0 1 0,-1-1 0,-1 0-1,0 0 1,-1 0 0,-1-1 0,0 1 0,-1-1-1,-9 21 1,8-25-10,1-1-1,-2 1 0,1-1 0,-1 0 1,-1-1-1,0 1 0,0-2 1,0 1-1,-1-1 0,0 0 1,-1-1-1,1 0 0,-1 0 0,-18 6 1,13-6 13,0-2 1,-1 0 0,1 0-1,-1-1 1,0-1 0,1-1-1,-1-1 1,-27-1 0,31 0-12,-1-1 0,0-1 1,0 1-1,1-2 0,-1 0 0,1 0 1,0-1-1,1-1 0,-1 0 1,-18-14-1,13 7-13,1-1 0,1-1 0,0-1 0,1 0 0,1-1 0,-17-27 0,24 34 2,0-1 1,1 0-1,0-1 1,0 1-1,1-1 1,1 0 0,0 0-1,0 0 1,2 0-1,-1 0 1,1-1 0,2-19-1,-1 28 0,1 1 0,0-1 0,0 0 0,0 1 0,0-1 0,1 1 0,-1-1-1,1 1 1,0 0 0,0-1 0,0 1 0,0 0 0,1 0 0,-1 1 0,5-5 0,-1 2-5,0 1-1,0 0 1,0 1 0,1-1 0,-1 1 0,1 1-1,11-4 1,4 1-26,1 0 0,-1 2-1,1 1 1,26 1 0,-39 1 4,0 0 0,0 1 0,0 0 1,10 3-1,-16-3-6,0 0 1,-1 0 0,0 0-1,1 1 1,-1 0 0,0 0-1,0 0 1,0 0 0,0 0-1,0 1 1,0-1 0,0 1-1,-1-1 1,4 6 0,0 4-412,0 0 0,-1 0 0,-1 1 0,1-1 0,-2 1 0,0 0 0,-1 0 1,0 1-1,0 12 0,0 42-4270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17.980"/>
    </inkml:context>
    <inkml:brush xml:id="br0">
      <inkml:brushProperty name="width" value="0.05" units="cm"/>
      <inkml:brushProperty name="height" value="0.05" units="cm"/>
    </inkml:brush>
  </inkml:definitions>
  <inkml:trace contextRef="#ctx0" brushRef="#br0">0 0 13115,'0'0'2336,"56"242"-4776,-21-148-1825</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16.150"/>
    </inkml:context>
    <inkml:brush xml:id="br0">
      <inkml:brushProperty name="width" value="0.05" units="cm"/>
      <inkml:brushProperty name="height" value="0.05" units="cm"/>
    </inkml:brush>
  </inkml:definitions>
  <inkml:trace contextRef="#ctx0" brushRef="#br0">635 1 10186,'0'0'5887,"-7"35"-5416,-3 9-339,-5 23 176,-10 92 0,12 41 178,10-108-264,-5-1 0,-20 96 0,27-185-210,1 1 1,-1 0-1,0-1 0,0 1 0,0-1 1,0 1-1,0-1 0,-1 1 1,1-1-1,-1 0 0,1 0 0,-4 3 1,4-4-5,0-1 0,0 1 1,0-1-1,0 1 0,0-1 1,0 1-1,-1-1 0,1 0 0,0 0 1,0 0-1,-1 1 0,1-1 1,0 0-1,0-1 0,0 1 1,-1 0-1,1 0 0,0 0 0,0-1 1,0 1-1,-1-1 0,1 1 1,0-1-1,0 1 0,0-1 1,0 0-1,0 1 0,0-1 0,0 0 1,0 0-1,-1-1 0,-12-12-4,1 0-1,1-1 0,-19-28 0,18 25-22,-188-318-453,144 232 737,57 103-426,5 22-146,7 10 313,-2 0 0,9 53 0,-17-67-177,0 1 1,-1-1-1,-1 0 1,0 1 0,-1-1-1,-1 1 1,-6 20-1,0-13-657,-1-1-1,-1 1 1,-2-2-1,0 0 0,-1 0 1,-26 32-1,-28 24-4420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16.506"/>
    </inkml:context>
    <inkml:brush xml:id="br0">
      <inkml:brushProperty name="width" value="0.05" units="cm"/>
      <inkml:brushProperty name="height" value="0.05" units="cm"/>
    </inkml:brush>
  </inkml:definitions>
  <inkml:trace contextRef="#ctx0" brushRef="#br0">88 0 10082,'0'0'3537,"19"12"-3777,11 58 232,-8 6-1056,-12 17-897,-10-23-967,0-17-4490</inkml:trace>
  <inkml:trace contextRef="#ctx0" brushRef="#br0" timeOffset="1">23 85 9914,'0'0'2825,"-10"143"-3025,10-94-753,0-8-1575,-13-12-4690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16.848"/>
    </inkml:context>
    <inkml:brush xml:id="br0">
      <inkml:brushProperty name="width" value="0.05" units="cm"/>
      <inkml:brushProperty name="height" value="0.05" units="cm"/>
    </inkml:brush>
  </inkml:definitions>
  <inkml:trace contextRef="#ctx0" brushRef="#br0">0 0 10178,'0'0'5780,"3"17"-5536,15 63 377,32 87 0,5 14-105,-26-64-278,15 141 1,-38-197-622,-2 1 0,-3-1 0,-2 1 0,-11 69 0,7-105-639,-1 0-1,-12 34 1,-20 31-4207</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58.058"/>
    </inkml:context>
    <inkml:brush xml:id="br0">
      <inkml:brushProperty name="width" value="0.05" units="cm"/>
      <inkml:brushProperty name="height" value="0.05" units="cm"/>
    </inkml:brush>
  </inkml:definitions>
  <inkml:trace contextRef="#ctx0" brushRef="#br0">20 586 1320,'0'0'10186,"-13"169"-9953,10-128-81,0-3-72,3-9-80,0-20-441</inkml:trace>
  <inkml:trace contextRef="#ctx0" brushRef="#br0" timeOffset="1">7 0 10058,'0'0'2065</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18.509"/>
    </inkml:context>
    <inkml:brush xml:id="br0">
      <inkml:brushProperty name="width" value="0.05" units="cm"/>
      <inkml:brushProperty name="height" value="0.05" units="cm"/>
    </inkml:brush>
  </inkml:definitions>
  <inkml:trace contextRef="#ctx0" brushRef="#br0">0 0 5233,'0'0'7175,"1"0"-7109,0 0 0,0 0 1,-1 0-1,1 0 0,0 0 1,-1 0-1,1 1 0,0-1 0,-1 0 1,1 0-1,0 0 0,-1 1 0,1-1 1,0 0-1,-1 1 0,1-1 0,0 1 1,-1-1-1,1 1 0,-1-1 0,1 1 1,-1-1-1,1 1 0,0 0 0,7 16 421,-1 0-1,0 0 0,-1 0 1,-1 1-1,0 0 0,-1 0 0,1 27 1,3 2-209,60 258 312,-15-108-6542,-41-151 139</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56.264"/>
    </inkml:context>
    <inkml:brush xml:id="br0">
      <inkml:brushProperty name="width" value="0.05" units="cm"/>
      <inkml:brushProperty name="height" value="0.05" units="cm"/>
    </inkml:brush>
  </inkml:definitions>
  <inkml:trace contextRef="#ctx0" brushRef="#br0">7 30 6617,'0'0'4939,"-2"-7"-4742,-2-16-97,3 32 9,11 61 210,135 936 2546,-109-573-2397,17 172-329,-24-413-2693,-21-145 831,-1 1-1343</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03.367"/>
    </inkml:context>
    <inkml:brush xml:id="br0">
      <inkml:brushProperty name="width" value="0.05" units="cm"/>
      <inkml:brushProperty name="height" value="0.05" units="cm"/>
    </inkml:brush>
  </inkml:definitions>
  <inkml:trace contextRef="#ctx0" brushRef="#br0">1 3 8410,'0'0'6028,"0"0"-6002,0 0 1,0 1-1,0-1 1,0 0-1,1 0 1,-1 0-1,0 0 1,0 0-1,0 1 1,0-1-1,0 0 1,0 0-1,1 0 1,-1 0-1,0 0 1,0 0-1,0 0 1,1 0-1,-1 0 1,0 1-1,0-1 1,0 0-1,0 0 1,1 0-1,-1 0 1,0 0-1,0 0 1,0 0-1,1 0 1,-1 0-1,0 0 1,0-1-1,0 1 1,0 0-1,1 0 1,-1 0-1,0 0 0,0 0 1,0 0-1,0 0 1,1 0-1,-1 0 1,0-1-1,0 1 1,0 0-1,0 0 1,0 0-1,0 0 1,1 0-1,-1-1 1,0 1-1,0 0 1,0 0-1,0 0 1,0 0-1,0-1 1,0 1-1,0 0 1,0 0-1,0 0 1,0-1-1,0 1 1,0 0-1,0 0 1,0 0-1,0-1 1,260 390 1178,-222-323-1047,-3 3-1,-3 1 0,-3 1 0,38 146 1,-43-104-34,-5 2 0,7 186 0,-16 341 103,-4-575-186,-6-67-34,2 0 5,-1-1 1,0 1-1,1-1 1,-1 0-1,0 0 1,1 1-1,-1-1 1,0 0-1,0 0 1,0 0-1,0 0 1,0-1-1,0 1 0,0 0 1,0 0-1,0-1 1,-1 1-1,1 0 1,0-1-1,-1 1 1,2-4-1,12-41 74,-10 33-57,129-364-27,-128 364-4,-4 11 2,1-1 0,-1 1 0,0-1 0,0 0 0,-1 1 0,1-1 0,-1 0 0,1 0 0,-1 0 0,0-4 0,0 6-18,0 3-176,0 47 169,-2 0 0,-2 0-1,-17 82 1,17-114 24,-1-1 1,0 1 0,-2-1 0,1 0-1,-2-1 1,0 0 0,-1 0 0,0-1 0,-1 0-1,-1 0 1,0-1 0,-1-1 0,-1 0-1,-17 14 1,23-22 8,-1 1 0,1-1 0,-1-1 0,1 1 0,-1-1 0,0-1 0,0 1 0,-16 1 0,-1-1-3,-40-2-1,49-1-17,8 0-51,0 0 1,0-1-1,0-1 1,1 1-1,-1-1 1,1 0-1,-1-1 1,1 0-1,0 0 1,-1-1-1,2 1 0,-1-1 1,0-1-1,1 0 1,0 0-1,-7-7 1,-5-7-1447,1-2 1,1 0 0,-20-33 0,36 53 1478,-24-38-5108</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04.204"/>
    </inkml:context>
    <inkml:brush xml:id="br0">
      <inkml:brushProperty name="width" value="0.05" units="cm"/>
      <inkml:brushProperty name="height" value="0.05" units="cm"/>
    </inkml:brush>
  </inkml:definitions>
  <inkml:trace contextRef="#ctx0" brushRef="#br0">430 0 6425,'0'0'4547,"-28"4"-3855,-86 15-379,111-19-303,1 1 1,-1 0-1,1-1 0,-1 1 0,1 0 1,0 0-1,-1 0 0,1 0 0,0 1 0,0-1 1,0 1-1,0-1 0,-3 4 0,4-4-3,1 0-1,-1 0 0,1 0 1,-1 0-1,1 1 0,-1-1 1,1 0-1,0 0 0,0 1 1,0-1-1,-1 0 0,1 0 1,0 1-1,1 1 0,-1 4 22,-1 3 7,0 0 1,1-1 0,0 1 0,1 0-1,0-1 1,1 1 0,0-1-1,0 1 1,1-1 0,0 0 0,0 0-1,1 0 1,6 10 0,62 81 605,9 14-134,-72-99-387,-1 0 1,0 0-1,-1 0 1,-1 1-1,8 32 1,-12-40-58,0 0 1,-1 0-1,0 1 1,-1-1-1,0 0 1,-1 16-1,0-21-43,1 0-1,-1-1 1,0 1 0,0-1 0,0 1-1,0-1 1,0 0 0,-1 1-1,1-1 1,-1 0 0,0 0-1,1 0 1,-1 0 0,0 0-1,0 0 1,0-1 0,0 1-1,-1-1 1,1 1 0,0-1 0,0 0-1,-1 0 1,1 0 0,-1 0-1,-2 1 1,-21 2-53,1 0-1,-1-1 1,1-2 0,-1 0-1,0-2 1,1-1 0,-1-1-1,1-1 1,-46-14 0,51 13-501,0-2 1,1-1 0,-30-15 0,46 21 371,1 0-1,0 0 1,-1 0-1,1 0 1,0 0 0,0 0-1,0 0 1,1-1-1,-1 1 1,0-1-1,1 1 1,0-1 0,-1 0-1,1 1 1,0-1-1,0 0 1,1 0-1,-1 0 1,1 0 0,-1 0-1,1 0 1,0 0-1,0 1 1,0-1-1,1 0 1,-1 0 0,1 0-1,-1 0 1,1 0-1,0 0 1,0 0-1,0 1 1,3-6 0,24-24-4763</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04.562"/>
    </inkml:context>
    <inkml:brush xml:id="br0">
      <inkml:brushProperty name="width" value="0.05" units="cm"/>
      <inkml:brushProperty name="height" value="0.05" units="cm"/>
    </inkml:brush>
  </inkml:definitions>
  <inkml:trace contextRef="#ctx0" brushRef="#br0">200 43 8634,'0'0'5364,"-30"21"-4922,-96 73-31,123-91-391,-1 0 0,1 0 1,0 0-1,-1 1 0,1-1 0,1 1 0,-1-1 0,1 1 0,-1 0 1,1 0-1,0 0 0,0 0 0,1 0 0,-1 1 0,1-1 0,0 1 1,0-1-1,1 0 0,-1 1 0,1 0 0,0-1 0,0 1 1,1 4-1,0 9 47,-2-12-45,1 1 0,0-1-1,0 1 1,1 0 0,0-1 0,0 1 0,1-1 0,0 0 0,0 1-1,0-1 1,1 0 0,-1 0 0,2 0 0,-1-1 0,1 1-1,-1-1 1,1 1 0,1-1 0,-1-1 0,1 1 0,0-1 0,0 1-1,0-1 1,1-1 0,-1 1 0,1-1 0,0 0 0,11 4-1,-2-2-15,0 0-1,0-1 0,1-1 0,-1 0 0,1-1 1,0-1-1,-1 0 0,1-2 0,0 1 0,28-6 1,-34 4-81,0-1 1,0 1 0,0-1-1,0-1 1,-1 0-1,0 0 1,0-1 0,0 0-1,0-1 1,-1 0-1,0 0 1,0-1 0,0 1-1,-1-2 1,0 1 0,0-1-1,7-12 1,-10 12 58,0 0 0,0-1 0,-1 0 0,0 0 0,0 0 0,-1 0 0,0 0 0,-1 0 0,0 0 0,0-1 0,-1 1 0,0 0 0,-1-1 0,0 1 0,0 0 0,-1 0 0,0 0 0,-1 0 0,0 0 0,0 0 0,-1 1 0,0-1 0,-1 1 0,0 0 0,0 0 0,0 1 0,-1-1 0,0 1 0,-1 1 0,-10-10 0,6 8 16,0 0 0,0 0 0,-1 2 0,1-1 0,-2 1 0,1 1 0,0 0 0,-1 1 0,0 0 0,0 1 1,0 1-1,-1 0 0,1 1 0,-1 0 0,1 1 0,-25 2 0,36-1-60,1-1-1,0 0 1,-1 0-1,1 1 1,0-1-1,0 1 1,0-1 0,-1 1-1,1-1 1,0 1-1,0 0 1,0 0-1,0 0 1,0-1-1,0 1 1,0 0 0,0 0-1,0 0 1,1 0-1,-1 0 1,0 1-1,1-1 1,-1 0 0,1 0-1,-1 0 1,1 1-1,-1 1 1,0 36-3623,1-33 2689,3 19-5432</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04.889"/>
    </inkml:context>
    <inkml:brush xml:id="br0">
      <inkml:brushProperty name="width" value="0.05" units="cm"/>
      <inkml:brushProperty name="height" value="0.05" units="cm"/>
    </inkml:brush>
  </inkml:definitions>
  <inkml:trace contextRef="#ctx0" brushRef="#br0">2 0 9826,'0'0'2503,"0"26"-1903,-1 2-432,0-6-7,1 0 1,1 0 0,1 0 0,0 0-1,9 30 1,72 196 1359,-71-215-1367,-6-22 551,-7-25-398,-8-30-177,1 6-302,0-1 1,3 0-1,-1-62 1,6 96 81,-1 1 0,1 0 0,1 0 0,-1-1 0,1 1 0,0 0 0,0 0 0,0 0 0,0 0 0,1 0 0,-1 0 0,1 0 0,0 0 0,0 1 0,1-1 0,-1 1 0,1-1 0,-1 1 0,1 0 0,0 0 0,0 0 0,1 1 0,-1-1 0,1 1 0,-1 0 0,1-1 0,0 2 0,6-4 0,30-11-2139,53-14 0,-29 12-1676</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05.279"/>
    </inkml:context>
    <inkml:brush xml:id="br0">
      <inkml:brushProperty name="width" value="0.05" units="cm"/>
      <inkml:brushProperty name="height" value="0.05" units="cm"/>
    </inkml:brush>
  </inkml:definitions>
  <inkml:trace contextRef="#ctx0" brushRef="#br0">0 0 8490,'0'0'4057,"2"29"-3056,13 200 678,-12-203-1505,55 464 1479,-56-480-1642,11 44 89,-12-52-98,-1 0 1,1 0 0,0 0-1,0-1 1,0 1 0,0 0-1,0 0 1,1-1 0,-1 1 0,0-1-1,1 1 1,-1-1 0,1 1-1,-1-1 1,1 0 0,0 0-1,0 0 1,-1 0 0,1 0-1,0 0 1,0 0 0,3 0-1,0 0-7,-1-1 0,1 0 0,-1 0 0,0 0 0,1-1-1,-1 1 1,0-1 0,1 0 0,-1 0 0,0-1 0,0 1-1,0-1 1,0 0 0,5-3 0,1-2-114,0-1 0,0 0 0,12-13 0,-12 11-66,57-58-2244,-7-4-2012</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05.605"/>
    </inkml:context>
    <inkml:brush xml:id="br0">
      <inkml:brushProperty name="width" value="0.05" units="cm"/>
      <inkml:brushProperty name="height" value="0.05" units="cm"/>
    </inkml:brush>
  </inkml:definitions>
  <inkml:trace contextRef="#ctx0" brushRef="#br0">0 15 9778,'0'0'6225,"224"-14"-7481,-111 14-992,-6 0-1041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06.326"/>
    </inkml:context>
    <inkml:brush xml:id="br0">
      <inkml:brushProperty name="width" value="0.05" units="cm"/>
      <inkml:brushProperty name="height" value="0.05" units="cm"/>
    </inkml:brush>
  </inkml:definitions>
  <inkml:trace contextRef="#ctx0" brushRef="#br0">29 1 7818,'0'0'2680,"0"19"-2486,0-2-115,-4 283 2150,-21 1097 2039,61-822-3792,-36-571-546,5 28-549,-5-31 573,0-1-1,0 1 1,0-1-1,0 1 1,0-1-1,0 0 1,0 1-1,0-1 1,0 1-1,0-1 1,1 1-1,-1-1 1,0 1-1,0-1 1,1 0-1,-1 1 1,0-1-1,0 1 1,1-1-1,-1 0 1,0 1-1,1-1 1,-1 0-1,1 0 1,-1 1-1,0-1 1,1 0-1,-1 0 1,1 0-1,-1 1 1,1-1-1,-1 0 1,1 0-1,-1 0 1,1 0-1,-1 0 1,0 0-1,1 0 1,-1 0-1,1 0 1,-1 0-1,1 0 1,-1 0-1,1 0 1,-1-1-1,1 1 1,-1 0-1,1 0 1,-1 0-1,0-1 1,1 1-1,-1 0 1,1-1-1,1-1-35,0 0 0,-1 0 0,1 0 0,-1 0 0,0-1 0,1 1 0,-1 0 0,0-1 0,0 1 0,0-4 0,52-174-3670,-28 76 7</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09.308"/>
    </inkml:context>
    <inkml:brush xml:id="br0">
      <inkml:brushProperty name="width" value="0.05" units="cm"/>
      <inkml:brushProperty name="height" value="0.05" units="cm"/>
    </inkml:brush>
  </inkml:definitions>
  <inkml:trace contextRef="#ctx0" brushRef="#br0">0 232 7802,'0'0'5604,"9"-2"-5198,54-4 853,123 4 0,-98 3-900,991 18 883,419-17 519,-739-21-826,-1 27-413,-478-3-304,-79-1-96,405-4 276,-266-27-284,-55 3-96,393-4-45,-281 15 46,1163-3 294,-1039 18-256,668-20 44,-105-31-56,431-15-54,-785 59 30,-430 6-75,369 19-249,-629-16 251,-39-4 40,-16 198-840,1-57 905,2 816 443,14-614-308,4 310-44,-9-540-110,3-113-41,0 1 1,0-1 0,0 0-1,-1 1 1,1-1 0,0 1-1,0-1 1,-1 0 0,1 1-1,0-1 1,-1 0 0,1 1-1,0-1 1,-1 0 0,1 1-1,0-1 1,-1 0 0,1 0-1,-1 0 1,1 1 0,0-1-1,-1 0 1,1 0 0,-1 0-1,1 0 1,-1 0 0,1 0-1,0 0 1,-1 0 0,1 0-1,-1 0 1,-21 0-42,14 0 33,-112 0 149,-403-19 60,288-12-138,-332-33-17,-1072-24 5,1111 65-28,-1892-42-25,2162 63 13,-637 3-51,253 47 56,2 36 19,346-43-22,-294 15-2,-5-29 3,183-10-4,-1138 5 41,1136-23-38,40 12-19,2 1 4,-622-12-97,671 21-51,219-11 131,69-8 30,21-2-11,1 1 1,-1 0-1,-18 4 0,-10 6-37,22-7-28,-34 13 0,51-16 36,3-5-2174,-1 2 1812,0 0 0,0 1 0,0-1 0,1 0 0,-1 1 0,1-1 0,-1 1 0,1-1 0,1 0 1,3-4-1321,10-14-4292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58.570"/>
    </inkml:context>
    <inkml:brush xml:id="br0">
      <inkml:brushProperty name="width" value="0.05" units="cm"/>
      <inkml:brushProperty name="height" value="0.05" units="cm"/>
    </inkml:brush>
  </inkml:definitions>
  <inkml:trace contextRef="#ctx0" brushRef="#br0">435 0 9434,'0'0'2183,"0"30"-1861,0 201 608,-2-33 97,8 275 408,-5-444-1409,-1-14-10,0 1 0,2-1 1,-1 1-1,2-1 0,0 0 0,1 0 0,10 27 0,-14-43-18,0 1 1,0-1-1,0 1 1,0 0-1,1-1 0,-1 1 1,0 0-1,0-1 1,0 1-1,0 0 1,0-1-1,1 1 0,-1 0 1,0-1-1,0 1 1,1 0-1,-1-1 0,0 1 1,0 0-1,1 0 1,-1-1-1,0 1 1,1 0-1,-1 0 0,0 0 1,1 0-1,-1-1 1,0 1-1,1 0 0,-1 0 1,0 0-1,1 0 1,-1 0-1,1 0 0,-1 0 1,0 0-1,1 0 1,-1 0-1,0 0 1,1 0-1,-1 0 0,0 0 1,1 0-1,-1 1 1,1-1-1,-1 0 0,0 0 1,1 0-1,-1 1 1,0-1-1,0 0 1,1 0-1,-1 0 0,0 1 1,1-1-1,-1 0 1,0 1-1,0-1 0,0 0 1,1 1-1,-1-1 1,0 0-1,0 1 0,0 0 1,5-32 344,-3 6-432,-2 0 0,-5-48 0,3 63 40,0 0 0,-1 1 0,0-1 0,0 1 0,-1 0 0,-1 0 0,1 1 0,-1-1 0,0 1 0,-11-13 1,10 15 38,0 0 1,0 0 0,-1 0-1,0 1 1,0 0 0,0 0 0,0 1-1,-1-1 1,0 2 0,0-1-1,0 1 1,0 1 0,-11-3 0,-7 1-6,-1 1 1,-52 0-1,78 3 15,-7 1-4,0-1-1,-1 1 1,1 0 0,0 1-1,0 0 1,0 0 0,1 1-1,-1 0 1,0 0 0,1 1-1,0 0 1,0 0-1,0 1 1,0 0 0,1 0-1,0 0 1,0 1 0,0 0-1,1 0 1,-1 1-1,2 0 1,-1-1 0,1 1-1,0 1 1,0-1 0,1 1-1,0-1 1,0 1 0,1 0-1,0 0 1,1 0-1,-2 14 1,3-15-15,-1 1-1,1-1 1,1 1-1,0 0 1,0-1 0,0 1-1,1-1 1,3 10-1,-2-12 14,-1 0-1,1 0 0,0 0 0,1 0 0,-1-1 1,1 0-1,0 0 0,0 0 0,0 0 1,1 0-1,-1-1 0,6 3 0,4 2-6,0-1 0,0-1-1,1 0 1,-1-1-1,1-1 1,1 0 0,-1-1-1,0 0 1,20 0-1,0-2-369,0-1-1,67-9 0,-71 3-1085,58-17 1,17-17-4649</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10.392"/>
    </inkml:context>
    <inkml:brush xml:id="br0">
      <inkml:brushProperty name="width" value="0.05" units="cm"/>
      <inkml:brushProperty name="height" value="0.05" units="cm"/>
    </inkml:brush>
  </inkml:definitions>
  <inkml:trace contextRef="#ctx0" brushRef="#br0">1 1 7194,'0'0'4711,"0"11"-4055,-1 187 1448,18 614 773,19-81-2695,-30-248-7096,-6-388 649</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11.123"/>
    </inkml:context>
    <inkml:brush xml:id="br0">
      <inkml:brushProperty name="width" value="0.05" units="cm"/>
      <inkml:brushProperty name="height" value="0.05" units="cm"/>
    </inkml:brush>
  </inkml:definitions>
  <inkml:trace contextRef="#ctx0" brushRef="#br0">1 0 8026,'0'0'2584,"2"27"-1814,42 321 1858,7-36-1276,17 465 0,-65-316-2967,-8-307-838,-6-22-1429</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11.466"/>
    </inkml:context>
    <inkml:brush xml:id="br0">
      <inkml:brushProperty name="width" value="0.05" units="cm"/>
      <inkml:brushProperty name="height" value="0.05" units="cm"/>
    </inkml:brush>
  </inkml:definitions>
  <inkml:trace contextRef="#ctx0" brushRef="#br0">1 0 9658,'0'0'0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12.667"/>
    </inkml:context>
    <inkml:brush xml:id="br0">
      <inkml:brushProperty name="width" value="0.05" units="cm"/>
      <inkml:brushProperty name="height" value="0.05" units="cm"/>
    </inkml:brush>
  </inkml:definitions>
  <inkml:trace contextRef="#ctx0" brushRef="#br0">289 158 7194,'0'0'2983,"-7"9"-2896,-24 24-7,28-31-59,0 0 0,0-1 0,0 1 1,0-1-1,0 0 0,0 0 1,0 0-1,-1 0 0,1 0 0,0-1 1,-1 1-1,1-1 0,0 0 1,-1 0-1,1 0 0,-1-1 1,1 1-1,0-1 0,-1 0 0,1 0 1,0 0-1,0 0 0,0-1 1,0 1-1,0-1 0,0 0 0,0 1 1,0-2-1,-3-2 0,2 0 84,0-1 0,1 0 0,-1 1 0,1-2 0,0 1 0,1 0 0,-1-1-1,1 1 1,1-1 0,-1 0 0,1 1 0,0-1 0,0 0 0,1 0 0,0 0 0,2-13-1,-1 17-86,0 0 0,0 0 0,0 0 0,0 0 0,1 0 0,-1 0 0,1 1 0,0-1 0,0 0 0,0 1 0,0-1 0,0 1 0,0 0 0,1 0 0,-1 0 0,1 0 0,0 0 0,-1 0 0,1 1 0,0-1 0,0 1 0,0 0 0,0 0 0,0 0 0,6-1 0,5-2 22,1 1 1,0 1 0,-1 0-1,21 1 1,-25 1-7,1 0-1,-1 0 1,0 2-1,20 3 0,-25-3-21,1 1 0,-1-1 0,0 1-1,0-1 1,0 1 0,-1 1-1,1-1 1,-1 1 0,1 0 0,5 6-1,1 4 79,0 0 0,-1 0 0,0 1 0,-1 0-1,0 1 1,-2 0 0,0 0 0,-1 0 0,7 27-1,-6-7 138,-1 0 0,-2 0-1,-1 59 1,-4-79-201,0 1 1,-1-1 0,-1 1-1,-1-1 1,0 0 0,-2 0-1,1-1 1,-2 1 0,0-1 0,-1 0-1,0-1 1,-1 0 0,-15 18-1,15-21-42,0-1 0,-1 0-1,0 0 1,0-1 0,-1-1-1,0 1 1,-1-2 0,0 0-1,0 0 1,0-1 0,-1 0-1,0-1 1,0-1 0,0 0-1,-1-1 1,-20 3 0,22-5-63,0-1 0,0 0 1,0-1-1,0 0 1,0-1-1,1 0 0,-1 0 1,0-2-1,1 1 0,-16-8 1,23 8 83,-1 0 1,1 1-1,-1-1 1,1 0 0,0-1-1,0 1 1,1-1-1,-1 0 1,1 0-1,0 0 1,0 0-1,0-1 1,0 1 0,1-1-1,-1 0 1,1 0-1,1 1 1,-1-1-1,1 0 1,0-1-1,0 1 1,0 0 0,1 0-1,-1 0 1,1-1-1,1-5 1,-1 8 10,1 1 0,-1 0 0,1 0 0,0-1 0,-1 1 0,1 0 0,0 0 0,0 0 0,0 0 0,0 0 0,1 0 0,-1 0 0,1 1 1,-1-1-1,1 0 0,2-2 0,1 1-3,0-1 0,1 1 0,-1-1 0,1 2 0,11-6 0,-1 3-33,1 1 1,-1 0 0,29-3-1,-27 5-136,-1 1-1,1 0 1,-1 1-1,1 1 1,-1 0 0,1 2-1,-1 0 1,0 1-1,0 0 1,0 1-1,-1 1 1,17 9-1,22 19-250,60 49 0,42 26 408,-149-105 41,-1 0 1,1 0-1,0 0 0,1-1 0,-1 0 1,1-1-1,-1 0 0,1 0 0,0-1 1,-1 0-1,1-1 0,0 0 0,0 0 1,13-3-1,-11 1-8,1-1 0,-1-1 0,0 0 0,0-1 1,0 0-1,-1 0 0,0-1 0,0-1 0,0 0 0,9-8 1,-3 0-85,0 0 0,-1 0 0,-1-2 0,0 0 1,-1 0-1,19-36 0,-26 41 26,0 1 0,-1-1 0,-1 0 0,0 0 0,0 0 0,-2 0 0,1-1 0,-2 1 0,1-1 0,-2 0 0,0 1 0,0-1 0,-3-14 0,3 25 48,-1 1 0,1-1 0,-1 0 0,1 1 0,-1-1-1,0 1 1,0-1 0,0 1 0,0 0 0,0-1 0,0 1 0,0 0-1,0 0 1,-1-1 0,1 1 0,0 0 0,-1 0 0,-2-1 0,0 0 4,0 0-1,-1 0 1,1 1 0,-1 0 0,0 0 0,-8-1 0,3 1-1,0 0-1,0 1 0,0 1 1,0 0-1,-19 4 0,19-2-3,1 1 0,0 1 0,0-1 0,1 1 0,-1 1 0,1 0 0,0 0 0,0 0 0,1 1 0,-8 9-1,6-5 58,0 0 0,0 0 0,1 1 0,1 0 0,0 1 0,-8 19 0,11-22-45,1 0 0,0 0 0,1 0 0,0 0-1,1 1 1,0-1 0,1 0 0,0 1 0,0-1-1,3 11 1,-3-19-95,1 0 0,0 0-1,0 0 1,0 0 0,1 0-1,-1 0 1,0-1 0,1 1-1,-1 0 1,1-1 0,-1 1-1,1-1 1,0 1 0,0-1 0,-1 0-1,1 0 1,0 0 0,0 0-1,0 0 1,1 0 0,-1-1-1,0 1 1,0-1 0,0 1 0,5-1-1,8 2-676,0-1 0,27-2-1,-21 0-524,28 1-3486</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13.100"/>
    </inkml:context>
    <inkml:brush xml:id="br0">
      <inkml:brushProperty name="width" value="0.05" units="cm"/>
      <inkml:brushProperty name="height" value="0.05" units="cm"/>
    </inkml:brush>
  </inkml:definitions>
  <inkml:trace contextRef="#ctx0" brushRef="#br0">186 0 5393,'0'0'5101,"-28"8"-4697,-86 26-121,112-34-268,0 1 0,0-1-1,0 1 1,0 0 0,0 0-1,0 0 1,0 0 0,0 0 0,0 0-1,1 0 1,-1 1 0,0-1 0,1 1-1,-1-1 1,1 1 0,0 0-1,-1-1 1,1 1 0,0 0 0,0 0-1,0 0 1,0 0 0,1 0 0,-1 0-1,0 0 1,1 0 0,-1 0-1,1 0 1,0 1 0,0-1 0,0 0-1,0 0 1,0 3 0,0 7 90,-3 137 718,3-107-701,0-33-167,0-1 0,0 1 0,1-1 0,0 0-1,1 1 1,0-1 0,0 0 0,1 0 0,0 0 0,0 0 0,1-1 0,0 1-1,0-1 1,0 0 0,1 0 0,0 0 0,1-1 0,0 1 0,0-2 0,0 1 0,1-1-1,-1 1 1,16 7 0,2-3-778,1 0 0,0-2 1,0-1-1,30 5 0,17-2-4039</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13.429"/>
    </inkml:context>
    <inkml:brush xml:id="br0">
      <inkml:brushProperty name="width" value="0.05" units="cm"/>
      <inkml:brushProperty name="height" value="0.05" units="cm"/>
    </inkml:brush>
  </inkml:definitions>
  <inkml:trace contextRef="#ctx0" brushRef="#br0">244 0 6489,'0'0'3537,"-26"18"-3391,-78 58-26,102-73-115,-1-1 1,0 0-1,1 0 0,0 1 1,-1 0-1,1-1 1,0 1-1,0 0 1,1 0-1,-1 0 1,-1 4-1,3-5-2,-1 0-1,1 0 1,0-1-1,0 1 0,0 0 1,0 0-1,0-1 1,0 1-1,1 0 0,-1-1 1,1 1-1,0 2 0,1 2 10,1 4 32,1-1 1,0 0-1,0 0 1,1 0-1,1 0 1,-1-1-1,1 0 1,12 13-1,23 34 186,-39-50-208,1 0-1,-1 0 0,1 0 1,-2 1-1,1-1 0,0 0 1,-1 1-1,0 0 0,-1-1 1,1 7-1,-1-10-23,0-1-1,0 0 1,0 1-1,-1-1 1,1 0-1,0 1 1,-1-1-1,1 0 1,-1 0-1,1 0 1,-1 1-1,0-1 1,0 0-1,1 0 1,-1 0 0,0 0-1,0 0 1,0 0-1,0-1 1,0 1-1,0 0 1,0 0-1,0-1 1,0 1-1,-1 0 1,1-1-1,0 1 1,0-1-1,-1 0 1,1 1-1,-2-1 1,-5 1-113,0 0 0,0 0 0,0-1-1,-9 0 1,7 0-127,-50-4-2559,2-16-4526</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13.927"/>
    </inkml:context>
    <inkml:brush xml:id="br0">
      <inkml:brushProperty name="width" value="0.05" units="cm"/>
      <inkml:brushProperty name="height" value="0.05" units="cm"/>
    </inkml:brush>
  </inkml:definitions>
  <inkml:trace contextRef="#ctx0" brushRef="#br0">1 0 7522,'0'0'3728,"194"96"-3119,-145-55-137,-10 3-48,-4 3-64,-12 2-24,-13 1-128,-10 5-192,0 6 160,-43 1-176,-60 19-280,9-16-1552,-10-22-3242</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25.275"/>
    </inkml:context>
    <inkml:brush xml:id="br0">
      <inkml:brushProperty name="width" value="0.05" units="cm"/>
      <inkml:brushProperty name="height" value="0.05" units="cm"/>
    </inkml:brush>
  </inkml:definitions>
  <inkml:trace contextRef="#ctx0" brushRef="#br0">10 365 6081,'0'0'4596,"-2"-28"-3569,-6-93-324,8 115-657,0 1 1,1-1-1,0 0 1,0 1 0,0-1-1,0 0 1,1 1 0,0-1-1,0 1 1,1 0-1,-1 0 1,1 0 0,0 0-1,0 0 1,1 1-1,0-1 1,0 1 0,0 0-1,0 0 1,0 1-1,7-5 1,-1 0 53,3-3-35,0 0 0,2 2 0,-1 0 0,1 1 0,0 0 0,0 1 0,1 0 0,0 2 0,0 0 0,1 1 0,0 0 0,-1 1 0,1 1 0,0 1 0,0 0 0,27 3-1,-41-1-74,1-1 1,0 1-1,0 0 0,0 0 0,0 0 0,0 1 0,-1 0 0,1-1 0,-1 1 0,1 0 0,-1 1 0,0-1 0,0 1 0,0-1 0,0 1 0,0 0 0,-1 0 0,1 0 0,-1 0 0,0 1 0,0-1 0,0 1 0,0-1 0,0 1 0,-1 0 0,2 5 0,1 7-41,-1 1 0,-1-1-1,0 1 1,-2 31 0,0-46 43,-1 11-3,0 1 0,-1-1 0,-1 0 0,-1 0 0,1 0 0,-2-1 0,0 1 0,0-1 0,-1 0 0,-1 0 0,0-1 0,-1 0 0,0 0 0,0-1 0,-18 17 0,7-9-50,-1-1 0,0-1 0,-1-1 1,0 0-1,-1-2 0,-1-1 0,-31 13 0,45-21 62,-1 0-1,0-1 0,0-1 1,0 1-1,0-1 0,-12 0 1,20-2 102,18-5-102,16-9-37,1 0 0,0 3 0,1 1 0,0 1 0,70-8 0,-72 14 15,1 2 0,-1 1 0,1 2 0,43 8 0,-67-8 18,-1 0-1,1 0 1,-1 1-1,1 0 0,-1 1 1,0-1-1,0 2 1,-1-1-1,1 1 0,-1 0 1,0 1-1,0 0 0,-1 0 1,0 0-1,0 1 1,0 0-1,-1 0 0,0 0 1,0 1-1,-1 0 0,4 8 1,-4-5 43,-1-1 1,0 1 0,-1 0-1,0 0 1,-1 1-1,0-1 1,-1 0 0,-1 17-1,0-19-2,0-1-1,0 1 1,-1 0-1,0-1 1,-1 1-1,0-1 0,0 0 1,0 0-1,-1 0 1,-1 0-1,-5 7 1,1-5-13,-1 0 1,0-1 0,-1 0 0,0-1 0,-1 0 0,1-1 0,-1 0-1,-1-1 1,1-1 0,-1 1 0,0-2 0,0 0 0,-1-1-1,1 0 1,-1-1 0,-22 1 0,19-2-168,0 0 0,0-2 0,-1 0-1,1-1 1,0-1 0,0 0 0,1-1 0,-1-1 0,1-1 0,0 0 0,0-1-1,-28-18 1,26 12-472,1-1 0,1-1 0,0-1 0,0 0 0,-22-32 0,8-6-1846</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25.650"/>
    </inkml:context>
    <inkml:brush xml:id="br0">
      <inkml:brushProperty name="width" value="0.05" units="cm"/>
      <inkml:brushProperty name="height" value="0.05" units="cm"/>
    </inkml:brush>
  </inkml:definitions>
  <inkml:trace contextRef="#ctx0" brushRef="#br0">204 0 7058,'0'0'1397,"-22"28"-1113,-69 93 344,82-108-523,1 0 0,0 1 0,1-1-1,1 1 1,0 1 0,1-1 0,0 1 0,1 0-1,1 0 1,0 0 0,1 1 0,1-1-1,0 1 1,1-1 0,4 31 0,-3-38-82,1 0 0,-1 0 1,2 0-1,-1-1 0,1 1 1,0-1-1,0 0 0,1 0 1,0 0-1,1 0 1,-1-1-1,1 1 0,0-1 1,1-1-1,0 1 0,-1-1 1,2 0-1,-1 0 0,1 0 1,-1-1-1,1 0 0,0-1 1,14 6-1,-4-3 4,1 0-1,0-1 1,-1-1 0,2 0-1,-1-2 1,0 0 0,1-1-1,-1-1 1,26-2 0,-34 0-11,0 0 1,0 0 0,-1-1-1,1 0 1,-1-1 0,0 0 0,0-1-1,0 1 1,0-2 0,-1 1-1,0-1 1,0-1 0,0 1 0,-1-1-1,0-1 1,-1 1 0,1-1-1,4-9 1,-4 6-20,0-1 0,-1 0 1,0 0-1,-1-1 0,0 1 0,-1-1 0,-1 0 0,0-1 0,0 1 0,-2 0 0,1-1 0,-3-26 1,1 32 1,-1 0 1,-1 0 0,0 1-1,0-1 1,0 0 0,-1 1-1,0-1 1,-1 1 0,1 0 0,-2 0-1,-7-11 1,4 9 5,0 0-1,0 1 1,-1 0-1,0 0 1,-1 1-1,0 0 1,-13-7 0,4 5 2,-1 0 1,0 1-1,0 1 1,0 1 0,-1 1-1,0 0 1,0 2-1,-33-1 1,39 3-33,0 1 1,1 1-1,-1 1 1,0 0-1,1 0 1,0 2-1,-27 8 1,36-9-82,-1 0 0,1 0 1,-1 0-1,1 0 0,0 1 1,1 0-1,-1 0 0,0 0 1,1 1-1,0-1 0,0 1 1,1 0-1,-1 0 1,1 1-1,0-1 0,0 1 1,1-1-1,0 1 0,0 0 1,0 0-1,-1 11 0,2-10-173,0 1-1,1-1 0,0 0 1,0 1-1,0-1 0,1 1 0,1-1 1,-1 0-1,1 0 0,0 0 1,1 0-1,0 0 0,0 0 1,7 11-1,30 29-5240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25.992"/>
    </inkml:context>
    <inkml:brush xml:id="br0">
      <inkml:brushProperty name="width" value="0.05" units="cm"/>
      <inkml:brushProperty name="height" value="0.05" units="cm"/>
    </inkml:brush>
  </inkml:definitions>
  <inkml:trace contextRef="#ctx0" brushRef="#br0">269 0 7074,'0'0'1712,"-171"56"-808,128-21-296,14 3-272,10 3-80,12-1-24,7 7 16,0 3-184,16-1-56,17 1-8,3 2-128,6-2-552,19 2-616,-6-11-440,-13-12-3786</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03.159"/>
    </inkml:context>
    <inkml:brush xml:id="br0">
      <inkml:brushProperty name="width" value="0.05" units="cm"/>
      <inkml:brushProperty name="height" value="0.05" units="cm"/>
    </inkml:brush>
  </inkml:definitions>
  <inkml:trace contextRef="#ctx0" brushRef="#br0">0 1 6729,'0'0'5540,"0"5"-5254,17 369 906,-2-74-359,-13-211-859,10 234 706,-4-217-2094,22 104 1,-13-127-2912</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26.324"/>
    </inkml:context>
    <inkml:brush xml:id="br0">
      <inkml:brushProperty name="width" value="0.05" units="cm"/>
      <inkml:brushProperty name="height" value="0.05" units="cm"/>
    </inkml:brush>
  </inkml:definitions>
  <inkml:trace contextRef="#ctx0" brushRef="#br0">199 1 7122,'0'0'925,"-12"12"-978,-36 40-27,47-50 80,-1-1 1,1 1-1,0 0 1,0 0-1,0 0 1,0 0-1,0 0 1,0 0-1,0 0 1,1 0-1,-1 0 1,1 0-1,-1 0 1,1 1-1,0-1 1,0 0-1,0 0 1,0 0-1,0 1 1,1-1-1,-1 0 1,1 0-1,-1 0 1,1 0-1,1 4 1,1-1 42,1 0 0,-1-1 1,1 1-1,0-1 0,0 0 1,8 7-1,-7-6 29,39 31 285,-26-21-157,0 0 1,0 1-1,15 20 1,-32-35-194,0 1-1,1-1 1,-1 1 0,0 0 0,0 0 0,0-1 0,0 1 0,0 0 0,-1 0 0,1 0-1,-1 0 1,1 0 0,-1 0 0,1 0 0,-1 0 0,0 0 0,0 0 0,0 0 0,0 0-1,-1 0 1,1 0 0,0 0 0,-1 0 0,0 0 0,1 0 0,-1 0 0,0 0 0,0 0 0,0 0-1,0-1 1,0 1 0,0 0 0,-1-1 0,1 1 0,-1-1 0,1 1 0,-1-1 0,-2 2-1,-4 3-63,-1 0 0,0-1 0,0 0 0,0-1 0,-1 0 0,-16 5 0,-17 2-1812,-59 9 0,36-16-3539</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26.666"/>
    </inkml:context>
    <inkml:brush xml:id="br0">
      <inkml:brushProperty name="width" value="0.05" units="cm"/>
      <inkml:brushProperty name="height" value="0.05" units="cm"/>
    </inkml:brush>
  </inkml:definitions>
  <inkml:trace contextRef="#ctx0" brushRef="#br0">0 0 7314,'0'0'2232,"172"99"-1832,-130-64-16,-13 3-48,-9 3-136,-14 6-64,-6 5-16,-10 10-88,-71 31-32,7-11-800,-7-12-2104</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27.598"/>
    </inkml:context>
    <inkml:brush xml:id="br0">
      <inkml:brushProperty name="width" value="0.05" units="cm"/>
      <inkml:brushProperty name="height" value="0.05" units="cm"/>
    </inkml:brush>
  </inkml:definitions>
  <inkml:trace contextRef="#ctx0" brushRef="#br0">787 1 7922,'-36'14'853,"-5"0"-729,2-1 6,0 2 0,1 1 0,-68 42 0,88-46-12,0 0 0,1 2-1,1 0 1,-28 31-1,37-37-87,0 2-1,0-1 0,1 1 1,0 0-1,1 0 0,0 1 1,1-1-1,0 1 1,0 0-1,-3 20 0,5-16 5,1-1 0,0 1 0,1-1 0,0 1 1,4 22-1,-2-29-24,0 0 0,0-1 1,1 1-1,0 0 1,0-1-1,1 1 1,-1-1-1,2 0 0,-1 0 1,1-1-1,7 8 1,19 15 243,1 0 1,48 31 0,-45-35 52,-2 1 1,39 39 0,-65-58-261,0 1 1,-1 0 0,0 1 0,-1 0-1,0 0 1,0 0 0,-1 0 0,5 16-1,-7-18-10,0 0 1,-1 0-1,0 0 0,0 0 0,0 0 0,-1 0 0,0 0 0,-1 0 1,1 0-1,-1 0 0,-1 0 0,0 0 0,-3 10 0,0-8-8,1 0 0,-2-1-1,1 0 1,-1 0-1,0-1 1,-1 1 0,0-1-1,0-1 1,0 1 0,-13 7-1,2-1 3,-1-2 0,-1 0 0,-35 14 0,32-17-25,1-1 0,-1-1-1,-1-1 1,1-1 0,0-1 0,-1-1-1,0-1 1,0-1 0,-34-4 0,46 2-116,0 0 0,0 0 0,1-1 1,-1-1-1,1 0 0,-1 0 0,1-1 1,0-1-1,1 0 0,-1 0 0,1-1 0,1 0 1,-1-1-1,1 0 0,0 0 0,1-1 0,0 0 1,1-1-1,-13-20 0,17 25-83,0-1-1,1 1 1,-1-1-1,2 0 1,-1 1-1,0-1 1,1 0-1,0 0 1,1 0-1,-1 0 1,1 0-1,0-1 1,0 1-1,1 0 1,0 0-1,0 0 1,1 0-1,-1 1 1,1-1-1,0 0 1,1 1-1,-1-1 1,1 1-1,0 0 1,1 0-1,-1 0 1,1 0-1,0 0 1,0 1-1,8-7 1,44-32-4526</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28.002"/>
    </inkml:context>
    <inkml:brush xml:id="br0">
      <inkml:brushProperty name="width" value="0.05" units="cm"/>
      <inkml:brushProperty name="height" value="0.05" units="cm"/>
    </inkml:brush>
  </inkml:definitions>
  <inkml:trace contextRef="#ctx0" brushRef="#br0">74 0 7986,'0'0'1592,"-12"32"-1180,-38 104 91,47-128-472,1 1 0,0-1 1,0 0-1,1 1 0,0-1 0,0 1 1,1-1-1,0 1 0,1 0 0,0-1 1,0 0-1,1 1 0,0-1 0,0 0 1,1 0-1,0 0 0,1 0 1,0 0-1,0-1 0,0 1 0,1-1 1,0 0-1,0-1 0,1 1 0,7 5 1,0-1 8,1 0 0,0-1 0,1-1 0,0-1 0,0 0 0,1-1 0,0 0 0,0-1 0,1-1 0,20 3 1,-13-3-16,1-1 1,0-2-1,-1 0 1,1-2 0,0-1-1,0 0 1,30-7-1,-45 5-18,0 1 0,0-1-1,-1-1 1,1 0-1,0-1 1,-1 1-1,0-2 1,13-9-1,-16 10-10,-1 0 0,0 0 0,0 0 0,-1-1 0,0 0 0,0 0 0,0 0 0,0 0 0,-1 0 0,0-1 0,0 0 1,-1 1-1,3-13 0,-4 13 17,0-1 0,0 1 1,-1 0-1,1-1 0,-1 1 1,-1-1-1,1 1 0,-1-1 1,0 1-1,-1-1 0,0 1 1,0 0-1,-5-12 1,2 10 9,0 0 0,-1 0 0,0 0 0,0 0 0,0 1 0,-1 0 0,0 0 0,-12-8 0,-3 0 12,-1 1 0,-1 1 1,0 2-1,-1 0 0,-46-14 0,44 18-32,0 0 0,0 2 1,0 1-1,-1 1 0,0 1 0,1 1 0,-35 5 0,55-4-8,1 1-1,0 0 1,0 1-1,0-1 1,0 1-1,0 1 0,0-1 1,1 1-1,-11 6 1,12-6-50,1-1 1,0 1 0,0 0 0,1 0 0,-1 1-1,1-1 1,-1 0 0,1 1 0,0-1-1,0 1 1,1 0 0,-1 0 0,1 0 0,0 0-1,-1 0 1,1 6 0,-1 0-231,2 0 0,-1 0 0,2 0 0,-1 0 0,1 0 0,1 0 0,-1 0 1,2-1-1,-1 1 0,7 14 0,24 29-2188</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28.348"/>
    </inkml:context>
    <inkml:brush xml:id="br0">
      <inkml:brushProperty name="width" value="0.05" units="cm"/>
      <inkml:brushProperty name="height" value="0.05" units="cm"/>
    </inkml:brush>
  </inkml:definitions>
  <inkml:trace contextRef="#ctx0" brushRef="#br0">172 1 9858,'0'0'2577,"-171"160"-2569,171-95 8,0 7 40,9 1-48,21-3-8,8-3-352,34 0-545,-11-17-703,-2-18-1641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28.705"/>
    </inkml:context>
    <inkml:brush xml:id="br0">
      <inkml:brushProperty name="width" value="0.05" units="cm"/>
      <inkml:brushProperty name="height" value="0.05" units="cm"/>
    </inkml:brush>
  </inkml:definitions>
  <inkml:trace contextRef="#ctx0" brushRef="#br0">321 0 8530,'0'0'1473,"-24"21"-1463,-70 66-13,92-86 4,1 0-1,0 1 1,0-1-1,0 0 1,0 0-1,1 0 1,-1 1-1,0-1 1,0 1 0,1-1-1,-1 0 1,1 1-1,-1-1 1,1 1-1,-1-1 1,1 1-1,0-1 1,0 1-1,0-1 1,0 1 0,0-1-1,0 1 1,0 0-1,1-1 1,-1 1-1,1 1 1,0-1 5,1 0 1,0 0-1,-1 0 1,1 0-1,0 0 1,0 0 0,0 0-1,0-1 1,4 3-1,2 2 32,73 55 579,-55-42-294,0 1 0,-1 0 0,31 35 0,-54-54-313,0 1 0,-1 0 0,1 0 0,-1 0 1,1 0-1,-1 0 0,0 0 0,0 0 0,0 0 0,0 0 0,0 1 0,0-1 0,-1 0 0,1 1 0,-1-1 0,0 0 0,0 4 0,0-5-3,0 0 0,-1 1 0,1-1 0,-1 0 0,0 1 1,1-1-1,-1 0 0,0 1 0,0-1 0,0 0 0,0 0 0,0 0 0,0 0 0,0 0 0,0 0 0,0 0 0,-1 0 0,1-1 0,0 1 0,-3 1 0,-5 1-12,-1 0 0,0 0 0,-1-1 0,1 0 0,0-1 0,-16 1 0,6-1-306,1-1 0,-1-1 1,0-1-1,0-1 0,0 0 1,1-1-1,0-1 1,0-1-1,0-1 0,1-1 1,0 0-1,-21-13 0,-38-31-5564</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29.033"/>
    </inkml:context>
    <inkml:brush xml:id="br0">
      <inkml:brushProperty name="width" value="0.05" units="cm"/>
      <inkml:brushProperty name="height" value="0.05" units="cm"/>
    </inkml:brush>
  </inkml:definitions>
  <inkml:trace contextRef="#ctx0" brushRef="#br0">65 0 8850,'0'0'2632,"214"152"-2015,-159-91 23,-7 3-128,-12 0-80,-13 3-216,-17 3-96,-6 3-40,-19 9-80,-40 5-128,-70 36-920,12-21-1153,-6-17-3032</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30.905"/>
    </inkml:context>
    <inkml:brush xml:id="br0">
      <inkml:brushProperty name="width" value="0.05" units="cm"/>
      <inkml:brushProperty name="height" value="0.05" units="cm"/>
    </inkml:brush>
  </inkml:definitions>
  <inkml:trace contextRef="#ctx0" brushRef="#br0">1 0 11947,'0'0'1427,"4"31"-1214,3 10-150,20 150 125,-20 66-169,-7-189-293,-1-50 146,-1-17 116,-1-11 47,-3-46-219,3 1 0,5-66 1,-1 84 189,-2 24 60,1 0 0,1 0-1,0 0 1,1 0 0,1 1-1,0-1 1,0 0-1,1 1 1,11-22 0,-15 33-67,0 0 1,0 1-1,1-1 1,-1 0-1,0 1 1,0-1 0,1 1-1,-1-1 1,0 1-1,1-1 1,-1 1-1,0-1 1,1 1-1,-1-1 1,1 1 0,-1-1-1,1 1 1,-1 0-1,1-1 1,-1 1-1,1 0 1,0-1 0,-1 1-1,1 0 1,-1 0-1,1-1 1,0 1-1,-1 0 1,1 0-1,-1 0 1,1 0 0,0 0-1,-1 0 1,1 0-1,0 0 1,-1 0-1,1 0 1,0 1 0,-1-1-1,1 0 1,-1 0-1,1 1 1,0-1-1,-1 0 1,1 1-1,-1-1 1,1 0 0,-1 1-1,1-1 1,-1 1-1,1-1 1,-1 1-1,0-1 1,1 1 0,0 0-1,14 32-44,8 44 312,16 105 0,-14-61-31,-25-120-232,0 0 0,0 0 0,0 0 0,0 0 0,0 0 0,1 0 0,-1 0 0,0-1 0,1 1 0,-1 0 0,1 0 0,-1 0 0,1 0 0,-1-1 1,1 1-1,0 0 0,-1 0 0,1-1 0,0 1 0,0 0 0,0-1-2,0-1 0,0 1 0,0 0 0,-1-1 0,1 1 0,0-1 0,0 1 0,-1-1 0,1 0 0,0 1 0,-1-1 0,1 0 0,-1 1 0,1-1 0,-1 0 0,1 0 0,-1 1 0,1-1 0,-1 0 0,0 0 0,1 0 0,-1 0 0,0 1 0,0-1 0,0-1 0,20-64-631,21-132 1,-29 130 679,-9 45 144,5-11 324,-8 34-518,0 0 0,0 0-1,0 0 1,0 0 0,1 0 0,-1-1 0,0 1 0,0 0-1,0 0 1,0 0 0,0 0 0,0 0 0,1 0 0,-1 0-1,0 0 1,0 0 0,0 0 0,0 0 0,0 0-1,0 0 1,1 0 0,-1 0 0,0 0 0,0 0 0,0 0-1,0 0 1,0 0 0,0 0 0,1 0 0,-1 0 0,0 0-1,0 0 1,0 1 0,0-1 0,0 0 0,0 0 0,0 0-1,1 0 1,-1 0 0,0 0 0,0 0 0,0 0-1,0 1 1,0-1 0,0 0 0,0 0 0,0 0 0,0 0-1,0 0 1,0 0 0,0 0 0,0 1 0,0-1 0,0 0-1,0 0 1,0 0 0,0 0 0,6 13-5,13 43 53,0 1 1,2 0 1,55 104-1,-73-156-220,0 0 0,0 0 0,0 0 0,1-1 0,-1 1 0,1-1 0,0 0 0,0 0 0,1-1 0,-1 1 0,1-1 0,0 0 0,0 0 0,0 0 0,0-1 0,0 1 0,1-1 0,-1-1 0,1 1 0,-1-1 0,1 0 0,0 0 0,5 0 0,39-1-3101,-1 0-2341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31.293"/>
    </inkml:context>
    <inkml:brush xml:id="br0">
      <inkml:brushProperty name="width" value="0.05" units="cm"/>
      <inkml:brushProperty name="height" value="0.05" units="cm"/>
    </inkml:brush>
  </inkml:definitions>
  <inkml:trace contextRef="#ctx0" brushRef="#br0">369 189 6513,'0'0'3093,"-4"-26"-2514,-2-8-386,-11-36-1,17 68-170,-1-1 0,0 0 0,0 1 0,-1-1 0,1 1 0,-1-1 0,1 1 0,-1-1 0,0 1 0,1 0 0,-1 0 0,-1 0 0,1 0-1,0 0 1,0 1 0,-1-1 0,1 1 0,0-1 0,-1 1 0,0 0 0,1 0 0,-1 0 0,0 0 0,0 0 0,1 1 0,-1-1 0,0 1 0,-3 0 0,-5-2 32,-4-1 9,0 1 0,0 0 0,0 1 1,0 0-1,0 2 0,0 0 0,-1 0 0,-16 5 0,26-4-13,0-1-1,1 1 0,-1 1 1,0-1-1,1 1 1,0 0-1,0 0 0,-1 0 1,2 1-1,-1 0 1,0 0-1,1 0 0,0 1 1,0-1-1,0 1 1,1 0-1,-1 0 0,1 0 1,0 1-1,1-1 1,-1 1-1,1 0 0,-2 6 1,1-2 34,1 0 1,0 0-1,1 0 1,0 0-1,0 0 1,1 0-1,0 0 1,1 0-1,3 19 1,-3-24-69,1-1 0,-1 1 0,1-1 0,0 0 0,0 0 1,1 0-1,-1 0 0,1 0 0,0 0 0,0 0 0,0-1 0,0 0 1,1 1-1,-1-1 0,1 0 0,0-1 0,0 1 0,0-1 0,0 0 1,0 0-1,1 0 0,8 2 0,-5-1 8,0-1 0,0 0 0,0-1 0,0 0 0,1 0-1,-1-1 1,1 0 0,-1 0 0,0-1 0,0 0 0,9-3 0,-11 2-9,-1 0 0,0 0-1,0 0 1,0-1 0,0 0 0,0 0 0,-1 0-1,1-1 1,-1 0 0,0 0 0,0 0 0,0 0 0,-1 0-1,1-1 1,-1 1 0,4-9 0,-1-1 24,-1 0 0,0 0 0,-1-1 1,0 1-1,-1-1 0,-1 0 0,0 0 0,-1 0 1,-2-21-1,2 63-21,1-1-1,1 1 1,1-1 0,2 0 0,0 0-1,2 0 1,1-1 0,1 0 0,17 31-1,-25-52-113,1 0-1,0 0 1,0 0 0,0 0-1,0-1 1,0 1-1,1-1 1,0 0 0,0 0-1,-1 0 1,2-1-1,-1 1 1,5 1-1,0-1-459,0 0-1,0 0 1,1-1-1,-1-1 1,17 2-1,20-2-2187</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31.617"/>
    </inkml:context>
    <inkml:brush xml:id="br0">
      <inkml:brushProperty name="width" value="0.05" units="cm"/>
      <inkml:brushProperty name="height" value="0.05" units="cm"/>
    </inkml:brush>
  </inkml:definitions>
  <inkml:trace contextRef="#ctx0" brushRef="#br0">341 44 9058,'0'0'2576,"84"154"-2399,-48-89-49,2-1-128,1-3-80,-6-14-329,12-12-855,-9-12-864,-7-20-3986</inkml:trace>
  <inkml:trace contextRef="#ctx0" brushRef="#br0" timeOffset="1">668 0 9794,'0'0'2681,"-178"114"-2441,103-50-136,-9 12-104,-42 38-736,19-18-721,9-15-1367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03.781"/>
    </inkml:context>
    <inkml:brush xml:id="br0">
      <inkml:brushProperty name="width" value="0.05" units="cm"/>
      <inkml:brushProperty name="height" value="0.05" units="cm"/>
    </inkml:brush>
  </inkml:definitions>
  <inkml:trace contextRef="#ctx0" brushRef="#br0">136 1 8794,'0'0'2072,"-68"175"-1824,52-97-8,-4 16 137,8 14 143,2 8-64,3 4-152,4 5-112,3-2-80,0-4-96,0-2-16,0-9-96,0 12-1080,16-27-817,4-29-4512</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32.286"/>
    </inkml:context>
    <inkml:brush xml:id="br0">
      <inkml:brushProperty name="width" value="0.05" units="cm"/>
      <inkml:brushProperty name="height" value="0.05" units="cm"/>
    </inkml:brush>
  </inkml:definitions>
  <inkml:trace contextRef="#ctx0" brushRef="#br0">30 1 10594,'0'0'1945,"0"201"-1497,-10-99 480,0 15-376,4 5-152,3-2-88,3-12 56,0-18-112,0-17-80,19-15-176,13-17-48,11-15-104,38-26-624,-10 0-1104,-6-14-2041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32.641"/>
    </inkml:context>
    <inkml:brush xml:id="br0">
      <inkml:brushProperty name="width" value="0.05" units="cm"/>
      <inkml:brushProperty name="height" value="0.05" units="cm"/>
    </inkml:brush>
  </inkml:definitions>
  <inkml:trace contextRef="#ctx0" brushRef="#br0">1 1 11723,'0'0'2752,"265"29"-3912,-41-15-344,-20-2-769,-16-12-2032</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4:32.986"/>
    </inkml:context>
    <inkml:brush xml:id="br0">
      <inkml:brushProperty name="width" value="0.05" units="cm"/>
      <inkml:brushProperty name="height" value="0.05" units="cm"/>
    </inkml:brush>
  </inkml:definitions>
  <inkml:trace contextRef="#ctx0" brushRef="#br0">256 1 9090,'0'0'2170,"-33"22"-1796,-105 76 468,130-91-728,0-1 0,0 1 0,1 0 0,0 0 0,0 1 0,0 0 0,1 0 0,-9 17 0,12-18-68,1-1-1,0 0 0,1 0 1,0 1-1,-1-1 0,2 1 0,-1-1 1,1 1-1,0 0 0,1 6 0,0-9-35,0-1-1,-1 1 1,1-1 0,0 1-1,1-1 1,-1 0-1,1 1 1,-1-1-1,1 0 1,0 0 0,0 0-1,0 0 1,1-1-1,-1 1 1,1-1-1,-1 1 1,1-1 0,0 0-1,0 0 1,0 0-1,0 0 1,0 0-1,6 1 1,7 3 10,0-1 0,0 0 1,30 4-1,4-3-245,0-1 0,-1-3 0,1-2-1,0-2 1,55-9 0,-85 7-21,0 0 0,0-2-1,0 0 1,-1-1 0,0-1 0,20-12-1,-32 16 163,-1 0-1,0-1 0,0 1 0,0-1 0,-1 0 0,0-1 1,0 1-1,8-12 0,-11 13 51,0 0-1,0 0 1,0 0 0,-1 0 0,1 0 0,-1 0-1,0 0 1,0 0 0,-1-1 0,1 1 0,-1 0-1,0-1 1,0 1 0,-1 0 0,1 0 0,-2-7-1,0 6 33,1 0 0,-1 0 0,0 1-1,0-1 1,-1 1 0,1-1 0,-1 1-1,0 0 1,0 0 0,0 0 0,-1 0-1,-4-4 1,-3 0 11,1 0-1,-2 1 1,-17-10 0,5 5-12,0 2 0,-1 0 1,0 2-1,-1 1 1,-26-4-1,-131-9-832,76 18-1346</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0.732"/>
    </inkml:context>
    <inkml:brush xml:id="br0">
      <inkml:brushProperty name="width" value="0.05" units="cm"/>
      <inkml:brushProperty name="height" value="0.05" units="cm"/>
    </inkml:brush>
  </inkml:definitions>
  <inkml:trace contextRef="#ctx0" brushRef="#br0">1316 56 4625,'0'0'11861,"0"-9"-11493,0-28-246,0 28-60,-7 11 9,-21 14 52,-45 36 0,-1 0-25,31-26 14,-1-2-1,-68 27 1,108-49-113,0-1 1,0 0 0,0 0-1,0 0 1,0-1 0,-9 1-1,13-1-104,14 0-407,46-9 536,19-2-15,-72 11-11,4-1 1,0 0-1,0 1 0,0 0 1,1 1-1,-1 0 0,0 1 1,0 0-1,0 1 0,-1 0 1,22 10-1,-18-5 39,0 0 0,-1 1 0,0 1 0,0 0-1,-1 1 1,-1 1 0,0-1 0,0 2 0,-1 0 0,-1 0 0,0 0 0,0 1-1,-2 1 1,0-1 0,0 1 0,-1 0 0,-1 1 0,-1-1 0,0 1 0,-1 0-1,-1 0 1,1 24 0,-3-33-25,-1 0-1,0 0 1,0 0 0,0-1-1,-1 1 1,1 0 0,-2-1-1,1 0 1,-1 1 0,0-1-1,0 0 1,-1 0 0,-4 5-1,1-2 12,-1 0 1,0-1-1,0-1 0,-1 1 0,0-1 0,0-1 0,-14 8 0,2-3 11,-1-1 1,0-2-1,0 0 1,-1-1-1,0-1 0,0-1 1,-25 2-1,16-5-41,1 0 1,-51-5-1,68 2-57,0-2 1,0 1-1,1-2 1,-1 0-1,1 0 1,-1-1-1,2-1 0,-15-8 1,4-2-285,0 0-1,0-2 1,2-1 0,0 0 0,1-2 0,2 0-1,0-2 1,-23-35 0,15 14-696,2-2-1,2 0 1,-30-93 0,48 132 4538,1 10-1456,0 24-932,4 44-1000,-1-67-84,12 255 954,-12-257-975,0 0 0,0 0 0,0 0 0,0 0 0,0-1 0,-1 1 0,1 0 0,-1 0 0,1 0 0,-1 0 0,0 0 0,1-1 0,-1 1 0,0 0 0,0-1 0,-1 1 0,1-1 0,0 1 0,0-1 0,-1 1 0,1-1 0,-1 0 0,1 0 0,-1 0 0,1 0 0,-1 0 0,0 0 0,1 0 0,-1 0 0,0 0 0,0-1 0,0 1 0,0-1 0,0 0 0,-2 1 0,-1-1 4,0 0 1,0 0-1,0-1 0,-1 1 1,1-1-1,0 0 0,0-1 0,0 1 1,0-1-1,1 0 0,-1 0 1,-8-5-1,-8-9 18,0 0 0,1-2 1,0 0-1,2-2 0,0 0 0,1 0 0,1-2 1,1 0-1,-21-43 0,34 62-29,2 5 2,2 10-1,8 20 4,-2-11-79,0 0 0,-1 1 0,-1 0-1,-1 0 1,-1 0 0,0 1 0,-2-1 0,-1 1 0,-3 34 0,2-53-95,0-1 0,-1 1 1,1 0-1,-1 0 0,0 0 1,0-1-1,0 1 0,-1-1 1,0 1-1,1-1 0,-1 1 1,0-1-1,0 0 0,-1 0 1,1 0-1,-1 0 1,1 0-1,-1-1 0,0 1 1,0-1-1,0 0 0,-1 0 1,1 0-1,0 0 0,-1 0 1,-4 1-1,3-2-171,0 0-1,0 0 1,0 0 0,0-1-1,0 0 1,0 0 0,0 0-1,0 0 1,0-1 0,0 0-1,0 0 1,0-1-1,0 1 1,0-1 0,0 0-1,1 0 1,-1 0 0,1-1-1,-6-4 1,-33-31-5750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1.090"/>
    </inkml:context>
    <inkml:brush xml:id="br0">
      <inkml:brushProperty name="width" value="0.05" units="cm"/>
      <inkml:brushProperty name="height" value="0.05" units="cm"/>
    </inkml:brush>
  </inkml:definitions>
  <inkml:trace contextRef="#ctx0" brushRef="#br0">78 132 2513,'0'0'8880,"-4"-22"-7948,-11-65-224,11 65-82,4 24 25,1 7-348,1 0 0,-1 0 0,1 0 0,1 0 0,3 9 0,6 22 314,-1 22-119,-2-1 1,1 77-1,-11 129-424,-1-219-73,-1 22-706,-4 0 1,-17 73-1,-18 39-4655,9-57-3289</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3.713"/>
    </inkml:context>
    <inkml:brush xml:id="br0">
      <inkml:brushProperty name="width" value="0.05" units="cm"/>
      <inkml:brushProperty name="height" value="0.05" units="cm"/>
    </inkml:brush>
  </inkml:definitions>
  <inkml:trace contextRef="#ctx0" brushRef="#br0">525 0 12043,'0'0'2576,"-11"35"-2197,0-4-238,-2 6 117,1 1 0,1 0 0,3 1 0,-5 54 0,9 338 1023,11-346-1164,1 40 27,-8-125-139,0 1 1,0-1 0,0 1 0,0-1 0,-1 1 0,1 0 0,0-1 0,0 1 0,0-1 0,-1 1 0,1-1 0,0 1-1,-1-1 1,1 1 0,0-1 0,-1 0 0,1 1 0,-1-1 0,1 1 0,-1-1 0,1 0 0,-1 1 0,1-1 0,-1 0-1,1 0 1,-1 1 0,1-1 0,-1 0 0,1 0 0,-1 0 0,0 0 0,1 0 0,-1 0 0,1 0 0,-1 0 0,0 0-1,1 0 1,-1 0 0,0 0 0,-26-5 131,26 5-136,-9-4 10,0 1 0,0-2 0,0 1 0,0-2 0,1 1 0,0-1-1,-10-9 1,-58-56-30,69 64 18,-25-29-2,2-2 0,1-1 0,2-1 0,2-1 0,1-2 0,2 0 0,-17-50 0,53 104-121,9 16 24,-16-18 69,0 1 0,-1 0 0,0 0 1,-1 0-1,0 1 0,-1 0 0,0-1 1,-1 1-1,0 0 0,0 1 0,-1-1 0,-1 0 1,0 0-1,-1 12 0,-1-12-352,1 1 1,-2-1-1,0 0 0,0 0 0,-1-1 1,0 1-1,-1-1 0,-8 14 1,-30 33-4666</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4.038"/>
    </inkml:context>
    <inkml:brush xml:id="br0">
      <inkml:brushProperty name="width" value="0.05" units="cm"/>
      <inkml:brushProperty name="height" value="0.05" units="cm"/>
    </inkml:brush>
  </inkml:definitions>
  <inkml:trace contextRef="#ctx0" brushRef="#br0">29 1 9378,'0'0'5249,"4"76"-4617,5 0 8,-5 11-135,-4 1-185,0-1-160,0-2-160,-10 17-184,-10-24-2345,4-22-2856</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4.414"/>
    </inkml:context>
    <inkml:brush xml:id="br0">
      <inkml:brushProperty name="width" value="0.05" units="cm"/>
      <inkml:brushProperty name="height" value="0.05" units="cm"/>
    </inkml:brush>
  </inkml:definitions>
  <inkml:trace contextRef="#ctx0" brushRef="#br0">360 0 10306,'0'0'2441,"-2"27"-1943,2-15-418,-8 192 898,7-121-757,0-1 371,10 96-1,-7-155-508,2 0-1,1 0 1,0-1 0,2 0 0,0 0-1,2 0 1,0-1 0,24 38 0,-30-54-80,1 0 0,-1 0 1,1-1-1,0 0 1,1 0-1,-1 0 1,1 0-1,0-1 0,-1 0 1,2 0-1,-1 0 1,0-1-1,9 4 1,-11-5-3,0-1 1,-1 1-1,1-1 1,0 0-1,0 1 1,-1-1-1,1-1 1,0 1-1,-1 0 1,1-1 0,0 1-1,-1-1 1,1 0-1,0 0 1,-1 0-1,1 0 1,-1 0-1,0-1 1,1 1-1,-1-1 1,0 1 0,0-1-1,0 0 1,0 0-1,0 0 1,0 0-1,-1 0 1,1 0-1,-1-1 1,3-3 0,1-3 10,0-1 0,-1 0 0,0 0 0,-1 0 0,0-1 0,3-19 1,-5 25-5,-1 0 0,1 1 1,-1-1-1,0 0 0,0 1 1,-1-1-1,1 0 1,-1 1-1,0-1 0,0 1 1,-1-1-1,1 1 0,-1 0 1,0-1-1,0 1 0,-1 0 1,1 0-1,-6-6 1,-5-1 51,1 1-1,-1 1 1,0 0 0,-1 0 0,0 2 0,-1 0 0,-16-6 0,-115-33 212,117 38-261,-119-28-654,50 16-4207,54 12-1106</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4.754"/>
    </inkml:context>
    <inkml:brush xml:id="br0">
      <inkml:brushProperty name="width" value="0.05" units="cm"/>
      <inkml:brushProperty name="height" value="0.05" units="cm"/>
    </inkml:brush>
  </inkml:definitions>
  <inkml:trace contextRef="#ctx0" brushRef="#br0">0 76 6545,'0'0'8434,"169"-76"-7962,-121 76 40,-5 6-31,-1 26-57,-7 9-144,-2 11-208,-7 7 32,-7 11-40,-9 5-64,-10 28-1089,0-19-1903,-16-20-3265</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5.237"/>
    </inkml:context>
    <inkml:brush xml:id="br0">
      <inkml:brushProperty name="width" value="0.05" units="cm"/>
      <inkml:brushProperty name="height" value="0.05" units="cm"/>
    </inkml:brush>
  </inkml:definitions>
  <inkml:trace contextRef="#ctx0" brushRef="#br0">1 61 10610,'0'0'3416,"35"-11"-2996,115-32-158,-144 41-239,-1 1 0,1 0-1,0 0 1,0 0-1,0 1 1,-1 0 0,1 0-1,0 0 1,0 1-1,0-1 1,0 2-1,-1-1 1,1 1 0,-1-1-1,1 1 1,-1 1-1,1-1 1,-1 1 0,0 0-1,0 0 1,6 6-1,1 0 20,2 0-8,0 2 0,-1 0 0,0 0-1,-1 1 1,-1 1 0,1 0 0,-2 0 0,0 1-1,12 23 1,-16-24-37,0 1-1,-1 0 1,0 0-1,-1 1 1,-1-1-1,0 1 1,-1-1 0,-1 1-1,0 0 1,-3 30-1,2-43-30,-1 1 0,1 0 0,-1 0 0,0-1 0,0 1 0,0 0 0,0-1 0,-1 1 0,1-1 0,-1 1-1,1-1 1,-1 0 0,0 0 0,0 0 0,0 0 0,0 0 0,0 0 0,0 0 0,-1-1 0,1 1 0,-1-1 0,1 1-1,-1-1 1,1 0 0,-1 0 0,0 0 0,1-1 0,-7 2 0,2-1 38,0 0-1,0 0 1,-1-1 0,1 0-1,-1 0 1,1-1 0,0 0-1,0 0 1,-1-1-1,-9-3 1,6-1 73,-1 0 0,1-1 0,0 0 0,1 0 1,0-2-1,-14-13 0,11 9 677,-1 1 1,-25-16-1,39 29-726,-1 1 1,0-1-1,1 0 0,-1 1 0,1-1 0,0 1 0,-1-1 0,1 1 0,0-1 0,0 1 0,0-1 0,0 1 0,0-1 1,0 3-1,0-3 5,40 493 731,-21-321-774,14 164-1097,-17-114-3776,-13-85-2985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05.746"/>
    </inkml:context>
    <inkml:brush xml:id="br0">
      <inkml:brushProperty name="width" value="0.05" units="cm"/>
      <inkml:brushProperty name="height" value="0.05" units="cm"/>
    </inkml:brush>
  </inkml:definitions>
  <inkml:trace contextRef="#ctx0" brushRef="#br0">0 70 3425,'0'0'2052,"13"22"-1828,41 66 166,-53-87-363,0 1 0,0 0 0,1-1 0,-1 1 0,1 0 1,-1-1-1,1 0 0,-1 1 0,1-1 0,0 0 0,0 0 1,-1 0-1,1 0 0,0 0 0,0 0 0,0 0 0,0-1 1,0 1-1,0-1 0,0 0 0,1 1 0,-1-1 0,0 0 1,0 0-1,0 0 0,0-1 0,0 1 0,3-1 0,-2 0 28,0-1-1,0 1 1,0-1-1,0 1 1,0-1-1,0 0 1,-1 0-1,1-1 1,-1 1-1,1 0 1,3-6-1,-3 2-47,1 0-1,-1 0 0,-1 0 1,1-1-1,-1 1 0,0-1 0,0 1 1,-1-1-1,0 0 0,0 0 1,-1 0-1,0 1 0,0-1 1,-2-12-1,2 17-3,-1-1 0,0 0 0,1 1 1,-1-1-1,0 0 0,-1 1 0,1-1 0,0 1 0,-1 0 1,0-1-1,1 1 0,-1 0 0,0 0 0,0 0 0,0 0 1,0 1-1,-1-1 0,1 0 0,0 1 0,-1 0 0,1-1 1,-1 1-1,1 0 0,-5-1 0,-2-1-26,0 0 1,-1 1-1,1 0 0,-1 1 0,-18-1 1,27 2-3,0 1 0,0-1 0,0 0 1,0 1-1,0-1 0,0 1 0,0-1 1,0 1-1,0-1 0,0 1 1,0 0-1,0-1 0,0 1 0,1 0 1,-1 0-1,0 0 0,0 0 0,1 0 1,-1 0-1,1 0 0,-1 0 1,1 0-1,-1 0 0,1 0 0,0 0 1,-1 0-1,1 0 0,0 2 0,-7 39-552,7-33 323,-1 24-510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6.173"/>
    </inkml:context>
    <inkml:brush xml:id="br0">
      <inkml:brushProperty name="width" value="0.05" units="cm"/>
      <inkml:brushProperty name="height" value="0.05" units="cm"/>
    </inkml:brush>
  </inkml:definitions>
  <inkml:trace contextRef="#ctx0" brushRef="#br0">353 495 9762,'0'0'2191,"-34"17"-1499,-113 59 431,137-71-992,0 1 0,1 1 0,0 0 0,1 0 0,-1 1 0,1 0 0,0 0 0,1 1 0,0-1 0,1 2 0,0-1 0,0 1 0,-7 18 0,8-19-50,-5 15 53,1 1-1,2 0 1,0 0-1,1 1 1,2 0-1,0 0 1,2 0-1,1 0 1,1 0-1,4 31 1,-3-48-119,0-1 1,0 1-1,1-1 1,0 1 0,0-1-1,1 0 1,0 0-1,1 0 1,0 0 0,0-1-1,0 1 1,1-1-1,0 0 1,1 0 0,-1-1-1,1 0 1,1 0-1,-1 0 1,1-1 0,10 7-1,-5-6 27,0 0-1,-1 0 1,2-2-1,-1 1 1,1-2-1,-1 0 1,1 0-1,0-1 1,0 0-1,0-2 1,0 1-1,24-3 1,-33 1-21,-1 1 1,0-1 0,0 1-1,0-1 1,0 0 0,1 0 0,-1-1-1,0 1 1,-1-1 0,1 1 0,0-1-1,0 0 1,-1 0 0,1 0 0,-1 0-1,0 0 1,4-5 0,-3 3 46,0-1 1,-1 0-1,1 0 1,-1 0-1,0 0 1,0 0-1,-1-1 1,0 1-1,2-10 1,-2-2 78,-1 0 1,0-1-1,-1 1 1,-1 0 0,-7-32-1,-8-11 105,-29-67-1,-9-29-92,43 108-178,2-1 1,2 0-1,2-1 1,2 1 0,6-95-1,-1 127-38,1-1-1,2 1 1,-1 0 0,2 0-1,0 0 1,1 1 0,9-18-1,-10 24-78,1 0-1,0 1 1,0 0-1,1 0 1,0 0-1,0 1 1,1 0-1,0 0 1,1 1 0,0 0-1,19-11 1,-25 16-121,0 0 1,1 0 0,-1 0-1,1 1 1,-1-1 0,1 1-1,0 0 1,0 0 0,0 1 0,-1-1-1,1 1 1,0 0 0,0 0-1,0 0 1,0 0 0,0 1-1,0-1 1,-1 1 0,1 0-1,0 0 1,0 1 0,-1-1 0,1 1-1,-1 0 1,1 0 0,-1 0-1,0 0 1,0 0 0,0 1-1,0 0 1,0-1 0,-1 1-1,1 0 1,-1 0 0,0 1 0,4 6-1,10 38-7110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6.580"/>
    </inkml:context>
    <inkml:brush xml:id="br0">
      <inkml:brushProperty name="width" value="0.05" units="cm"/>
      <inkml:brushProperty name="height" value="0.05" units="cm"/>
    </inkml:brush>
  </inkml:definitions>
  <inkml:trace contextRef="#ctx0" brushRef="#br0">1 48 11586,'0'0'215,"30"-8"227,0-2-279,-10 3-65,0 1-1,0 1 1,1 1-1,0 0 1,0 2 0,0 0-1,38 3 1,-36 2-10,0 1 0,-1 0 1,0 2-1,0 1 0,0 1 0,-1 1 1,0 0-1,-1 2 0,0 0 1,0 1-1,-1 2 0,-1-1 0,0 2 1,-1 1-1,21 24 0,-33-34-85,-1 1 1,0 0-1,0 0 0,0 0 0,-1 1 0,0-1 1,0 1-1,2 14 0,-2-4 17,-1 1 0,0 30 0,-2-40-11,-1-1 0,0 1 0,-1-1 0,0 0 0,0 0 0,0 1 0,-1-2 0,0 1 0,-1 0 0,0 0 0,0-1 0,-1 0 0,0 0 0,0 0 0,0-1 0,-1 0 0,0 0 0,0 0 0,-1 0 0,1-1 0,-1 0 0,-1-1 0,1 0 0,0 0 0,-13 5 0,12-6 27,-1 0 0,0 0 1,0 0-1,-1-1 1,1 0-1,0-1 0,-1 0 1,1-1-1,0 0 0,-1 0 1,1-1-1,-1 0 0,1-1 1,0 0-1,0 0 1,0-1-1,0 0 0,0-1 1,1 0-1,-1 0 0,1-1 1,-14-11-1,-3-8 313,1-1 1,1-1-1,1-2 0,2 0 0,-18-33 1,35 56-229,-1 0-43,12 37-231,10 13 176,-5-16-39,-2 0 0,-1 1-1,-1 0 1,-2 0-1,4 36 1,-8-28-907,-1 0 0,-3 0 1,-4 41-1,1-61-705,-1 0 0,-8 22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6.967"/>
    </inkml:context>
    <inkml:brush xml:id="br0">
      <inkml:brushProperty name="width" value="0.05" units="cm"/>
      <inkml:brushProperty name="height" value="0.05" units="cm"/>
    </inkml:brush>
  </inkml:definitions>
  <inkml:trace contextRef="#ctx0" brushRef="#br0">0 1 3937,'0'0'10338,"23"163"-10394,-23-81-152,0-12-2064,-16-18-2938</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7.311"/>
    </inkml:context>
    <inkml:brush xml:id="br0">
      <inkml:brushProperty name="width" value="0.05" units="cm"/>
      <inkml:brushProperty name="height" value="0.05" units="cm"/>
    </inkml:brush>
  </inkml:definitions>
  <inkml:trace contextRef="#ctx0" brushRef="#br0">388 70 10338,'0'0'1387,"35"-11"-809,118-34 294,-136 41-709,0 0 0,0 2 0,1 0 0,-1 1 0,0 0 0,27 4 0,-28-2-7,-9-1-86,0 1-1,0 0 0,0 0 0,-1 1 0,1 0 0,-1 0 0,1 0 0,-1 1 0,0 0 0,0 0 1,10 7-1,-13-7-59,1 1 0,-1-1 0,0 0 0,0 1 0,0 0 0,0 0 0,-1 0 0,1 0 0,-1 0 1,0 0-1,0 0 0,-1 1 0,1-1 0,-1 1 0,0-1 0,0 1 0,0 8 0,-1-1-71,-1 1 0,0-1 0,0 1 0,-1-1 0,-1 0 0,0 0 0,-1 0 1,0 0-1,0-1 0,-2 0 0,1 0 0,-1 0 0,-1 0 0,-10 13 0,-9 7-655,-2 0 1,0-2-1,-34 26 1,42-41 253,16-11 394,0 0-1,0-1 1,0 1 0,1 1 0,-1-1 0,1 0 0,0 1 0,0 0 0,-5 6 0,8-9 218,2-1 122,25 0 217,107 4 1274,-116-2-1498,0 1 0,0 0 0,-1 1 0,1 1 0,23 10 1,-37-13-221,0 0 0,0 1 0,0-1 1,-1 1-1,1 0 0,0 0 1,-1 0-1,0 0 0,0 1 1,0-1-1,0 1 0,0 0 1,-1 0-1,0 0 0,0 0 1,0 0-1,0 0 0,0 0 1,-1 1-1,0-1 0,0 1 1,0-1-1,-1 1 0,1 0 1,-1-1-1,-1 8 0,1-2 25,-1 0 0,-1 0 0,0 0-1,-1 0 1,1 0 0,-2-1 0,1 1-1,-2-1 1,1 0 0,-12 17 0,5-11-80,-2 0 0,1-1 1,-2 0-1,0-1 0,0 0 1,-1-1-1,-1-1 0,0 0 1,-1-1-1,-18 8 1,24-14-137,0 1 0,0-2 0,0 1 0,0-2 0,-1 1 0,1-2 0,-1 1 0,0-2 1,1 1-1,-1-2 0,1 1 0,-1-2 0,1 0 0,-1 0 0,1-1 0,0 0 0,0-1 1,-15-6-1,9 0-147,0-1 0,0-1 0,1 0 0,0-1 0,1-1 0,-19-22 0,-75-103-893,19 6 1002,-32-44 2035,121 175-1797,-1 0 68,1 0-1,0 0 0,-1 0 0,1 0 1,-1 0-1,0 0 0,1 1 0,-1-1 0,0 1 1,0-1-1,0 1 0,0-1 0,0 1 1,-1 0-1,1 0 0,0 0 0,-3 0 0,4 1-109,1 0 0,-1 1 0,0-1 0,0 1-1,1-1 1,-1 1 0,0-1 0,1 1 0,-1-1 0,1 1-1,-1-1 1,1 1 0,-1 0 0,1-1 0,-1 1-1,1 0 1,0-1 0,-1 1 0,1 0 0,0 0-1,0-1 1,-1 1 0,1 0 0,0 0 0,0 0-1,0-1 1,0 1 0,0 0 0,0 0 0,0 0-1,0-1 1,0 1 0,1 0 0,-1 1 0,0 3 37,-2 57 125,2-1-1,2 1 0,13 70 1,11 51-227,-19-63-2755,-7-73-902</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7.683"/>
    </inkml:context>
    <inkml:brush xml:id="br0">
      <inkml:brushProperty name="width" value="0.05" units="cm"/>
      <inkml:brushProperty name="height" value="0.05" units="cm"/>
    </inkml:brush>
  </inkml:definitions>
  <inkml:trace contextRef="#ctx0" brushRef="#br0">354 1 11202,'0'0'3074,"8"35"-2576,2 4-355,3 17 108,-1 0 1,3 62-1,-7 54 392,-8-106-531,4-1 1,21 121 0,-21-172-113,0 0 1,1 0-1,0-1 1,1 1-1,0-1 1,1-1-1,16 23 1,-20-31-7,1 0-1,-1 0 1,1 0 0,0 0-1,0-1 1,0 0 0,0 1-1,1-2 1,-1 1 0,1 0-1,0-1 1,0 0 0,0 0 0,0 0-1,0-1 1,0 1 0,0-1-1,1-1 1,-1 1 0,0-1-1,1 0 1,-1 0 0,0 0 0,6-2-1,-7 1 12,-1 0 0,1 0 0,-1-1 1,1 0-1,-1 1 0,0-1 0,0 0 0,0-1 0,0 1 0,0-1 0,0 1 0,-1-1 1,1 0-1,-1 0 0,1 0 0,-1 0 0,0 0 0,-1 0 0,1-1 0,0 1 0,-1-1 0,0 1 1,0-1-1,1-5 0,2-8 29,-2-1 1,0 1-1,0-33 1,-2 40-6,0 0 0,-1 0 1,0 0-1,0 0 0,-1 0 1,-6-16-1,5 20 2,1 0 1,-2 1-1,1-1 0,-1 1 0,1-1 0,-1 1 1,-1 0-1,1 0 0,-1 1 0,0 0 0,-8-6 1,-7-3 22,0 1 0,-2 1 0,1 1 0,-1 1 0,0 1 0,-1 1 0,0 1-1,-44-6 1,-10 4-1277,-101 3-1,100 7-1755,16 11-1430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8.118"/>
    </inkml:context>
    <inkml:brush xml:id="br0">
      <inkml:brushProperty name="width" value="0.05" units="cm"/>
      <inkml:brushProperty name="height" value="0.05" units="cm"/>
    </inkml:brush>
  </inkml:definitions>
  <inkml:trace contextRef="#ctx0" brushRef="#br0">532 1 11026,'0'0'4337,"-13"28"-3997,1-1-236,2-8-29,2 0 1,0 1-1,1 1 1,1-1 0,1 1-1,0 0 1,-2 35 0,4 51 316,-8 79 254,10-181-611,1 0-1,-1-1 0,0 1 0,-1 0 0,1 0 0,-1 0 0,0-1 1,-4 9-1,4-11-3,1-1 1,0 0-1,0 1 1,-1-1-1,1 0 1,-1 0-1,1 0 1,-1 0-1,0 0 0,1 0 1,-1-1-1,0 1 1,1 0-1,-1-1 1,0 0-1,0 1 1,0-1-1,1 0 1,-1 0-1,0 0 1,0 0-1,0 0 1,0 0-1,1 0 1,-4-2-1,-1 1 7,0-1-1,1 0 1,-1 0-1,1-1 1,-1 1-1,1-1 1,0 0-1,0-1 1,1 1-1,-1-1 1,-7-8 0,-4-6-26,-22-33 1,27 35-6,-111-181-6,48 71 286,63 114-185,11 12-103,0-1 0,-1 1 0,1 0 1,0 0-1,0 0 0,0 0 0,-1 0 0,1 0 0,0 0 0,0 0 0,0 1 0,0-1 0,-1 0 0,1 0 1,0 0-1,0 0 0,0 0 0,-1 0 0,1 0 0,0 0 0,0 0 0,0 0 0,0 1 0,0-1 1,-1 0-1,1 0 0,0 0 0,0 0 0,0 0 0,0 1 0,0-1 0,0 0 0,0 0 0,0 0 0,0 1 1,0-1-1,-1 0 0,1 0 0,0 0 0,0 1 0,-1 29-167,1-20 177,-3 164-183,-4 98-3368,0-201 48,-2-23-2180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8.481"/>
    </inkml:context>
    <inkml:brush xml:id="br0">
      <inkml:brushProperty name="width" value="0.05" units="cm"/>
      <inkml:brushProperty name="height" value="0.05" units="cm"/>
    </inkml:brush>
  </inkml:definitions>
  <inkml:trace contextRef="#ctx0" brushRef="#br0">753 281 1376,'0'0'11741,"3"33"-11187,2 9-288,1 21 432,-1 73 0,-6-116-588,0-1 1,-1 0-1,-1 0 1,-1 0-1,-1 0 0,-1 0 1,0-1-1,-1 0 1,-13 22-1,15-30-101,0-1 0,-1 0 0,0-1 0,0 1-1,-1-1 1,0 0 0,-1-1 0,0 0 0,0 0 0,0 0-1,-1-1 1,0-1 0,0 1 0,-1-2 0,1 1-1,-1-1 1,0 0 0,-17 3 0,15-5 10,1 0 0,-1 0 0,0-1-1,1-1 1,-1 0 0,0-1 0,0 0 0,1 0 0,-1-2 0,1 1 0,0-1-1,0-1 1,0 0 0,0-1 0,0 0 0,1 0 0,0-1 0,-18-14 0,6-1-32,0-1 1,2 0 0,1-1-1,1-2 1,1 0 0,0 0-1,-12-30 1,-2-13-357,-39-118 0,57 142 368,1-1-1,3 1 1,1-2-1,-3-69 0,11 111 15,-1-1-1,1 1 1,0 0 0,1 0-1,-1-1 1,1 1-1,0 0 1,0-1-1,0 1 1,0 0-1,4-7 1,-3 9-14,-1 0 0,1 1 0,0-1 0,0 1 0,0-1 0,0 1 0,1 0 0,-1 0 0,0 0 0,0 0 0,1 0 0,-1 1 1,0-1-1,1 1 0,-1-1 0,1 1 0,-1 0 0,0 0 0,1 0 0,3 1 0,1-1-17,0 0-1,0 1 1,0 0 0,0 1-1,0 0 1,0 0 0,0 0-1,0 1 1,-1-1 0,1 2-1,8 5 1,-6-2-1,1 0-1,-1 1 1,0 0 0,-1 1 0,0-1 0,9 14-1,-1 2 6,-1 1 0,-2 0 0,-1 1 0,0 1 0,7 28 0,-5-3-200,-3 0-1,-2 0 0,-2 1 1,-2 0-1,-3 0 0,-9 103 0,4-135-659,-1 0-1,-11 36 0,-14 15-3311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8.852"/>
    </inkml:context>
    <inkml:brush xml:id="br0">
      <inkml:brushProperty name="width" value="0.05" units="cm"/>
      <inkml:brushProperty name="height" value="0.05" units="cm"/>
    </inkml:brush>
  </inkml:definitions>
  <inkml:trace contextRef="#ctx0" brushRef="#br0">1 0 176,'0'0'11346,"19"207"-11346,1-108-112,-4-17-1584,-6-21-6346</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9.196"/>
    </inkml:context>
    <inkml:brush xml:id="br0">
      <inkml:brushProperty name="width" value="0.05" units="cm"/>
      <inkml:brushProperty name="height" value="0.05" units="cm"/>
    </inkml:brush>
  </inkml:definitions>
  <inkml:trace contextRef="#ctx0" brushRef="#br0">347 1 9578,'0'0'2399,"0"25"-2064,1 174 506,1 94 601,-2-293-1433,0 0 0,0 1 0,0-1 0,0 0 0,0 0 0,0 1 0,0-1 0,0 0 0,0 0 0,0 1 0,0-1 0,0 0 0,0 0 0,0 1 0,0-1 0,-1 0 0,1 0 0,0 1 0,0-1 0,0 0 0,0 0 0,-1 0 0,1 1 0,0-1 0,0 0 0,0 0 0,-1 0 0,1 0 0,0 0 0,0 1 0,-1-1 0,1 0 0,0 0 0,0 0 0,-1 0 0,1 0 0,-13-3 234,-12-13 85,-8-16-114,1-2 1,-40-56-1,23 28 104,-38-42 999,87 104-1313,0 0 0,0 0 0,0 0 0,0 0 0,0-1 0,0 1 0,-1 0 0,1 0-1,0 0 1,0 0 0,0 0 0,0-1 0,0 1 0,-1 0 0,1 0 0,0 0 0,0 0 0,0 0 0,0 0 0,-1 0 0,1 0-1,0 0 1,0 0 0,0 0 0,-1 0 0,1 0 0,0 0 0,0 0 0,0 0 0,-1 0 0,1 0 0,0 0 0,0 0 0,0 0 0,-1 0-1,1 0 1,0 0 0,0 0 0,0 0 0,0 1 0,-1-1 0,1 0 0,0 0 0,0 0 0,-4 12-10,4 23-137,0-28 164,18 209 8,-10-161-546,-3 0-1,-1 0 1,-7 82 0,1-124-138,0 0-1,-1 0 1,-1-1 0,-6 18-1,-24 30-4876</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29.570"/>
    </inkml:context>
    <inkml:brush xml:id="br0">
      <inkml:brushProperty name="width" value="0.05" units="cm"/>
      <inkml:brushProperty name="height" value="0.05" units="cm"/>
    </inkml:brush>
  </inkml:definitions>
  <inkml:trace contextRef="#ctx0" brushRef="#br0">147 82 7866,'0'0'5329,"175"-82"-5009,-107 82-40,0 0-72,-3 35-24,-1 15 32,-2 17-80,-7 15-64,-6 8 32,-10 12-96,-13 0-8,-26 27-1296,0-27-1785,-17-26-6553</inkml:trace>
  <inkml:trace contextRef="#ctx0" brushRef="#br0" timeOffset="1">419 394 6937,'0'0'6146,"152"120"-6146,-152-53 0,-3 26-1008,-26-14-1433,-7-18-4905</inkml:trace>
  <inkml:trace contextRef="#ctx0" brushRef="#br0" timeOffset="2">1 709 13483,'0'0'2168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44.165"/>
    </inkml:context>
    <inkml:brush xml:id="br0">
      <inkml:brushProperty name="width" value="0.05" units="cm"/>
      <inkml:brushProperty name="height" value="0.05" units="cm"/>
    </inkml:brush>
  </inkml:definitions>
  <inkml:trace contextRef="#ctx0" brushRef="#br0">548 316 4905,'0'0'4673,"-8"-28"-3785,-30-89-118,35 109-717,-1-1 0,1 1 0,-2 1 0,1-1 0,-1 1 0,-1-1 0,1 1 0,-1 1 0,0-1 0,-1 1 0,0 0 0,0 0 0,0 1 0,0 0 0,-12-5 0,4 0 4,3 3 25,0 1 0,0 0 0,-1 0-1,1 2 1,-1-1 0,0 2 0,-1 0 0,1 0-1,0 1 1,-1 1 0,-19 0 0,28 1-85,0 1 1,-1 0 0,1 0-1,0 0 1,1 1 0,-1-1-1,0 1 1,0 0 0,1 1-1,-1-1 1,1 1-1,0 0 1,-1 0 0,2 0-1,-1 1 1,0-1 0,1 1-1,-1 0 1,-5 8 0,-3 7 8,0 1 0,2 0 0,-11 25 0,8-13-26,2 1 0,1 1 0,1 0 0,2 0 0,2 0 0,1 1 0,1 60 0,2-93 19,1 0 1,0 0-1,0-1 0,1 1 1,-1 0-1,0 0 0,0-1 0,1 1 1,-1 0-1,1-1 0,0 1 1,-1 0-1,1-1 0,0 1 0,0-1 1,0 1-1,0-1 0,0 0 1,0 1-1,0-1 0,1 0 0,-1 0 1,0 0-1,1 0 0,-1 0 1,1 0-1,-1 0 0,1 0 0,0-1 1,-1 1-1,1 0 0,0-1 1,-1 0-1,1 1 0,0-1 0,0 0 1,-1 0-1,1 0 0,0 0 1,0 0-1,2-1 0,3 1 34,-1-2 0,0 1 1,0-1-1,0 1 0,0-2 0,0 1 0,0-1 0,0 0 1,-1 0-1,11-8 0,5-8-39,-1-1 0,-1 0 0,-1-2 0,22-34 1,55-103-583,-84 139 574,-11 19-10,0 1 0,0-1 0,0 1 1,1 0-1,-1-1 0,0 1 0,0 0 0,0-1 0,1 1 0,-1 0 0,0-1 1,0 1-1,1 0 0,-1-1 0,0 1 0,1 0 0,-1 0 0,0-1 0,1 1 1,-1 0-1,0 0 0,1 0 0,-1 0 0,0-1 0,1 1 0,-1 0 0,1 0 1,-1 0-1,0 0 0,1 0 0,7 11-266,0 33 323,-5-28-70,10 46 160,-2-2 31,3-1-1,2-1 1,31 73 0,-45-127-165,0 0 0,1 1 0,0-1 0,-1 0 0,1 0 0,1 0 0,-1-1 0,1 1 0,-1-1-1,1 0 1,0 0 0,0 0 0,5 2 0,-2-1-298,1-1-1,-1 0 1,1-1 0,0 0-1,0 0 1,0 0-1,10 0 1,27-1-3456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06.133"/>
    </inkml:context>
    <inkml:brush xml:id="br0">
      <inkml:brushProperty name="width" value="0.05" units="cm"/>
      <inkml:brushProperty name="height" value="0.05" units="cm"/>
    </inkml:brush>
  </inkml:definitions>
  <inkml:trace contextRef="#ctx0" brushRef="#br0">61 49 5401,'0'0'1535,"-2"13"-1736,-4 42 195,6-54 10,0 0 0,1 0-1,-1-1 1,0 1-1,0 0 1,0 0-1,1-1 1,-1 1 0,0 0-1,1 0 1,-1-1-1,1 1 1,-1-1 0,1 1-1,-1 0 1,1-1-1,-1 1 1,1-1-1,0 1 1,-1-1 0,1 1-1,0-1 1,-1 0-1,1 1 1,0-1 0,-1 0-1,1 0 1,0 1-1,0-1 1,1 0-1,26 0 236,-20-1-138,-3 1-66,-1 0 1,1-1-1,-1 0 0,0 0 0,1 0 1,-1 0-1,0-1 0,0 1 0,1-1 0,-1 0 1,-1 0-1,1-1 0,0 1 0,-1-1 1,6-4-1,-7 4-41,0 1 1,0 0-1,0 0 1,-1-1-1,1 1 1,0-1-1,-1 1 1,0-1-1,1 0 1,-1 0 0,0 0-1,0 1 1,-1-1-1,1 0 1,-1 0-1,1 0 1,-1 0-1,0 0 1,0 0-1,0 0 1,-1 0-1,1 0 1,-1 0-1,-1-4 1,1 5-5,0 0 0,-1 0 1,0 0-1,1 0 0,-1 0 0,0 0 0,0 0 1,0 1-1,0-1 0,0 1 0,0-1 0,0 1 1,-1 0-1,1 0 0,-1 0 0,1 0 0,-1 0 1,1 1-1,-1-1 0,1 1 0,-1-1 0,1 1 1,-5 0-1,-10 0-72,0 0 1,-20 2-1,36-2 79,-2 1-27,-1-1-1,1 1 1,0 0-1,0 0 1,0 0 0,-1 0-1,1 1 1,1-1-1,-1 1 1,0 0-1,0 0 1,1 0-1,-1 0 1,1 0 0,-1 1-1,1-1 1,0 1-1,0-1 1,0 1-1,0 0 1,1 0-1,-1 0 1,1 0 0,0 0-1,-1 0 1,1 0-1,1 1 1,-1-1-1,0 0 1,1 0-1,0 1 1,0-1-1,0 0 1,0 1 0,0-1-1,1 0 1,-1 1-1,1-1 1,0 0-1,2 5 1,18 19-1669</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5:59.300"/>
    </inkml:context>
    <inkml:brush xml:id="br0">
      <inkml:brushProperty name="width" value="0.05" units="cm"/>
      <inkml:brushProperty name="height" value="0.05" units="cm"/>
    </inkml:brush>
  </inkml:definitions>
  <inkml:trace contextRef="#ctx0" brushRef="#br0">555 79 6465,'0'0'5872,"-11"0"-4565,416-13 1968,1 0-2756,-86 11-308,378 5-23,-205 37-166,-3 29-14,18 3 19,3-33 51,368-37 148,-459-3-87,825-41 234,2-62-215,183 40-33,248 83-26,-729-12-35,-696-7-56,554-3-161,-773 1 153,1-2 0,-1-1 0,58-17 0,12-2 1,-91 21-1,37-6-8,0 2 0,60-2 0,-71 6 1,-39 3 405,13 375 149,-2-105-343,-11-236-184,-4 861 790,-4-295-286,9-369-315,9-43-57,-11-187-168,0-1 0,0 1 1,0 0-1,0 0 1,0-1-1,0 1 0,0-1 1,0 1-1,0-1 1,-1 1-1,1-1 0,0 0 1,0 1-1,-1-1 0,1 0 1,0 0-1,0 0 1,-1 0-1,1 0 0,0 0 1,0 0-1,-1 0 0,0-1 1,-10 1-72,-293 6 48,186-7 0,-223-10-117,-1122-56 192,1007 54-18,-114 5-27,230 6 4,-177-2-6,-635-22-28,224-54-19,2-25-28,858 97 69,-230-30-16,-286-29 59,-177 47 9,635 26 20,-143 24-1,-124 41-10,206-35-6,-35 6-14,-390 68 22,176-36-4,-329 44-152,-720-31 69,1006-81 90,479-6-151,21 0-2952,4 0 268,4 0-2245</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0.277"/>
    </inkml:context>
    <inkml:brush xml:id="br0">
      <inkml:brushProperty name="width" value="0.05" units="cm"/>
      <inkml:brushProperty name="height" value="0.05" units="cm"/>
    </inkml:brush>
  </inkml:definitions>
  <inkml:trace contextRef="#ctx0" brushRef="#br0">1 1 4929,'0'0'6943,"1"13"-4969,26 130-642,-3-21-548,134 850 964,-126-756-1748,23 135-341,23-14-4303,-48-246 433</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2.285"/>
    </inkml:context>
    <inkml:brush xml:id="br0">
      <inkml:brushProperty name="width" value="0.05" units="cm"/>
      <inkml:brushProperty name="height" value="0.05" units="cm"/>
    </inkml:brush>
  </inkml:definitions>
  <inkml:trace contextRef="#ctx0" brushRef="#br0">100 164 4745,'0'0'3914,"-15"-26"-2974,-2-6-547,0-2 672,-27-37 1,44 71-1036,0 0 0,0 0 0,0 0 1,0 0-1,0 0 0,0 1 1,0-1-1,0 0 0,0 0 1,-1 0-1,1 0 0,0 0 0,0 0 1,0 0-1,0 0 0,0 1 1,0-1-1,0 0 0,0 0 0,0 0 1,0 0-1,0 0 0,0 0 1,0 0-1,0 0 0,0 0 1,-1 0-1,1 0 0,0 0 0,0 0 1,0 0-1,0 1 0,0-1 1,0 0-1,0 0 0,0 0 1,0 0-1,-1 0 0,1 0 0,0 0 1,0 0-1,0 0 0,0 0 1,0 0-1,0 0 0,0 0 0,-1 0 1,1 0-1,0-1 0,0 1 1,0 0-1,0 0 0,0 0 1,0 0-1,0 0 0,0 0 0,0 0 1,0 0-1,-1 0 0,1 0 1,0 0-1,0 0 0,0 0 0,0-1 1,0 1-1,0 0 0,0 0 1,-2 16 359,4 21-388,11 15 259,1-1 0,3-1 0,44 89 0,-61-138-261,17 36 78,2-1-1,42 60 0,-50-81-108,0-1-1,1-1 1,0 0 0,1-1-1,1 0 1,0-1-1,0 0 1,27 14 0,-36-22-9,0-1 1,-1 0-1,1 0 1,0-1 0,0 0-1,0 0 1,0 0-1,0 0 1,0-1-1,0 0 1,1 0-1,-1 0 1,0 0 0,5-2-1,-6 1 10,0 0 0,-1-1 0,1 1 0,-1-1 0,1 0 0,-1 1 0,0-2 0,0 1 0,0 0 0,0-1 1,0 1-1,-1-1 0,1 0 0,-1 0 0,1 0 0,-1 0 0,0 0 0,0 0 0,1-4 0,9-22 2,-1 0-1,-2 0 1,0-1 0,-2-1 0,-2 1 0,-1-1 0,-1 0 0,-1-31-1,-2 60 445,1 22-400,6 10 56,0-1-1,2 0 0,1 0 1,2-1-1,0-1 1,2 0-1,22 32 0,-28-45-34,2 0-1,0 0 0,0-1 1,1-1-1,20 17 0,-25-23-36,1-1 1,1-1-1,-1 1 0,1-1 0,0 0 0,-1-1 0,2 0 0,-1 0 1,0-1-1,0 0 0,1-1 0,13 2 0,-16-3-3,1 0 1,0 0-1,-1 0 0,1-1 0,-1 0 0,1 0 1,-1 0-1,1-1 0,-1 0 0,0-1 0,0 1 1,0-1-1,0 0 0,0-1 0,6-4 0,-5 1-41,1 0 0,-1 0 0,0-1 0,0-1 0,-1 1 0,0-1 0,-1 0 0,0 0 0,5-11 0,-1-3-107,-1 0 1,-1 0-1,-1-1 1,0 0-1,2-37 1,-5 10-192,-4-80 0,0 118 370,0 1 0,-1-1 0,-1 0 1,0 1-1,0 0 0,-1-1 0,-1 1 0,0 1 1,0-1-1,-15-21 0,16 28-9,-1-1 0,1 0 1,-2 1-1,1 0 0,0 0 0,-1 1 0,0-1 0,0 1 0,-1 0 0,1 1 1,-1 0-1,1 0 0,-1 0 0,0 1 0,0 0 0,0 0 0,-1 1 1,1-1-1,0 2 0,-11-1 0,17 1-179,-1 0 1,1 0-1,0 0 1,-1 0-1,1 0 1,-1 0-1,1 0 1,0 1-1,-1-1 1,1 0-1,-1 1 1,1-1-1,0 1 1,0 0-1,-1-1 1,1 1-1,0 0 1,0 0-1,0 0 1,0-1-1,0 1 1,0 1-1,0-1 1,0 0-1,0 0 1,0 0-1,1 0 1,-1 1-1,0-1 1,1 0-1,-1 0 0,1 1 1,-1-1-1,1 1 1,-1 1-1,0 21-5788</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2.657"/>
    </inkml:context>
    <inkml:brush xml:id="br0">
      <inkml:brushProperty name="width" value="0.05" units="cm"/>
      <inkml:brushProperty name="height" value="0.05" units="cm"/>
    </inkml:brush>
  </inkml:definitions>
  <inkml:trace contextRef="#ctx0" brushRef="#br0">126 0 9794,'0'0'2718,"-11"27"-2562,-37 92 169,45-110-292,0 1-1,0-1 1,1 1-1,1 0 1,0 0-1,0 0 1,1 0-1,0 0 1,0 0-1,3 11 1,-2-10-24,0-3 6,1 0 0,0 0 0,0 0 1,1 0-1,-1 0 0,2-1 0,-1 1 0,1-1 0,0 0 0,1 0 0,0 0 0,0-1 0,0 0 0,1 0 0,-1 0 1,1 0-1,1-1 0,-1 0 0,12 6 0,-10-6-14,1-1 1,1 0-1,-1 0 1,1-1-1,-1 0 0,1 0 1,0-1-1,0-1 0,0 0 1,0 0-1,0-1 1,1 0-1,-1-1 0,0 0 1,16-4-1,-19 3-6,0 0 0,-1-1-1,1 0 1,0-1 0,-1 0 0,0 0-1,1 0 1,-2-1 0,1 1-1,-1-1 1,1-1 0,-1 1-1,-1-1 1,1 0 0,-1 0 0,0 0-1,0-1 1,-1 1 0,0-1-1,0 0 1,3-13 0,-4 13-10,0 0 0,0 0 0,-1 0 0,0 0 0,0 0-1,-1 0 1,0-1 0,0 1 0,-1 0 0,0 0 0,0 0 0,-1 0 0,0 0 0,0 0 0,0 0 0,-1 0 0,0 1 0,-1-1 0,1 1 0,-1 0 0,0 0 0,-7-7-1,-1 2 36,0 0 0,-1 1-1,-1 0 1,1 1 0,-2 1-1,1 0 1,-1 1 0,0 1-1,-23-7 1,11 6-27,0 1 0,-1 1 1,1 1-1,-48 1 0,68 3-30,-24 3-198,30-3 191,0 1-1,0-1 0,0 1 0,-1 0 0,1-1 0,0 1 1,0 0-1,0 0 0,0 0 0,0 0 0,0 0 0,0 0 1,1 0-1,-1 0 0,0 0 0,1 0 0,-1 0 0,0 0 1,1 1-1,-1-1 0,1 0 0,-1 2 0,0 5-493,0 0-1,0 0 1,1 0 0,0 1-1,1-1 1,-1 0 0,2 0-1,-1 0 1,5 15-1,20 24-6158</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3.019"/>
    </inkml:context>
    <inkml:brush xml:id="br0">
      <inkml:brushProperty name="width" value="0.05" units="cm"/>
      <inkml:brushProperty name="height" value="0.05" units="cm"/>
    </inkml:brush>
  </inkml:definitions>
  <inkml:trace contextRef="#ctx0" brushRef="#br0">0 4 10098,'0'0'1949,"5"30"-1664,-1 3-205,-2-7-23,2 0-1,1 0 1,1 0 0,2 0-1,10 25 1,14 26 50,-9-26-43,16 59 0,-39-108-38,0-8 14,-3-124-860,1-77 534,2 201 185,0 0 1,1-1 0,0 1 0,0 0 0,1 0-1,-1 0 1,1 0 0,1 0 0,-1 1 0,1-1-1,0 0 1,0 1 0,1 0 0,-1 0 0,1 0-1,0 0 1,1 1 0,-1 0 0,1-1 0,0 1-1,0 1 1,0-1 0,0 1 0,1 0 0,-1 0 0,1 1-1,0 0 1,0 0 0,0 0 0,12-2 0,22 2-2564</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3.391"/>
    </inkml:context>
    <inkml:brush xml:id="br0">
      <inkml:brushProperty name="width" value="0.05" units="cm"/>
      <inkml:brushProperty name="height" value="0.05" units="cm"/>
    </inkml:brush>
  </inkml:definitions>
  <inkml:trace contextRef="#ctx0" brushRef="#br0">1 1 10322,'0'0'2921,"19"151"-2385,-3-75 56,0 3-200,4 5-104,-1-5-168,1-9-120,2-12-432,11-17-1272,-7-23-777,-4-18-2752</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3.733"/>
    </inkml:context>
    <inkml:brush xml:id="br0">
      <inkml:brushProperty name="width" value="0.05" units="cm"/>
      <inkml:brushProperty name="height" value="0.05" units="cm"/>
    </inkml:brush>
  </inkml:definitions>
  <inkml:trace contextRef="#ctx0" brushRef="#br0">194 0 10562,'0'0'3722,"-9"25"-3194,-4 10-384,4-7-52,-2-1 0,-1 0 0,-18 29-1,-76 102 35,106-158-199,0 1 1,-1-1-1,1 1 0,-1-1 1,1 1-1,0-1 1,0 1-1,-1-1 1,1 1-1,0-1 1,0 1-1,0 0 1,0-1-1,-1 1 1,1 0-1,0-1 1,0 1-1,0-1 0,0 1 1,0 0-1,1-1 1,-1 1-1,0-1 1,0 1-1,0 0 1,1-1-1,-1 1 1,0-1-1,1 1 1,17 12-571,40 2 1007,-45-13-545,135 39 332,-133-36-273,0 1-1,0 1 0,-1 0 0,1 1 1,-2 1-1,1 0 0,17 16 1,-26-20-340,0 1 1,0 0-1,-1 0 1,0 0-1,0 1 1,0-1 0,-1 1-1,0 0 1,0 0-1,2 10 1,-1 5-4334</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4.108"/>
    </inkml:context>
    <inkml:brush xml:id="br0">
      <inkml:brushProperty name="width" value="0.05" units="cm"/>
      <inkml:brushProperty name="height" value="0.05" units="cm"/>
    </inkml:brush>
  </inkml:definitions>
  <inkml:trace contextRef="#ctx0" brushRef="#br0">140 278 9178,'0'0'5057,"23"163"-4537,-16-104-312,2-7-128,1-5-80,-4-3-648,7-24-808,-6-8-857</inkml:trace>
  <inkml:trace contextRef="#ctx0" brushRef="#br0" timeOffset="1">1 1 9946,'0'0'2113</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4.701"/>
    </inkml:context>
    <inkml:brush xml:id="br0">
      <inkml:brushProperty name="width" value="0.05" units="cm"/>
      <inkml:brushProperty name="height" value="0.05" units="cm"/>
    </inkml:brush>
  </inkml:definitions>
  <inkml:trace contextRef="#ctx0" brushRef="#br0">1 170 5801,'0'0'7841,"2"25"-7091,0 10-548,-1-3 0,3-1 1,7 34-1,-3-24-65,-2 1 1,2 50 0,-5-75-893,-2-17 693,-1-1 0,1 1 1,-1 0-1,1 0 0,-1 0 0,1-1 0,-1 1 1,1 0-1,-1 0 0,1-1 0,-1 1 1,1-1-1,-1 1 0,0 0 0,1-1 0,-1 1 1,0-1-1,1 1 0,-1-1 0,0 1 0,1-1 1,-1 1-1,0-1 0,0 1 0,0-1 1,1 1-1,-1-1 0,0 1 0,0-1 0,0 1 1,0-1-1,0 0 0,27-93-1714,-20 68 1842,0-1 1,1 2-1,2-1 0,19-36 1,-28 61-28,-1 0 1,1 0 0,-1 0-1,1 1 1,0-1 0,-1 0-1,1 0 1,0 1 0,-1-1-1,1 1 1,0-1 0,0 1-1,0-1 1,0 1 0,-1-1 0,1 1-1,0 0 1,0-1 0,0 1-1,0 0 1,0 0 0,0 0-1,0 0 1,0 0 0,0 0-1,0 0 1,0 0 0,0 0-1,0 0 1,0 0 0,0 1-1,-1-1 1,1 0 0,0 1-1,1 0 1,1 0-10,0 1-1,0 0 1,0 0 0,0 0-1,0 0 1,-1 1 0,3 2-1,16 19 145,-10-9-111,1-1-1,1-1 0,21 19 0,-28-28-79,0-1-1,0 1 1,0-1-1,0 0 1,0 0-1,1-1 1,-1 0-1,1 0 1,-1 0-1,1-1 0,0 0 1,0 0-1,8-1 1,-9 0-28,1 0 0,-1 0 1,1 0-1,-1-1 0,1 0 1,-1-1-1,0 1 0,1-1 0,10-5 1,-11 3 5,-1 0 0,1-1 0,-1 1 0,0-1 0,0 0-1,-1-1 1,1 1 0,-1-1 0,5-7 0,-2-2-101,1 1 0,-1-1 0,-1 0 0,-1 0 0,0-1 0,-1 1 0,-1-1 0,0 0 0,-1 0 0,-1 0 0,-1-1 0,0 1 0,-1 0 0,-2-17 0,1 29 157,1 0 1,0-1-1,-1 1 0,0 0 1,0 0-1,0 0 0,0 0 1,-1 0-1,1 0 0,-1 1 1,0-1-1,0 1 0,0 0 1,-1 0-1,1 0 0,-1 0 1,0 1-1,0-1 0,0 1 0,0 0 1,0 0-1,0 1 0,0-1 1,-1 1-1,-6-2 0,-10-1 129,0 1 0,0 1 0,-41 0 0,62 2-147,-1 0 2,0 0 1,0 1-1,1-1 0,-1 1 0,0-1 0,0 1 0,0-1 0,0 1 0,0-1 0,1 1 0,-1 0 0,0-1 0,0 1 0,1 0 1,-1 0-1,1 0 0,-1-1 0,0 1 0,1 0 0,0 0 0,-1 0 0,1 0 0,0 0 0,-1 0 0,1 0 0,0 0 0,0 0 0,0 0 1,0 0-1,0 0 0,0 0 0,0 0 0,0 0 0,0 0 0,0 0 0,0 0 0,1 2 0,0 0 4,-1 0 0,1 0 0,-1 1 0,1-1 0,0 0 1,0 0-1,1 0 0,-1 0 0,0 0 0,1 0 0,3 4 0,-2-4 6,0-1 1,0 0 0,0 0 0,0 0-1,0 0 1,1-1 0,-1 1-1,1-1 1,-1 0 0,1 0-1,4 1 1,47 0 16,-32-2-26,-23 0-1,1 1-1,-1-1 1,0 0-1,1 0 0,-1 0 1,1 1-1,-1-1 1,0 0-1,0 1 0,1-1 1,-1 0-1,0 1 0,1-1 1,-1 0-1,0 1 1,0-1-1,0 0 0,1 1 1,-1-1-1,0 1 0,0-1 1,0 0-1,0 1 1,0-1-1,0 1 0,0-1 1,0 1-1,0-1 0,1 6 19,176 640 4861,-146-508-4193,-28-120-630,-1 1 1,-1-1-1,0 1 1,-1-1-1,-5 30 1,4-44-58,0 1 0,0-1 0,0 0 0,-1 0 0,0-1 1,0 1-1,0 0 0,0 0 0,0-1 0,-1 1 0,0-1 0,1 0 0,-1 0 1,0 0-1,-1 0 0,1-1 0,0 1 0,-1-1 0,0 0 0,1 0 1,-7 3-1,-1-1-58,-1 0 1,0-1 0,0-1 0,0 1 0,-1-2-1,1 0 1,-16 0 0,-11-4-436,0-1 1,0-1 0,1-3-1,0-1 1,1-2-1,-38-16 1,-69-35-3172</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5.255"/>
    </inkml:context>
    <inkml:brush xml:id="br0">
      <inkml:brushProperty name="width" value="0.05" units="cm"/>
      <inkml:brushProperty name="height" value="0.05" units="cm"/>
    </inkml:brush>
  </inkml:definitions>
  <inkml:trace contextRef="#ctx0" brushRef="#br0">0 0 8346,'0'0'5433,"234"0"-5369,-124 6-64,-19 0-1944,-17-6-2185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06.461"/>
    </inkml:context>
    <inkml:brush xml:id="br0">
      <inkml:brushProperty name="width" value="0.05" units="cm"/>
      <inkml:brushProperty name="height" value="0.05" units="cm"/>
    </inkml:brush>
  </inkml:definitions>
  <inkml:trace contextRef="#ctx0" brushRef="#br0">1 1 6993,'0'0'1097,"2"20"-1335,0 5 228,9 33 0,-11-57 8,1 1 0,-1-1 0,1 0 0,-1 1-1,1-1 1,0 1 0,-1-1 0,1 0 0,0 0-1,0 0 1,0 1 0,0-1 0,0 0 0,0 0-1,0 0 1,1 0 0,-1 0 0,0-1 0,0 1-1,1 0 1,-1-1 0,1 1 0,-1-1 0,0 1-1,1-1 1,-1 1 0,1-1 0,-1 0 0,1 0-1,-1 0 1,1 0 0,-1 0 0,1 0 0,-1 0-1,1-1 1,1 1 0,6-1 18,1 1 14,2 0 6,-1 0 0,1 0 1,-1-1-1,23-6 0,-32 7-76,1-1 0,-1 0 0,0 0 0,0 0 0,0 0-1,1 0 1,-1 0 0,0 0 0,0-1 0,-1 1 0,1-1 0,0 0 0,0 1 0,-1-1 0,1 0 0,-1 0 0,0 0 0,1 0 0,-1 0 0,0-1 0,0 1 0,0 0 0,-1 0-1,1-1 1,0 1 0,-1 0 0,0-1 0,1 1 0,-1-5 0,0 6 4,0 0 1,-1 0-1,1 0 0,0 0 0,0 0 1,0 0-1,-1 0 0,1 0 0,-1 0 0,1 0 1,0 0-1,-1 1 0,1-1 0,-1 0 1,0 0-1,1 0 0,-1 1 0,0-1 1,1 0-1,-1 1 0,0-1 0,0 1 1,0-1-1,0 1 0,1-1 0,-1 1 1,-1-1-1,-29-5-995,25 5 773,-29-2-2396</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5.616"/>
    </inkml:context>
    <inkml:brush xml:id="br0">
      <inkml:brushProperty name="width" value="0.05" units="cm"/>
      <inkml:brushProperty name="height" value="0.05" units="cm"/>
    </inkml:brush>
  </inkml:definitions>
  <inkml:trace contextRef="#ctx0" brushRef="#br0">1 1 10386,'0'0'5217,"3"34"-4314,17 233 586,-11-124-1110,16 140 642,-19-237-909,3 0 0,2-1 1,2-1-1,18 45 0,-25-76-215,-1-1-1,2 0 0,0 0 1,0-1-1,1 1 0,0-2 1,16 17-1,-19-23 25,0 0 0,0 0 0,1 0 0,-1 0-1,1-1 1,-1 0 0,1 0 0,0-1 0,0 0 0,0 0 0,1 0 0,-1-1-1,0 0 1,1 0 0,-1 0 0,1-1 0,-1 0 0,10-1 0,-5-1-238,0-1 1,0 0-1,0 0 1,-1-1 0,0-1-1,1 0 1,-2 0-1,1-1 1,-1 0-1,1 0 1,-2-1-1,1-1 1,10-10-1,36-53-3962</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6.055"/>
    </inkml:context>
    <inkml:brush xml:id="br0">
      <inkml:brushProperty name="width" value="0.05" units="cm"/>
      <inkml:brushProperty name="height" value="0.05" units="cm"/>
    </inkml:brush>
  </inkml:definitions>
  <inkml:trace contextRef="#ctx0" brushRef="#br0">1 229 10970,'0'0'2548,"42"10"-2719,-3-1 170,249 48-202,-156-42-1404,152-1 0,-273-13 1512,0-2 1,1 0-1,-1 0 0,1-1 1,-1 0-1,0-1 1,0-1-1,0 1 1,19-11-1,-25 11 116,1-1-1,-1 0 1,0 0 0,0 0-1,0-1 1,-1 1 0,1-1-1,-1 0 1,0-1 0,0 1-1,-1-1 1,0 1-1,0-1 1,0 0 0,-1 0-1,1-1 1,-2 1 0,3-9-1,-2 3 145,0 0 0,-1 0-1,0 0 1,0-1 0,-2 1-1,1 0 1,-6-23 0,5 31-120,0 0 0,0 0 0,0 0 0,-1 0 0,0 1 0,0-1 0,0 1 0,0-1 0,0 1 0,-1 0 0,1 0 0,-1 0 1,0 0-1,0 0 0,0 0 0,-1 1 0,1 0 0,0-1 0,-1 1 0,0 1 0,1-1 0,-1 0 0,0 1 0,0 0 0,0 0 0,-7-1 0,4 1 55,-1 0 0,1 0-1,-1 1 1,1 0 0,-1 0 0,0 1-1,1 0 1,-1 0 0,1 1 0,0 0-1,-1 0 1,1 1 0,0 0 0,-11 6-1,9-3-33,1 1 0,-1 0-1,1 1 1,1 0 0,-1 0-1,1 0 1,1 1-1,0 0 1,-9 17 0,7-10-3,0 1 1,2 0 0,0 0 0,1 1 0,0 0 0,2 0-1,0 0 1,1 1 0,0-1 0,2 0 0,0 1-1,4 23 1,-2-36-71,-1 0 0,1 0 0,0-1 0,1 1 0,-1-1 0,1 1 0,0-1 0,1 0 1,-1 0-1,1 0 0,0-1 0,0 1 0,0-1 0,1 0 0,-1 0 0,1-1 0,0 1 0,0-1 0,1 0 0,-1 0 0,1-1 0,-1 1 0,1-1 0,6 1 0,-5-1-36,-1 0 0,1-1 0,0 1 0,0-1 0,0-1 0,0 0 0,1 0 0,-1 0 0,0-1 1,0 0-1,0 0 0,-1 0 0,1-1 0,0 0 0,0-1 0,-1 1 0,1-1 0,-1-1 0,0 1 0,8-7 0,-5 1 3,1-1 0,-1-1-1,-1 1 1,0-2 0,-1 1 0,0-1 0,0 0-1,-1 0 1,-1-1 0,5-17 0,-3 6 263,-1 0 0,-1 0-1,-2-1 1,2-47 0,-5 70 416,0 13 40,2 47-485,3-1 0,2 1 0,19 73 0,-23-116-590,2-1 1,-1-1-1,2 1 0,0 0 1,1-1-1,0-1 0,1 1 1,0-1-1,1 0 0,1-1 1,20 20-1,12-1-4147</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6.444"/>
    </inkml:context>
    <inkml:brush xml:id="br0">
      <inkml:brushProperty name="width" value="0.05" units="cm"/>
      <inkml:brushProperty name="height" value="0.05" units="cm"/>
    </inkml:brush>
  </inkml:definitions>
  <inkml:trace contextRef="#ctx0" brushRef="#br0">257 0 4809,'0'0'7996,"-31"12"-7369,-8 3-491,-47 25 0,83-39-132,0 1 0,0 0 0,0 1 0,0-1 0,0 1 0,1-1 0,-1 1 0,1 0 0,-1 0 0,1 0 0,0 0 0,0 0 0,1 0 0,-1 1 0,1-1-1,-1 1 1,1-1 0,0 1 0,1-1 0,-1 1 0,0 0 0,1-1 0,0 1 0,0 0 0,0-1 0,0 1 0,2 5 0,-2 7 4,0 11 113,1-1 0,1 1 0,1-1-1,1 0 1,2 0 0,0 0 0,2-1 0,0 0 0,2 0 0,22 40 0,64 103 807,-87-145-795,-9-22-131,0-1 0,0 1 0,0 0 0,0-1 0,0 1 0,0-1 1,0 1-1,0 0 0,0-1 0,0 1 0,-1-1 0,1 1 0,0-1 1,0 1-1,-1 0 0,1-1 0,0 1 0,-1-1 0,1 1 0,0-1 1,-1 0-1,0 1 0,-1 0-40,-1 0 1,0 0-1,1 0 0,-1 0 0,0-1 1,0 1-1,0-1 0,0 0 1,1 0-1,-1 0 0,0 0 1,0-1-1,-4 0 0,-7-2-475,0 0-1,1 0 0,-1-1 0,1-1 1,0 0-1,0-1 0,1 0 0,-15-11 1,-35-28-4342</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6.800"/>
    </inkml:context>
    <inkml:brush xml:id="br0">
      <inkml:brushProperty name="width" value="0.05" units="cm"/>
      <inkml:brushProperty name="height" value="0.05" units="cm"/>
    </inkml:brush>
  </inkml:definitions>
  <inkml:trace contextRef="#ctx0" brushRef="#br0">0 0 6769,'0'0'9522,"0"172"-8409,0-78-265,0 8-184,0-3-368,7-3-168,3-11-64,6-6-64,3-15-544,17-12-1048,-7-14-1585,0-23-2160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7.158"/>
    </inkml:context>
    <inkml:brush xml:id="br0">
      <inkml:brushProperty name="width" value="0.05" units="cm"/>
      <inkml:brushProperty name="height" value="0.05" units="cm"/>
    </inkml:brush>
  </inkml:definitions>
  <inkml:trace contextRef="#ctx0" brushRef="#br0">221 1 10266,'0'0'4393,"-43"175"-3513,14-114-272,-6 9-279,-1-12-177,7-5-48,3-15-104,10-12-64,9-14-601,7-10-1023,52-2-3945,3 0 3360,3-2-2944</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7.513"/>
    </inkml:context>
    <inkml:brush xml:id="br0">
      <inkml:brushProperty name="width" value="0.05" units="cm"/>
      <inkml:brushProperty name="height" value="0.05" units="cm"/>
    </inkml:brush>
  </inkml:definitions>
  <inkml:trace contextRef="#ctx0" brushRef="#br0">389 1 7786,'0'0'3998,"-32"4"-3387,-103 18 126,129-21-673,0 0-1,-1 0 0,1 1 1,0 0-1,0 0 1,0 1-1,0 0 0,0 0 1,1 0-1,-1 0 1,1 1-1,0 0 0,0 0 1,0 1-1,1-1 1,-7 9-1,6-7-11,1 0 14,-1 1-1,1 0 1,0 0 0,0 0 0,1 0-1,-1 1 1,2 0 0,-1-1 0,1 1 0,1 0-1,-1 0 1,1 0 0,1 0 0,-1 1 0,1-1-1,1 0 1,0 0 0,2 11 0,0-3 45,1-1 0,1 0 0,0-1 1,1 1-1,0-1 0,1 0 0,1 0 1,14 18-1,-7-14 41,0-1-1,33 26 1,-32-29 8,1 1 0,26 32 0,-42-45-161,0-1-1,0 1 1,0-1 0,-1 1 0,1-1 0,0 1-1,-1-1 1,1 1 0,-1 0 0,1 0 0,-1-1 0,0 1-1,1 0 1,-1-1 0,0 1 0,0 0 0,-1 0-1,1-1 1,0 1 0,0 0 0,-1 0 0,1-1 0,-1 1-1,0-1 1,1 1 0,-1 0 0,0-1 0,0 1-1,0-1 1,0 0 0,0 1 0,0-1 0,0 0-1,-1 1 1,1-1 0,-3 1 0,-4 5-98,-1-1 0,1-1 1,-2 1-1,1-2 0,-11 5 1,-9 3-1132,-1-2 0,-1 0 1,-36 5-1,-3-7-4182</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7.856"/>
    </inkml:context>
    <inkml:brush xml:id="br0">
      <inkml:brushProperty name="width" value="0.05" units="cm"/>
      <inkml:brushProperty name="height" value="0.05" units="cm"/>
    </inkml:brush>
  </inkml:definitions>
  <inkml:trace contextRef="#ctx0" brushRef="#br0">252 0 7762,'0'0'3930,"0"33"-2926,-2 109-285,1-123-611,0 1 1,-2 0-1,0-1 1,-1 0-1,-2 0 1,1 0-1,-2 0 1,-1-1-1,-11 21 1,9-18-35,-11 16 70,-1 0 1,-2-2-1,-1-1 1,-36 38-1,42-50-70,18-21-63,0-1 0,0 1 0,1-1-1,-1 1 1,0 0 0,1 0 0,-1-1 0,0 1 0,1 0 0,-1 0 0,1 0 0,0 0-1,-1 0 1,1-1 0,-1 1 0,1 0 0,0 0 0,0 0 0,0 0 0,0 0-1,0 0 1,-1 0 0,2 0 0,-1 0 0,0 0 0,0 0 0,0 0 0,0 0 0,1 0-1,-1 0 1,0 0 0,1 0 0,-1 0 0,1-1 0,-1 1 0,1 0 0,-1 0-1,1 0 1,0-1 0,-1 1 0,1 0 0,0-1 0,1 2 0,4 1 28,0 0 0,0 0 1,0-1-1,0 0 0,11 2 0,-2 0 63,335 71 746,-263-60-853,-74-12-144,0 0 1,0 0-1,0 1 1,0 1-1,16 8 1,-20-7-615,0-1 1,0 2-1,0-1 1,8 9-1,5 12-4360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8.789"/>
    </inkml:context>
    <inkml:brush xml:id="br0">
      <inkml:brushProperty name="width" value="0.05" units="cm"/>
      <inkml:brushProperty name="height" value="0.05" units="cm"/>
    </inkml:brush>
  </inkml:definitions>
  <inkml:trace contextRef="#ctx0" brushRef="#br0">293 383 5065,'0'0'8925,"0"-4"-7686,1-49 700,1 17-1497,-5-51-1,2 77-466,-1 1 1,0-1 0,0 0-1,-1 1 1,0-1-1,0 1 1,-1 0 0,-1 0-1,1 0 1,-7-8-1,7 10 1,-1 0-1,-1 1 0,1-1 0,-1 1 0,0 0 0,0 1 1,-1-1-1,0 1 0,0 0 0,0 1 0,0 0 1,-1 0-1,1 0 0,-1 1 0,0 0 0,0 1 0,-1 0 1,1 0-1,0 1 0,-15-1 0,20 2 30,1 0 0,-1 0-1,0 1 1,1-1 0,-1 1 0,1-1 0,-1 1-1,1 0 1,0 0 0,-1 0 0,1 1 0,0-1 0,0 1-1,0-1 1,0 1 0,-4 3 0,2-1-12,1 1 0,-1 0 0,1 0 0,0 0 0,0 0 0,1 0 1,-3 7-1,0 3-21,1 0 1,0 0 0,1 0 0,-1 31 0,3-36 4,1 0 1,0 0-1,1 0 0,0 0 1,0 0-1,4 12 1,-4-18 19,1-1 1,-1 0-1,1 1 1,0-1-1,0 0 1,0 0-1,0 0 1,1-1-1,-1 1 1,1 0-1,0-1 1,0 0-1,0 0 1,0 1-1,0-2 1,0 1-1,0 0 1,1-1-1,-1 1 0,6 0 1,2 2-64,0-1 0,1 0 0,-1-1 0,1-1 0,0 0 0,-1 0 0,1-1 1,0-1-1,-1 0 0,1 0 0,-1-1 0,1-1 0,-1 0 0,0 0 0,0-1 0,0 0 0,0-1 0,-1-1 0,0 0 0,0 0 0,0 0 1,13-14-1,-11 8 37,0-1 0,-2-1 0,0 0 0,13-22 1,-18 45-164,114 403 1732,-107-355-1486,-3 2 0,-2-1-1,-3 1 1,-2 0 0,-7 76 0,3-121-58,-1 0 0,0-1 0,-1 1 0,0-1 0,-1 0 0,-1 0 0,0 0 0,-1-1 0,0 0 0,0 0 0,-2-1 0,-13 15 0,15-17 15,-2-1 0,1-1 0,-1 1 0,0-1 0,-1-1 0,0 0-1,0 0 1,0-1 0,0 0 0,-1-1 0,0 0 0,0-1 0,0 0 0,0-1-1,-16 2 1,23-4-28,-1 1 0,0-1 0,0-1 0,1 1-1,-1-1 1,0 1 0,1-2 0,-1 1 0,1 0 0,-1-1-1,1 0 1,-1 0 0,1 0 0,0 0 0,0-1 0,0 0-1,-7-6 1,7 4-31,0 0 0,-1 0-1,2-1 1,-1 1-1,1-1 1,0 0 0,0 0-1,0-1 1,1 1 0,0 0-1,-2-12 1,2 6-41,1 0 1,0 1 0,1-1-1,0 0 1,0 0 0,2 1-1,-1-1 1,1 1-1,1-1 1,0 1 0,1 0-1,0 0 1,0 0 0,11-17-1,0 8-184,0 1-1,2 1 1,0 1-1,33-26 1,81-51-1092,-102 75 1026,91-60-2207,-17 12-2575</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9.179"/>
    </inkml:context>
    <inkml:brush xml:id="br0">
      <inkml:brushProperty name="width" value="0.05" units="cm"/>
      <inkml:brushProperty name="height" value="0.05" units="cm"/>
    </inkml:brush>
  </inkml:definitions>
  <inkml:trace contextRef="#ctx0" brushRef="#br0">43 0 10426,'0'0'3850,"-7"36"-3257,-1 2-431,-1 0 59,2 0 0,2 1 0,-1 70 0,6-65 106,2 0-1,7 45 0,-7-76-310,1 0 0,0 0-1,1 0 1,1 0 0,-1-1-1,2 1 1,0-1-1,0-1 1,2 1 0,15 20-1,-20-29-49,-1 0-1,1 0 0,0-1 1,0 1-1,0-1 1,0 1-1,0-1 0,1 0 1,-1 0-1,0-1 0,1 1 1,0-1-1,-1 1 1,1-1-1,0 0 0,0-1 1,-1 1-1,1-1 0,0 1 1,0-1-1,0 0 1,0-1-1,0 1 0,0-1 1,-1 1-1,7-3 0,-3 0-25,-1 0 0,1-1-1,-1 1 1,0-1-1,0-1 1,0 1-1,-1-1 1,0 0 0,0 0-1,0-1 1,0 0-1,6-11 1,1-3-139,-1-1 0,-1-1 0,-1 0 0,0 0 0,-2-1 0,8-44-1,-8 16 561,-2-1 0,-1-56 0,-4 105 834,0 14-887,-1 52-174,-1-11 26,8 68 1,-4-104-233,0 0 1,2 1 0,0-1 0,0-1-1,2 1 1,0-1 0,0 0 0,15 23-1,-9-20-551,2-1 0,0 0 0,2-1 0,-1 0 0,25 18 0,18 1-3484</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9.567"/>
    </inkml:context>
    <inkml:brush xml:id="br0">
      <inkml:brushProperty name="width" value="0.05" units="cm"/>
      <inkml:brushProperty name="height" value="0.05" units="cm"/>
    </inkml:brush>
  </inkml:definitions>
  <inkml:trace contextRef="#ctx0" brushRef="#br0">42 86 8970,'0'0'6128,"-9"27"-5845,-1 3-160,-11 57 0,20-84-117,1 0 0,0 0 0,0 0 0,0 0 0,0 0 0,1 0 0,-1 0 0,1 0 0,0 0 0,0 0 0,0 0 0,0 0 0,0-1 0,1 1 0,-1 0 0,1-1 0,0 1 0,-1-1 0,1 1 0,0-1 0,1 0-1,-1 0 1,0 0 0,1 0 0,2 2 0,2-1-2,-1 0-1,1 0 0,-1 0 1,1 0-1,0-1 0,0-1 0,12 3 1,-12-3 0,1 0-1,-1-1 1,1 0 0,-1 0 0,0 0 0,1-1-1,-1 0 1,0 0 0,1-1 0,11-4 0,-14 3-20,0 0 0,0 0 0,-1 0-1,1 0 1,-1-1 0,0 0 0,1 1 0,-2-2 0,1 1 0,0 0 0,-1-1 0,0 0 0,0 0 0,3-8 0,0-1-147,-1-1-1,0 0 1,-2 0-1,1 0 1,-2-1-1,0 1 1,-1-1-1,-1-28 1,0 40 151,0 1-1,0 0 1,-1-1-1,1 1 1,-1 0-1,0-1 1,1 1 0,-2 0-1,1 0 1,0 0-1,-1 0 1,1 0-1,-1 0 1,0 0-1,0 0 1,0 1 0,0-1-1,0 1 1,-4-4-1,1 4 80,1-1 0,0 1-1,-1 0 1,0 0-1,1 1 1,-1-1 0,0 1-1,0 0 1,0 1 0,0-1-1,0 1 1,-7 0-1,6 1-4,1-1-1,-1 2 0,0-1 0,1 1 1,-1-1-1,1 1 0,-1 1 0,1-1 0,0 1 1,0 0-1,0 0 0,0 1 0,1-1 0,-1 1 1,1 0-1,0 0 0,0 1 0,1-1 0,-1 1 1,1 0-1,-5 9 0,-2 4 83,2 0 0,0 0 0,0 0 0,2 1-1,-5 22 1,6-19-75,1 2 0,1-1 0,2 0-1,0 1 1,1-1 0,6 45 0,-3-59-160,0 1 1,0-1 0,1 1-1,0-1 1,1 0 0,0 0 0,0-1-1,1 0 1,0 0 0,1 0-1,-1 0 1,2-1 0,-1 0-1,1-1 1,0 0 0,0 0-1,0 0 1,1-1 0,0-1-1,0 1 1,1-2 0,-1 1 0,1-1-1,19 4 1,-4-4-1008,0-1 0,0-1 0,0-1 1,49-7-1,-59 4-339,-1-2 0,0 0 0,14-6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59.725"/>
    </inkml:context>
    <inkml:brush xml:id="br0">
      <inkml:brushProperty name="width" value="0.05" units="cm"/>
      <inkml:brushProperty name="height" value="0.05" units="cm"/>
    </inkml:brush>
  </inkml:definitions>
  <inkml:trace contextRef="#ctx0" brushRef="#br0">104 5 7154,'0'0'5421,"0"-5"-5247,0 9-484,0 67 325,-15 437 1713,-15-212-1213,-28 556 85,58-842-741,0 0 1,1 1-1,0-1 1,3 10-1,-4-17-44,1-1 0,0 1 0,0 0 0,0-1 0,0 1-1,1-1 1,-1 1 0,1-1 0,-1 0 0,1 1 0,0-1 0,0 0 0,0 0 0,0 0-1,0-1 1,0 1 0,1 0 0,4 2 0,10-1-3466</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09.942"/>
    </inkml:context>
    <inkml:brush xml:id="br0">
      <inkml:brushProperty name="width" value="0.05" units="cm"/>
      <inkml:brushProperty name="height" value="0.05" units="cm"/>
    </inkml:brush>
  </inkml:definitions>
  <inkml:trace contextRef="#ctx0" brushRef="#br0">1 1 9250,'0'0'4774,"1"29"-3740,-1-17-914,18 211 1232,-9-157-979,-3-17-102,2 1-1,18 58 0,-24-102-280,1 1-1,-1-1 0,1 1 0,1-1 1,7 11-1,-11-16-26,1 0 1,0 0 0,0 0 0,0 0-1,-1 0 1,1 0 0,0 0-1,0 0 1,0-1 0,1 1 0,-1 0-1,0-1 1,0 1 0,0-1-1,0 1 1,1-1 0,-1 1-1,0-1 1,0 0 0,1 0 0,-1 1-1,0-1 1,1 0 0,-1 0-1,0 0 1,0-1 0,1 1 0,-1 0-1,0 0 1,0-1 0,1 1-1,-1-1 1,0 1 0,0-1 0,0 1-1,0-1 1,1 0 0,-1 0-1,1-1 1,3-4-56,0 0-1,-1-1 1,0 0-1,0 0 1,0 0-1,-1 0 1,0 0-1,0-1 0,1-8 1,-1 7-12,9-35-785,13-80 1,-20 91 2020,-1-34 1,-4 95-1012,2-1 0,2 1 0,0-1 0,1 0 0,2 0 0,1-1 0,1 0 0,1 0 1,27 47-1,-34-68-275,1 0 1,0 0-1,0 0 1,1 0-1,-1-1 1,1 1-1,0-1 1,0 0-1,1-1 1,-1 1-1,1-1 1,0 0-1,9 3 1,-3-2-1158,0-1 1,1 0 0,16 2 0,17-3-6808</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10.348"/>
    </inkml:context>
    <inkml:brush xml:id="br0">
      <inkml:brushProperty name="width" value="0.05" units="cm"/>
      <inkml:brushProperty name="height" value="0.05" units="cm"/>
    </inkml:brush>
  </inkml:definitions>
  <inkml:trace contextRef="#ctx0" brushRef="#br0">107 1 10642,'0'0'4545,"-11"28"-4015,-31 92-120,40-115-371,0 0 0,1 0 0,0 0 0,0 1 0,1-1 0,-1 0 0,1 0 0,0 1 0,1-1 0,1 10 0,-1-12-19,1 1 0,-1 0 0,1-1 1,0 1-1,0 0 0,1-1 0,-1 0 1,5 5-1,-2-2-10,2 1-36,1 0 0,-1 0 1,1 0-1,1-1 0,-1 0 1,1-1-1,0 0 0,1 0 1,-1-1-1,1 0 1,0-1-1,0 0 0,0 0 1,0-1-1,0-1 0,1 1 1,-1-2-1,0 1 0,1-2 1,-1 1-1,19-4 0,-26 3-4,0 0 0,1 0-1,-1 0 1,0 0-1,1-1 1,-1 1-1,0-1 1,0 0-1,0 0 1,0 0-1,-1 0 1,1 0-1,0-1 1,-1 1-1,0-1 1,0 1-1,1-1 1,-1 0-1,-1 0 1,3-4-1,-1 0-44,0 0 0,-1 0 0,0 0-1,0 0 1,-1-1 0,1 1-1,-2-1 1,1-11 0,-1 16 48,0 0 1,0 0 0,0 0-1,-1 1 1,0-1 0,1 0-1,-1 0 1,0 0-1,0 1 1,0-1 0,-1 0-1,1 1 1,-1-1-1,1 1 1,-1 0 0,0-1-1,0 1 1,0 0-1,0 0 1,-3-2 0,0 1 23,0 0-1,0 0 1,0 1 0,0 0 0,0 0 0,-1 0-1,1 0 1,-1 1 0,0 0 0,-5 0 0,0 0 63,-1 0 1,1 1 0,-1 1 0,1 0 0,0 0 0,0 1 0,0 0 0,0 1 0,0 1 0,-15 6 0,16-4 44,0 0 1,0 1-1,1 0 0,1 1 1,-1 0-1,1 0 0,0 1 1,1 0-1,0 0 0,0 0 0,1 1 1,0 0-1,1 1 0,-6 16 1,5-9 30,0 1 1,2 0 0,0 0 0,1 0 0,1 1-1,1-1 1,3 39 0,-1-50-204,0 0 0,1 1 1,0-1-1,0 0 0,1 0 0,0 0 0,0 0 0,1 0 1,0-1-1,1 1 0,-1-1 0,1-1 0,1 1 0,-1 0 1,1-1-1,0 0 0,1-1 0,0 1 0,-1-1 0,2-1 1,-1 1-1,0-1 0,1 0 0,0-1 0,0 0 0,0 0 1,0-1-1,0 0 0,1 0 0,-1-1 0,0 0 0,1 0 1,0-1-1,14-1 0,-4-2-589,-1-1-1,0-1 1,0 0 0,0-1-1,-1-1 1,0-1 0,0 0 0,17-13-1,37-30-5925</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56:16.665"/>
    </inkml:context>
    <inkml:brush xml:id="br0">
      <inkml:brushProperty name="width" value="0.05" units="cm"/>
      <inkml:brushProperty name="height" value="0.05" units="cm"/>
    </inkml:brush>
  </inkml:definitions>
  <inkml:trace contextRef="#ctx0" brushRef="#br0">24 0 8466,'0'0'4569,"0"12"-3758,-12 278 1752,1 4-1695,11-255-807,-1 80 207,28 226-1,-14-268-206,4 0 0,3-1 1,3-2-1,3 0 0,4-2 0,72 128 0,-31-89-21,6-3 0,3-3 0,129 127-1,-151-175-34,3-3-1,2-3 1,2-3-1,3-3 1,1-2-1,128 56 1,-82-56 29,2-5 0,1-5 1,1-5-1,178 17 0,489-3 40,1181-34 39,-1211-10-58,359-58 120,-83 1-43,8 59-564,-1050 0 481,-5 0-51,-1 0-1,0 0 1,1-2 0,-1 0-1,-15-5 1,-389-166-889,326 131 716,90 40 169,-2 0 2,0-1-1,1 0 1,-1 0 0,1 0-1,-10-9 1,14 12-67,24 2-581,0 1 597,-1 1 1,0 1 0,0 0 0,0 2 0,0 1 0,25 13 0,5 0 64,126 48 99,446 188-5,-610-251-121,-2 0-10,1 0 0,20 14-1,-30-19 8,-1 1 0,1 0 0,-1 1 0,1-1-1,-1 0 1,0 1 0,0-1 0,0 1-1,0 0 1,-1-1 0,1 1 0,-1 0 0,1 0-1,-1 0 1,0 0 0,0 0 0,0 4-1,0-5 13,-1 0-1,0 0 1,0 0-1,0 0 1,0 0-1,-1 0 1,1 0-1,0 0 0,-1-1 1,0 1-1,1 0 1,-1 0-1,0-1 1,0 1-1,0 0 0,0-1 1,0 1-1,0-1 1,0 1-1,-1-1 1,-1 2-1,-4 3 7,-1-1 0,0 0 1,-14 8-1,21-13 1,-74 34-513,-125 39-1,165-62 198,-156 48-2596,3-11-1661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1.589"/>
    </inkml:context>
    <inkml:brush xml:id="br0">
      <inkml:brushProperty name="width" value="0.05" units="cm"/>
      <inkml:brushProperty name="height" value="0.05" units="cm"/>
    </inkml:brush>
  </inkml:definitions>
  <inkml:trace contextRef="#ctx0" brushRef="#br0">1 1 11723,'0'0'1086,"0"26"-648,0 28-420,11 288 1864,-1-279-1689,3-1 0,2 0 0,3-2 0,2 0 0,3-1 0,3-1 0,2-1 0,65 97 0,-87-145-348,1 0 0,0 0 0,1-1 0,0 0 1,0 0-1,13 9 0,-15-14-99,-1 1 0,1-2 0,0 1 0,0-1 1,0 1-1,0-2 0,0 1 0,0-1 0,1 0 0,-1 0 0,13 0 0,33-5-3752,-8-13-4301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1.932"/>
    </inkml:context>
    <inkml:brush xml:id="br0">
      <inkml:brushProperty name="width" value="0.05" units="cm"/>
      <inkml:brushProperty name="height" value="0.05" units="cm"/>
    </inkml:brush>
  </inkml:definitions>
  <inkml:trace contextRef="#ctx0" brushRef="#br0">0 236 13779,'0'0'1912,"175"-67"-1872,-61 32-40,67-17-1800,-25 8-2289,-24 6-2192</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2.569"/>
    </inkml:context>
    <inkml:brush xml:id="br0">
      <inkml:brushProperty name="width" value="0.05" units="cm"/>
      <inkml:brushProperty name="height" value="0.05" units="cm"/>
    </inkml:brush>
  </inkml:definitions>
  <inkml:trace contextRef="#ctx0" brushRef="#br0">532 237 7218,'0'0'453,"-37"-26"54,-122-82 608,146 100-903,1 0 0,-1 1 0,-27-10 0,32 15-125,1 1 0,-1 0 1,1 0-1,-1 0 1,-7 1-1,2 0-22,7-1-46,-1 1 0,1 1 0,-1-1 0,1 1 0,-1 0 0,1 0 0,0 1 0,-1-1 0,1 2 0,0-1 1,0 1-1,0-1 0,1 2 0,-1-1 0,1 1 0,0-1 0,0 1 0,0 1 0,0-1 0,1 1 0,-1 0 0,-6 10 0,5-5 16,0 0 1,0 1-1,1 0 1,0 0 0,1 0-1,0 0 1,-4 19-1,4-6 48,1 1 0,1 40 0,2-60-48,0 0 1,0 1-1,1-1 0,-1 0 0,1 0 0,1 0 0,-1 0 1,1 0-1,0 0 0,0 0 0,0 0 0,6 8 1,-6-10-7,1 0 1,0 0 0,0 0 0,1 0-1,-1 0 1,1-1 0,-1 0-1,1 0 1,0 0 0,-1 0 0,1 0-1,0-1 1,0 1 0,1-1 0,-1 0-1,6 0 1,-2 0 1,0-1 0,0 0 0,0-1 0,0 1 0,0-2 0,0 1 0,0-1 0,0 0 0,-1-1 0,1 1 0,-1-2 0,1 1 1,-1-1-1,0 0 0,-1 0 0,1-1 0,-1 0 0,0 0 0,0-1 0,6-7 0,10-12 16,-2 0 1,0-2 0,22-41-1,-42 67-46,21-33 43,-2-2 1,-1 0 0,-2-1-1,17-62 1,-31 181 12,-1-39 71,1 1-1,3-1 1,11 50 0,-12-81-259,0 0-1,0 0 1,1-1 0,1 0 0,0 0-1,0 0 1,1-1 0,0 0 0,1 0 0,0-1-1,1 0 1,0 0 0,0-1 0,1 0 0,0-1-1,0 0 1,20 10 0,37 10-2643</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2.954"/>
    </inkml:context>
    <inkml:brush xml:id="br0">
      <inkml:brushProperty name="width" value="0.05" units="cm"/>
      <inkml:brushProperty name="height" value="0.05" units="cm"/>
    </inkml:brush>
  </inkml:definitions>
  <inkml:trace contextRef="#ctx0" brushRef="#br0">299 0 10666,'0'0'2022,"-30"14"-1586,-92 49-86,119-62-348,1 0 0,-1 1 0,1-1 0,-1 1 0,1 0 0,0 0 0,0 0 0,0 0 0,0 0 0,0 0 1,0 0-1,1 1 0,-1-1 0,1 1 0,0-1 0,-1 1 0,1-1 0,0 1 0,1 0 0,-1 0 0,0-1 1,1 1-1,-1 0 0,1 0 0,0 0 0,0 0 0,0-1 0,1 1 0,-1 0 0,0 0 0,2 4 0,0 3 4,-1-3-5,1-1 0,0 1 1,0 0-1,1-1 1,-1 1-1,1-1 0,1 0 1,-1 0-1,8 9 1,3 3 68,28 25 0,-25-26 4,35 33 27,-31-32-81,-1 0 0,-1 2 0,-1 0 0,0 1 0,24 41 0,-40-58-14,1-1 0,-1 1 0,-1 0 0,1 0 0,-1 0 0,1 0 0,-1 0 0,0 0 0,0 1-1,-1-1 1,0 0 0,1 0 0,-1 1 0,-1-1 0,1 0 0,0 0 0,-1 1 0,0-1 0,0 0 0,-1 0 0,1 0 0,-1 0 0,1 0 0,-1 0 0,-1-1 0,1 1 0,0 0 0,-1-1 0,0 0-1,0 0 1,0 0 0,0 0 0,0 0 0,0 0 0,-1-1 0,0 0 0,1 1 0,-8 2 0,-3 2 20,-1-1 1,1 0-1,-1-1 0,0 0 0,0-2 0,-1 1 1,1-2-1,-1 0 0,-29-1 0,37-1-174,0-1 0,0 0-1,0-1 1,0 0-1,1 0 1,-1 0-1,1-1 1,0 0-1,-1-1 1,1 0 0,1 0-1,-1 0 1,1-1-1,-1 0 1,1 0-1,1 0 1,-1-1-1,1 0 1,0 0 0,0-1-1,-4-7 1,-23-52-4579</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3.282"/>
    </inkml:context>
    <inkml:brush xml:id="br0">
      <inkml:brushProperty name="width" value="0.05" units="cm"/>
      <inkml:brushProperty name="height" value="0.05" units="cm"/>
    </inkml:brush>
  </inkml:definitions>
  <inkml:trace contextRef="#ctx0" brushRef="#br0">1 1 4241,'0'0'9970,"36"221"-9250,-27-130-336,-2 11-160,6 0-96,3-3-128,7-11-216,32-7-1088,-7-25-1617,1-33-4352</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3.637"/>
    </inkml:context>
    <inkml:brush xml:id="br0">
      <inkml:brushProperty name="width" value="0.05" units="cm"/>
      <inkml:brushProperty name="height" value="0.05" units="cm"/>
    </inkml:brush>
  </inkml:definitions>
  <inkml:trace contextRef="#ctx0" brushRef="#br0">431 1 10162,'0'0'2385,"-23"25"-1941,2-2-261,-130 148 1395,117-130-1223,-140 182 940,169-215-1281,2-5-22,1 1 1,-1-1-1,1 1 0,0 0 1,0-1-1,0 1 1,0 0-1,1 0 1,0 1-1,-1 3 1,2-7 2,0-1 1,0 1 0,0-1-1,0 0 1,0 1 0,0-1-1,0 0 1,0 1 0,0-1-1,0 1 1,0-1 0,0 0-1,0 1 1,1-1-1,-1 0 1,0 1 0,0-1-1,0 0 1,1 1 0,-1-1-1,0 0 1,1 1 0,-1-1-1,0 0 1,0 0 0,1 1-1,-1-1 1,0 0 0,1 0-1,-1 0 1,1 0-1,-1 0 1,0 1 0,1-1-1,-1 0 1,1 0 0,19 0-36,-11 0 7,114-1-1565,159-21 0,-155 1-1580,-20 1-1522</inkml:trace>
  <inkml:trace contextRef="#ctx0" brushRef="#br0" timeOffset="1">1202 7 9794,'0'0'1919,"-33"9"-1265,-110 37 357,134-43-918,1 0 0,-1 1 0,0 0 1,1 0-1,0 1 0,0 1 1,0-1-1,1 1 0,0 0 1,0 1-1,0 0 0,1 0 1,0 0-1,-8 15 0,9-12-67,0 1 0,2 0 0,-1 0-1,1 0 1,1 0 0,0 1 0,0-1 0,1 1-1,1 17 1,1-21-2,0 1-1,0 0 0,1-1 1,0 1-1,0-1 0,1 1 1,0-1-1,1 0 1,-1 0-1,2 0 0,-1-1 1,1 1-1,0-1 1,7 6-1,12 14 100,1-2 1,36 27-1,15 16-1,-70-61-119,0-1-1,0 1 1,-1 1-1,0-1 1,0 1 0,4 10-1,-8-16 3,0 0 0,0 0-1,0 0 1,0 1 0,-1-1-1,1 0 1,-1 1 0,0-1-1,1 0 1,-1 1 0,0-1 0,-1 0-1,1 1 1,0-1 0,-1 0-1,1 1 1,-1-1 0,0 0 0,1 0-1,-1 1 1,0-1 0,0 0-1,-1 0 1,1 0 0,0 0 0,-1-1-1,1 1 1,-1 0 0,0 0-1,-1 1 1,-3 0-12,1 0 1,0 0-1,-1 0 0,0 0 1,1-1-1,-1 0 0,-12 2 1,-118 19-986,32-13-2672,-21-7-7213</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4.197"/>
    </inkml:context>
    <inkml:brush xml:id="br0">
      <inkml:brushProperty name="width" value="0.05" units="cm"/>
      <inkml:brushProperty name="height" value="0.05" units="cm"/>
    </inkml:brush>
  </inkml:definitions>
  <inkml:trace contextRef="#ctx0" brushRef="#br0">0 1 9194,'0'0'2112,"234"2"-3024,-163-2-1176</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02.152"/>
    </inkml:context>
    <inkml:brush xml:id="br0">
      <inkml:brushProperty name="width" value="0.05" units="cm"/>
      <inkml:brushProperty name="height" value="0.05" units="cm"/>
    </inkml:brush>
  </inkml:definitions>
  <inkml:trace contextRef="#ctx0" brushRef="#br0">2 330 8938,'0'0'4740,"38"0"-3233,-24 0-1427,1027-17 2208,-242-15-1762,471-27-57,-237-24-134,-673 52-206,-90 16-114,67-8 51,-248 14-50,337-45 22,-384 47-389,-42 13 238,0 279 387,7 805 142,-4-1004-370,3-1-1,20 99 1,-15-127-22,24 92 14,-35-148-34,1 0-1,-1-1 1,0 1 0,1 0-1,-1-1 1,0 1-1,0 0 1,1-1-1,-1 1 1,0 0 0,0 0-1,0-1 1,0 1-1,0 0 1,0 0-1,0-1 1,0 1 0,0 0-1,0 0 1,-1-1-1,1 1 1,0 0 0,0-1-1,-1 1 1,1 0-1,0-1 1,-1 1-1,1 0 1,-1-1 0,1 1-1,-1 0 1,-26 0 242,15-1-216,-134-11 205,-44-1-174,-451 10 3,329 4-49,-184 22 58,380-16-54,-244 25 66,-254 10 186,-349-29-34,287 21-63,298-26-132,113-6-14,190 5-77,0 2-1,-117 32 1,52-9 47,11-13-103,148-27-2830,23-18-6091,-7-1 743</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5.066"/>
    </inkml:context>
    <inkml:brush xml:id="br0">
      <inkml:brushProperty name="width" value="0.05" units="cm"/>
      <inkml:brushProperty name="height" value="0.05" units="cm"/>
    </inkml:brush>
  </inkml:definitions>
  <inkml:trace contextRef="#ctx0" brushRef="#br0">588 212 3041,'0'0'6366,"-34"-5"-4879,-120-16-1331,138 19-84,1 0 1,-1 2-1,0 0 0,0 0 0,1 2 0,-1 0 0,0 1 0,1 0 0,0 1 1,0 1-1,0 1 0,0 0 0,-18 11 0,21-9-5,0 1-1,0 0 1,1 1-1,0 1 1,1-1-1,0 2 1,1-1 0,1 1-1,-1 1 1,2 0-1,0 0 1,-10 26-1,10-19 5,1 0-1,1 0 0,0 1 0,2 0 0,0-1 0,2 1 0,0 0 1,1 0-1,5 30 0,-5-46-48,1 0 0,0 0-1,1 0 1,-1 0 0,1 0 0,0-1 0,0 1-1,1 0 1,-1-1 0,1 1 0,0-1 0,0 0 0,0 0-1,1 0 1,-1-1 0,1 1 0,0-1 0,0 0-1,0 0 1,1 0 0,-1-1 0,1 1 0,-1-1 0,1 0-1,0 0 1,0-1 0,0 1 0,8 0 0,-5-1 12,1 0 0,0-1 0,0 0 0,-1 0 1,1-1-1,0 0 0,0-1 0,-1 0 0,1 0 0,-1-1 1,0 0-1,0 0 0,0-1 0,0 0 0,0 0 0,8-7 1,3-6-15,1-1 0,-2 0 1,-1-1-1,0-1 0,-1-1 1,-1 0-1,18-36 0,-11 13-198,-2-1 0,-1-1 0,11-49 0,-19 54 12,-3 0 0,-1-1 0,-2 0 0,0-72 1,-6 199 181,4 1 1,18 110 0,170 551 1097,-110-470-490,-71-240-508,-2 0 0,-2 1 0,-2 0 0,0 60 0,-4-96-101,0 0-1,0 1 1,0-1-1,-1 1 0,1-1 1,-1 0-1,1 1 1,-1-1-1,0 0 1,0 1-1,0-1 1,0 0-1,0 0 1,0 0-1,-1 0 1,1 0-1,-1 0 1,1 0-1,-4 2 1,3-2 7,-1 0 0,0-1 0,-1 1 0,1-1 0,0 1 0,0-1 1,-1 0-1,1 0 0,-1-1 0,1 1 0,-1-1 0,-4 1 0,-5-2 20,1 0 0,-1 0-1,0-1 1,1-1 0,-1 0-1,1-1 1,-14-6 0,1-1-56,0-2 1,0-1-1,1-1 1,1-1-1,-27-24 1,33 26-35,0-2 0,2 0 0,0-1 0,1-1 0,1 0 0,0-1 1,-11-25-1,18 33-16,2 0 1,-1-1 0,2 0-1,-1 0 1,2 0-1,-1 0 1,1-15 0,1 20-21,1 1 0,1-1 0,-1 1 0,1-1 0,0 1 1,1 0-1,-1-1 0,1 1 0,1 0 0,-1 0 0,1 0 1,0 0-1,0 1 0,1-1 0,0 1 0,8-10 0,24-14-778,0 1-1,2 1 1,82-42-1,5 7-1565</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5.438"/>
    </inkml:context>
    <inkml:brush xml:id="br0">
      <inkml:brushProperty name="width" value="0.05" units="cm"/>
      <inkml:brushProperty name="height" value="0.05" units="cm"/>
    </inkml:brush>
  </inkml:definitions>
  <inkml:trace contextRef="#ctx0" brushRef="#br0">3 0 10386,'0'0'1024,"0"27"-546,-2 186 1160,2-191-1502,1 0 1,1-1-1,1 1 0,1-1 1,1 0-1,1 0 1,1 0-1,0-1 1,2 0-1,0 0 1,15 23-1,-21-39-145,0 0-1,0 0 0,1-1 1,-1 1-1,1-1 0,-1 1 1,1-1-1,0 0 0,1-1 1,-1 1-1,0-1 0,1 0 0,-1 0 1,1 0-1,7 2 0,-8-4-26,-1 1-1,1-1 0,0 0 0,-1 0 0,1-1 0,-1 1 0,1-1 0,-1 1 0,0-1 1,1 0-1,-1-1 0,0 1 0,1 0 0,-1-1 0,0 0 0,0 0 0,0 0 0,-1 0 0,1 0 1,0-1-1,-1 1 0,1-1 0,2-3 0,9-13-292,-2-1 0,0 0 1,-1-1-1,0 0 0,-2 0 0,-1-1 0,8-32 1,-6 12 93,-2 0 1,-1 0 0,1-49 0,-8 60 1014,0 26-285,0 13-222,0 400 2814,0-391-3032,1 0-1,0 0 1,2 0-1,7 32 0,-8-44-122,-1 0 0,1-1 0,0 1 0,0 0 0,0-1 0,0 0-1,1 1 1,0-1 0,0 0 0,0 0 0,0-1 0,1 1 0,0-1 0,-1 0-1,1 1 1,0-2 0,1 1 0,-1 0 0,0-1 0,1 0 0,-1 0-1,6 2 1,-1-3-320,0 0-1,-1 0 0,1-1 1,0 0-1,-1 0 1,1-1-1,0 0 0,-1-1 1,1 0-1,-1 0 1,1-1-1,-1 0 0,0 0 1,10-7-1,-1-1-3644,29-25-1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5.796"/>
    </inkml:context>
    <inkml:brush xml:id="br0">
      <inkml:brushProperty name="width" value="0.05" units="cm"/>
      <inkml:brushProperty name="height" value="0.05" units="cm"/>
    </inkml:brush>
  </inkml:definitions>
  <inkml:trace contextRef="#ctx0" brushRef="#br0">112 157 6873,'0'0'3308,"-5"25"-2701,-1 5-351,-2 46 1,7-73-240,1-1 0,0 0 0,1 1 1,-1-1-1,0 1 0,1-1 0,-1 0 0,1 1 0,0-1 0,0 0 0,0 1 1,0-1-1,0 0 0,0 0 0,0 0 0,1 0 0,-1 0 0,1 0 1,0 0-1,2 2 0,0-2 10,0 0 1,0 0-1,0 0 1,0 0 0,0-1-1,1 0 1,6 2-1,-5-2 1,6 2-20,0-1-1,0 0 0,1-1 1,-1-1-1,0 0 0,1 0 0,-1-1 1,0-1-1,1 0 0,-1-1 1,-1 0-1,1-1 0,0 0 1,14-8-1,-17 7-136,0 0-1,-1-1 1,1 0-1,-1 0 1,-1-1-1,1 0 1,-1-1-1,0 0 1,-1 0-1,0 0 1,0-1 0,-1 1-1,0-1 1,0-1-1,-1 1 1,0-1-1,3-13 1,-4 13 98,-1 0 1,-1 1-1,1-1 1,-1 0-1,-1 0 0,0 0 1,0 0-1,-3-16 1,2 22 67,0 1 1,0-1 0,0 1-1,-1-1 1,1 1 0,-1 0-1,0 0 1,1 0 0,-2 0-1,1 0 1,0 0 0,0 0-1,-1 0 1,0 1-1,1 0 1,-1-1 0,0 1-1,0 0 1,0 0 0,-1 1-1,1-1 1,0 1 0,-1-1-1,1 1 1,0 0 0,-6 0-1,-2-1 65,0 0 0,-1 1 1,1 1-1,0 0 0,-1 0 0,1 1 0,0 1 0,-1 0 0,1 0 0,0 1 1,0 1-1,1 0 0,-1 0 0,1 1 0,0 0 0,0 1 0,-14 11 0,7-4 151,1 1 0,1 2 0,0-1 0,1 1 0,1 1 0,0 1 0,1 0 0,-14 30-1,15-27-102,2 1 0,1 0-1,0 0 1,2 0 0,1 1-1,0 0 1,2 0 0,0 0-1,2 1 1,1-1 0,0 0 0,5 27-1,-3-43-159,-1 0 0,1 0 0,1 0 0,-1 0 0,1 0 0,0-1-1,1 1 1,0-1 0,0 0 0,0 0 0,1-1 0,0 1 0,0-1 0,0 0 0,0 0 0,1 0-1,0-1 1,0 0 0,0 0 0,1-1 0,-1 1 0,1-2 0,12 5 0,2-1-260,2-1 0,-1-1 0,1-1 0,-1-1 0,1-1 0,23-2 0,-15 0-1044,0-2 0,39-7 0,-35 1-2922,50-22 1,-84 31 4106</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6.152"/>
    </inkml:context>
    <inkml:brush xml:id="br0">
      <inkml:brushProperty name="width" value="0.05" units="cm"/>
      <inkml:brushProperty name="height" value="0.05" units="cm"/>
    </inkml:brush>
  </inkml:definitions>
  <inkml:trace contextRef="#ctx0" brushRef="#br0">6 1 10186,'0'0'2061,"-1"37"-1325,-3 130 307,3-139-883,2-1 1,0 1 0,2 0 0,2 0 0,0-1 0,2 0-1,0 0 1,2-1 0,1 0 0,2 0 0,15 26-1,-23-44-140,1 1 0,0-1-1,1 0 1,0 0-1,0-1 1,1 0-1,0 0 1,0 0-1,0-1 1,13 9 0,-16-14-25,-1 1 0,0 0 0,1-1 0,-1 0 0,1 0 0,-1 0 1,1 0-1,0 0 0,-1-1 0,1 0 0,0 1 0,-1-2 1,1 1-1,0 0 0,-1-1 0,1 1 0,0-1 0,-1 0 0,1 0 1,-1-1-1,1 1 0,-1-1 0,0 1 0,0-1 0,0 0 1,0 0-1,0-1 0,0 1 0,0-1 0,-1 1 0,3-4 0,6-6-84,-2-1 0,1 0 0,-2-1 0,0 0 0,0 0 0,-1-1 0,-1 0 0,-1 0 0,7-28 0,-3 0-279,-2 0-1,2-62 0,-7-91 930,-6 179-12,0 15-287,-1 11-152,-1 14-67,1 0 1,1 0-1,-2 38 1,4 77 241,2-86-254,1-42-137,-1 1 0,1-1-1,1 0 1,0 1-1,0-1 1,1 0-1,0 0 1,1 0 0,0-1-1,0 1 1,1-1-1,1 0 1,-1-1-1,1 1 1,1-1-1,0 0 1,0 0 0,0-1-1,1 0 1,16 11-1,34 20-3831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6.524"/>
    </inkml:context>
    <inkml:brush xml:id="br0">
      <inkml:brushProperty name="width" value="0.05" units="cm"/>
      <inkml:brushProperty name="height" value="0.05" units="cm"/>
    </inkml:brush>
  </inkml:definitions>
  <inkml:trace contextRef="#ctx0" brushRef="#br0">75 96 10474,'0'0'3940,"-1"30"-3213,5 94-345,-4-121-368,1 1 0,-1-1-1,1 1 1,0-1 0,0 1-1,0-1 1,1 0 0,-1 1-1,1-1 1,-1 0 0,1 0-1,0 0 1,1 0-1,-1-1 1,0 1 0,1-1-1,-1 1 1,1-1 0,0 0-1,0 0 1,0 0 0,5 2-1,0-1 23,0 0-1,0-1 0,0 0 1,0-1-1,0 0 0,14 0 1,-15 0-19,2-1-165,0 0 1,1-1-1,-1 0 0,0 0 0,0 0 1,0-2-1,0 1 0,0-1 0,0 0 1,-1-1-1,0 0 0,1 0 0,-1-1 1,-1 0-1,1 0 0,-1-1 0,0 0 0,0 0 1,-1-1-1,1 0 0,-2 0 0,1 0 1,-1-1-1,0 0 0,0 0 0,-1 0 1,0 0-1,-1-1 0,0 0 0,0 1 1,-1-1-1,0 0 0,1-10 0,-1 7-118,-1 1 0,0-1 1,0 0-1,-2-19 0,0 29 249,1-1 1,0 0-1,-1 1 1,0-1 0,1 1-1,-1-1 1,0 1-1,0 0 1,-1-1 0,1 1-1,0 0 1,-1 0-1,1-1 1,-1 1 0,0 0-1,0 1 1,0-1-1,0 0 1,0 1-1,0-1 1,0 1 0,0-1-1,-1 1 1,1 0-1,-4-1 1,-1 0 44,-1 0 0,1 0-1,-1 1 1,0 0 0,1 0 0,-1 1-1,0 0 1,0 0 0,1 1 0,-1 0-1,0 1 1,-8 2 0,6-1 130,-1 2 0,0-1 0,1 2 0,0-1 0,1 1 0,-1 1 0,-12 11 0,2 0 264,2 2 1,0 0-1,1 1 0,1 0 0,2 2 1,-17 31-1,22-36-193,1 1 0,1 0 0,0 0 0,2 1 0,0 0 0,1 0 0,1 0 0,1 0 0,1 31 0,0-43-198,2-1 0,-1 1 0,1 0 0,1-1 1,-1 1-1,1 0 0,1-1 0,-1 0 0,1 1 0,0-1 0,1 0 1,0-1-1,0 1 0,0-1 0,1 1 0,7 6 0,-4-6-39,0-1 0,0 1 0,0-2 0,1 1 0,0-1 0,0-1 0,0 0-1,0 0 1,1 0 0,0-1 0,0-1 0,0 0 0,12 1 0,29 2-1068,-1-3-1,1-2 1,67-8 0,-77 1-1435,45-15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6.852"/>
    </inkml:context>
    <inkml:brush xml:id="br0">
      <inkml:brushProperty name="width" value="0.05" units="cm"/>
      <inkml:brushProperty name="height" value="0.05" units="cm"/>
    </inkml:brush>
  </inkml:definitions>
  <inkml:trace contextRef="#ctx0" brushRef="#br0">1 97 14635,'0'0'2897,"304"-47"-3249,-174 21-2841,-23 3-6481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7.225"/>
    </inkml:context>
    <inkml:brush xml:id="br0">
      <inkml:brushProperty name="width" value="0.05" units="cm"/>
      <inkml:brushProperty name="height" value="0.05" units="cm"/>
    </inkml:brush>
  </inkml:definitions>
  <inkml:trace contextRef="#ctx0" brushRef="#br0">166 0 14107,'0'0'1024,"26"160"-752,10-43 721,-4 6-233,4 11-160,6 9-112,-3-21-104,6 9-176,4-14-120,-1-12-24,4-20-64,0-21 0,32-38-592,-9-20-1016,-10-6-2985</inkml:trace>
  <inkml:trace contextRef="#ctx0" brushRef="#br0" timeOffset="1">1 650 11931,'0'0'2640,"249"15"-2640,-38-15-448,-23-3-2169,-13-17-7849</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7.680"/>
    </inkml:context>
    <inkml:brush xml:id="br0">
      <inkml:brushProperty name="width" value="0.05" units="cm"/>
      <inkml:brushProperty name="height" value="0.05" units="cm"/>
    </inkml:brush>
  </inkml:definitions>
  <inkml:trace contextRef="#ctx0" brushRef="#br0">166 7 9674,'0'0'5587,"-23"-1"-5263,-67-3-123,67 3-20,24 5-61,1 0 0,-1 0 0,1 1 0,0-2 0,0 1 0,0 0-1,1 0 1,-1-1 0,1 1 0,0-1 0,5 5 0,7 10 84,82 124 722,-49-69-680,2-2 1,77 83-1,-121-149-234,-1 0-1,0 0 1,1 0 0,0-1 0,0 1 0,1-1-1,-1-1 1,1 1 0,10 3 0,-14-7-9,-1 1 0,1-1 0,0 1 0,0-1 0,-1 0 0,1 0 1,0 0-1,-1 0 0,1 0 0,0-1 0,0 1 0,-1-1 0,1 0 0,-1 0 0,1 0 0,-1 0 0,1 0 0,-1 0 1,1-1-1,-1 1 0,0-1 0,0 0 0,0 0 0,0 1 0,0-1 0,0-1 0,-1 1 0,1 0 0,1-3 0,8-13-42,0-1-1,-1-1 0,-2 0 0,0 0 0,9-36 0,-5 8-147,6-71-1,-12-55 198,-6 157 189,16 544-397,-1 93 852,-15-603-625,-1 0-1,-1 0 1,-1 0-1,0-1 1,-1 1-1,-1-1 0,-1 0 1,0 0-1,-1-1 1,-1 1-1,0-1 1,-18 24-1,17-29-22,0 0-1,0 0 0,-1-1 0,0 0 1,0 0-1,-1-2 0,0 1 1,-1-1-1,0-1 0,0 0 1,0 0-1,-1-2 0,0 1 0,1-2 1,-2 1-1,-14 1 0,19-5-16,0 1-1,0-1 0,0 0 1,0-1-1,0 0 0,0 0 1,0-1-1,1 0 0,-1 0 1,0-1-1,-14-7 1,8 1-101,-1-1 0,1 0 0,1-1 0,-23-21 0,18 13-349,1 0-1,0-2 0,-23-36 0,-32-81-3537</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8.070"/>
    </inkml:context>
    <inkml:brush xml:id="br0">
      <inkml:brushProperty name="width" value="0.05" units="cm"/>
      <inkml:brushProperty name="height" value="0.05" units="cm"/>
    </inkml:brush>
  </inkml:definitions>
  <inkml:trace contextRef="#ctx0" brushRef="#br0">1 499 11242,'4'29'1373,"15"102"-479,78 471 3596,-48-402-3888,0 4-339,-45-178-222,-4-27-38,0 1-1,0 0 1,0 0-1,0 0 1,0 0-1,0 0 1,0 0-1,0 0 1,0 0-1,-1 0 1,1 0-1,0 0 1,0 0-1,0 0 1,0 0-1,0 0 1,0 0-1,0 0 1,0 0-1,0 0 1,0 0-1,0 0 1,-1 0-1,1 0 1,0 0-1,0 0 1,0 0-1,0 0 1,0 0-1,0 0 1,0 1-1,0-1 1,0 0-1,0 0 1,0 0-1,0 0 1,0 0-1,0 0 1,-1 0-1,1 0 1,0 0-1,0 0 1,-19-51 105,-8-45-218,4 0-1,4-2 0,-7-124 0,6-297-1311,22 243 240,-1 242 1053,8-84-217,-6 102 306,0 0 1,1 0 0,1 0 0,12-28 0,-14 39 37,-1 0-1,1 1 0,0-1 1,1 1-1,-1-1 1,1 1-1,-1 0 0,1 0 1,0 1-1,1-1 1,-1 1-1,1 0 0,-1 0 1,1 1-1,0-1 1,0 1-1,0 0 0,1 0 1,-1 1-1,0-1 1,1 1-1,-1 0 0,0 1 1,1-1-1,-1 1 1,1 0-1,-1 1 0,1-1 1,-1 1-1,1 0 1,-1 1-1,0-1 0,1 1 1,-1 0-1,0 0 1,0 1-1,-1-1 0,1 1 1,0 0-1,-1 0 1,6 6-1,0 0 29,-1 1-1,0 0 1,0 1-1,-1 0 1,0 0 0,-1 1-1,0 0 1,-1 0 0,0 0-1,-1 1 1,6 22 0,-5-6 79,0 0 1,-2 0 0,-1 0-1,-1 45 1,-2-55-71,-2 1 1,0-1-1,-1 1 0,-1-1 0,-1 0 1,0 0-1,-9 18 0,0-8 16,-1-1 0,-1-1 0,-33 44 0,-116 124-1993,103-135-2434</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8.491"/>
    </inkml:context>
    <inkml:brush xml:id="br0">
      <inkml:brushProperty name="width" value="0.05" units="cm"/>
      <inkml:brushProperty name="height" value="0.05" units="cm"/>
    </inkml:brush>
  </inkml:definitions>
  <inkml:trace contextRef="#ctx0" brushRef="#br0">146 238 9858,'0'0'4505,"28"20"-3749,-28-20-756,118 82 566,-114-80-542,-1 0 1,0 0 0,1 0-1,0 0 1,-1-1 0,1 1-1,0-1 1,0 0 0,0 0-1,0-1 1,0 1 0,-1-1-1,1 0 1,0 0 0,0 0-1,6-1 1,-6-1-7,-1 1 0,1-1-1,0 0 1,-1 0 0,1 0-1,-1-1 1,0 1 0,0-1-1,0 0 1,3-3 0,-1 1-4,2-2-43,0-1-1,-1 0 1,0 0 0,0 0 0,-1 0 0,0-1-1,-1 0 1,1 0 0,-2 0 0,6-20 0,-5 11-227,-1-1 1,-1 1 0,-1-1-1,-2-35 1,1 50 264,0 1-1,0-1 1,-1 1-1,1-1 1,-1 1-1,0 0 1,0-1-1,0 1 1,0 0-1,-1 0 1,1 0-1,-1 0 1,0 0-1,0 0 1,0 0-1,0 0 1,-1 1-1,1-1 1,-1 1-1,1 0 1,-1 0-1,0 0 1,0 0-1,0 0 1,0 0-1,0 1 1,0-1-1,0 1 1,-1 0-1,1 0 1,0 0-1,-1 1 1,1-1-1,-1 1 1,1 0-1,-6 0 1,-1 1 36,1-1 0,-1 2-1,1-1 1,-1 1 0,1 1 0,0 0 0,0 0 0,0 1-1,1 0 1,-1 0 0,1 1 0,-13 10 0,-2 4 178,2 2 0,0 0 1,2 2-1,0 0 0,2 1 1,1 0-1,0 2 0,2 0 1,-15 38-1,15-27-57,1 2-1,2-1 0,2 1 1,2 1-1,1 0 1,-1 57-1,7-80-135,0 0 1,1 0-1,0 0 1,2 0-1,0 0 0,1-1 1,7 21-1,-9-31-36,1 0 0,0 0 0,1 0 0,0 0 0,-1 0 0,2-1 0,-1 0 0,1 0 0,0 0 0,0 0 0,0-1 0,0 0 0,1 0-1,0 0 1,0-1 0,0 1 0,0-1 0,0-1 0,1 1 0,-1-1 0,1-1 0,7 2 0,23 1-508,1-1 1,-1-2-1,0-2 0,0-1 1,39-8-1,57-25-4246</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07.367"/>
    </inkml:context>
    <inkml:brush xml:id="br0">
      <inkml:brushProperty name="width" value="0.05" units="cm"/>
      <inkml:brushProperty name="height" value="0.05" units="cm"/>
    </inkml:brush>
  </inkml:definitions>
  <inkml:trace contextRef="#ctx0" brushRef="#br0">59 0 7458,'0'0'3208,"0"2"-3118,2 249 606,-17 427 421,-21-215-827,26-165-4322,10-231 254</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8.845"/>
    </inkml:context>
    <inkml:brush xml:id="br0">
      <inkml:brushProperty name="width" value="0.05" units="cm"/>
      <inkml:brushProperty name="height" value="0.05" units="cm"/>
    </inkml:brush>
  </inkml:definitions>
  <inkml:trace contextRef="#ctx0" brushRef="#br0">0 88 13915,'0'0'3089,"247"-6"-2993,-95-20-96,-19-1-1969,-20-2-3864</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39.187"/>
    </inkml:context>
    <inkml:brush xml:id="br0">
      <inkml:brushProperty name="width" value="0.05" units="cm"/>
      <inkml:brushProperty name="height" value="0.05" units="cm"/>
    </inkml:brush>
  </inkml:definitions>
  <inkml:trace contextRef="#ctx0" brushRef="#br0">1 118 9402,'0'0'6393,"224"99"-5825,-143-44-215,6 9-81,7 6-144,7 3-16,9 0 0,10-6-112,42 0-248,-33-14-1897,-19-24-3304</inkml:trace>
  <inkml:trace contextRef="#ctx0" brushRef="#br0" timeOffset="1">1019 1 9090,'0'0'6897,"-98"210"-5808,63-105-289,-4 9-208,-7 2-328,-5-5-160,-11-9-104,-64 26-240,12-25-1152,-6-22-3073</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3:40.180"/>
    </inkml:context>
    <inkml:brush xml:id="br0">
      <inkml:brushProperty name="width" value="0.05" units="cm"/>
      <inkml:brushProperty name="height" value="0.05" units="cm"/>
    </inkml:brush>
  </inkml:definitions>
  <inkml:trace contextRef="#ctx0" brushRef="#br0">0 365 11883,'28'0'726,"1507"-1"760,-653-28-131,-4-30-234,-153 8-259,1825-71 649,-1363 72-1000,632-2 109,-124 83-92,986 54-213,-416-50 357,-860 38-383,-828-21-148,524 41-46,-581-83-646,-366-11-4971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44.680"/>
    </inkml:context>
    <inkml:brush xml:id="br0">
      <inkml:brushProperty name="width" value="0.05" units="cm"/>
      <inkml:brushProperty name="height" value="0.05" units="cm"/>
    </inkml:brush>
  </inkml:definitions>
  <inkml:trace contextRef="#ctx0" brushRef="#br0">7 10 4425,'0'0'4617,"-6"-9"-3221,56 608 1631,-19-340-2741,0 481-242,-29-590-369,23 187-5667,-19-290 714</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15.123"/>
    </inkml:context>
    <inkml:brush xml:id="br0">
      <inkml:brushProperty name="width" value="0.05" units="cm"/>
      <inkml:brushProperty name="height" value="0.05" units="cm"/>
    </inkml:brush>
  </inkml:definitions>
  <inkml:trace contextRef="#ctx0" brushRef="#br0">214 1 9178,'0'0'1808,"-172"90"-1352,143-43-175,16 11-73,13 9 160,0 6 40,16 3-160,27-3-24,8-6-120,14-6-24,10-14-56,35-21-24,-13-14-1408,-16-12-1369</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15.497"/>
    </inkml:context>
    <inkml:brush xml:id="br0">
      <inkml:brushProperty name="width" value="0.05" units="cm"/>
      <inkml:brushProperty name="height" value="0.05" units="cm"/>
    </inkml:brush>
  </inkml:definitions>
  <inkml:trace contextRef="#ctx0" brushRef="#br0">0 1 10426,'0'0'4177,"0"213"-3953,0-111-48,0 9-24,0 2-80,0-2-72,10-6 0,6-12-704,36-2-864,-7-30-1009,4-26-3160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15.825"/>
    </inkml:context>
    <inkml:brush xml:id="br0">
      <inkml:brushProperty name="width" value="0.05" units="cm"/>
      <inkml:brushProperty name="height" value="0.05" units="cm"/>
    </inkml:brush>
  </inkml:definitions>
  <inkml:trace contextRef="#ctx0" brushRef="#br0">106 13 7258,'0'0'3883,"-15"10"-3398,-2 1-292,-28 25 0,42-33-168,1 0 0,-1 1 1,1-1-1,0 1 0,0-1 1,0 1-1,0 0 0,0 0 1,1 0-1,0 0 0,0 0 0,0 0 1,0 0-1,1 0 0,0 0 1,0 8-1,-1 0 62,0 6 35,0 0-1,1 0 1,1 1-1,4 26 1,-3-37-97,0-1 0,0 1 0,1-1 1,0 1-1,0-1 0,1 0 0,0 0 0,0 0 0,1-1 1,0 0-1,0 0 0,11 10 0,-10-10 19,1-1 0,0 0 1,0 0-1,1-1 0,-1 0 0,1 0 0,0-1 0,0 0 0,0 0 0,0-1 1,1 0-1,-1 0 0,13 0 0,-15-2-7,0 0 0,0 0-1,-1 0 1,1-1 0,0 0 0,0 0 0,-1-1 0,1 1-1,-1-1 1,1 0 0,-1-1 0,0 1 0,0-1-1,0 0 1,0 0 0,0-1 0,-1 0 0,0 1 0,1-2-1,4-5 1,-1-2 14,0-2-1,-1 1 1,0-1 0,-1 0-1,0 0 1,-2-1-1,1 0 1,-2 0 0,0 0-1,-1 0 1,0 0-1,-1 0 1,-1-1 0,0 1-1,-1 0 1,-5-22-1,5 32-34,0 0 0,-1 0 0,0 1 0,0-1 0,0 1 0,0-1 0,-1 1 0,1 0 0,-1 0 0,0 0 0,0 0 0,-1 0 0,1 1 0,-1 0 0,0-1 0,0 1 0,0 1 0,0-1 0,-1 1 0,1-1 0,0 1 0,-8-2 0,-3 0-79,0 0 0,0 1 0,0 1 1,0 0-1,-29 1 0,42 1-13,-1 0 1,1 0-1,-1 0 1,1 0-1,-1 1 1,1-1-1,-1 1 1,1-1-1,-1 1 1,1 0-1,0 0 1,0 0-1,-1 0 1,1 1-1,0-1 0,0 1 1,0-1-1,0 1 1,1 0-1,-1-1 1,0 1-1,1 0 1,-1 0-1,1 0 1,-1 1-1,1-1 1,0 0-1,-1 3 0,-1 4-404,1 1 0,0-1 0,1 1 0,0-1 0,0 1 0,1 11 0,0 18-2305</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16.181"/>
    </inkml:context>
    <inkml:brush xml:id="br0">
      <inkml:brushProperty name="width" value="0.05" units="cm"/>
      <inkml:brushProperty name="height" value="0.05" units="cm"/>
    </inkml:brush>
  </inkml:definitions>
  <inkml:trace contextRef="#ctx0" brushRef="#br0">13 0 11242,'0'0'3545,"-13"114"-3633,13-53 216,0 9-120,0 0 0,0 3-8,0-6-208,23-2-1056,0-19-929,-1-19-1847</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16.819"/>
    </inkml:context>
    <inkml:brush xml:id="br0">
      <inkml:brushProperty name="width" value="0.05" units="cm"/>
      <inkml:brushProperty name="height" value="0.05" units="cm"/>
    </inkml:brush>
  </inkml:definitions>
  <inkml:trace contextRef="#ctx0" brushRef="#br0">391 7 6913,'0'0'4063,"-28"-1"-3646,-88-3-15,103 3-241,1 1 1,0 0 0,0 1 0,0 0 0,0 1 0,0 0 0,0 1 0,1 1 0,-1-1 0,1 2 0,-13 6 0,18-7-93,0 0 0,1 1 0,-1 0 0,1 0 0,0 0-1,0 0 1,1 1 0,-1 0 0,1 0 0,1 0 0,-1 1 0,1-1 0,0 1 0,0-1 0,1 1 0,-3 13 0,-1 15 68,0 1 0,3 0 0,1 1 0,2-1 1,7 62-1,-4-80-105,1 1 0,0-1 0,1 0 0,2 0 0,-1 0 0,17 27 0,-19-37-74,0-1 0,0 0 1,1 0-1,0-1 0,1 1 1,-1-1-1,1 0 0,0-1 0,1 1 1,-1-1-1,1-1 0,0 1 1,1-1-1,-1 0 0,1-1 0,-1 1 1,13 2-1,-3-4-272,-1-1 0,1 0 1,-1-1-1,1-1 0,-1 0 1,0-1-1,31-9 0,-24 5-544,-1-1-1,30-15 1,37-23-3230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17.212"/>
    </inkml:context>
    <inkml:brush xml:id="br0">
      <inkml:brushProperty name="width" value="0.05" units="cm"/>
      <inkml:brushProperty name="height" value="0.05" units="cm"/>
    </inkml:brush>
  </inkml:definitions>
  <inkml:trace contextRef="#ctx0" brushRef="#br0">7 0 336,'0'0'11531,"-6"181"-10923,6-114-248,0 6-120,6-3-72,4-3-64,3-6-104,3-5-32,23-12-1528,-3-18-841,-1-20-5241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07.815"/>
    </inkml:context>
    <inkml:brush xml:id="br0">
      <inkml:brushProperty name="width" value="0.05" units="cm"/>
      <inkml:brushProperty name="height" value="0.05" units="cm"/>
    </inkml:brush>
  </inkml:definitions>
  <inkml:trace contextRef="#ctx0" brushRef="#br0">0 1 8634,'0'0'1464,"3"192"-1168,4-99-96,-4 15-96,0 12 152,-3 32-16,0 31-64,0 30-48,0-20 24,0-42-71,0-52-81,13-5-89,7-18-831,2-12-1560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17.600"/>
    </inkml:context>
    <inkml:brush xml:id="br0">
      <inkml:brushProperty name="width" value="0.05" units="cm"/>
      <inkml:brushProperty name="height" value="0.05" units="cm"/>
    </inkml:brush>
  </inkml:definitions>
  <inkml:trace contextRef="#ctx0" brushRef="#br0">325 1 10298,'0'0'2906,"-30"11"-2371,-99 40-239,120-47-232,0 0 0,0 1 0,0 0 0,1 1 0,-1 0 0,1 0 1,1 1-1,-1 0 0,-8 11 0,3-3 83,5-8-40,1 1 0,0 1 1,0 0-1,1 0 0,-5 11 0,8-14-55,1 0 0,0 0 0,0 0 0,0 0 0,1 0 0,0 1 0,0-1 0,1 0 0,0 1 0,1 7 0,-1-12-41,0 0-1,1 0 1,-1 1-1,1-1 1,0 0 0,0 0-1,0 0 1,0-1 0,0 1-1,0 0 1,0 0-1,1 0 1,-1-1 0,1 1-1,-1-1 1,1 1-1,-1-1 1,1 1 0,0-1-1,0 0 1,3 2-1,5 1-11,-1 0-1,1 0 0,14 2 1,-17-4-14,23 5-447,0-2 0,1-1 0,-1-1 0,1-1 0,33-4-1,-6 1-1310,29 1-3170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18.053"/>
    </inkml:context>
    <inkml:brush xml:id="br0">
      <inkml:brushProperty name="width" value="0.05" units="cm"/>
      <inkml:brushProperty name="height" value="0.05" units="cm"/>
    </inkml:brush>
  </inkml:definitions>
  <inkml:trace contextRef="#ctx0" brushRef="#br0">0 15 10306,'0'0'5585,"56"-6"-5585,-5-3-824,24 9-568,-13 0-1089,-17 0-1720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18.410"/>
    </inkml:context>
    <inkml:brush xml:id="br0">
      <inkml:brushProperty name="width" value="0.05" units="cm"/>
      <inkml:brushProperty name="height" value="0.05" units="cm"/>
    </inkml:brush>
  </inkml:definitions>
  <inkml:trace contextRef="#ctx0" brushRef="#br0">1 4 7522,'0'0'5753,"48"0"-5753,-9 0-832,36 0-673,-10 0-895,-10-3-4954</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23.728"/>
    </inkml:context>
    <inkml:brush xml:id="br0">
      <inkml:brushProperty name="width" value="0.05" units="cm"/>
      <inkml:brushProperty name="height" value="0.05" units="cm"/>
    </inkml:brush>
  </inkml:definitions>
  <inkml:trace contextRef="#ctx0" brushRef="#br0">0 472 7314,'0'0'4999,"7"-7"-4061,24-54-53,-15 32-574,-2-1 0,-1 0 0,16-53 1,24-149 238,-51 343-766,-3-1 252,-1-27-332,16 157 0,-12-224-607,1-1 0,1 0 0,1 1 0,0-2 0,1 1 0,13 24 0,-2-16-4070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24.605"/>
    </inkml:context>
    <inkml:brush xml:id="br0">
      <inkml:brushProperty name="width" value="0.05" units="cm"/>
      <inkml:brushProperty name="height" value="0.05" units="cm"/>
    </inkml:brush>
  </inkml:definitions>
  <inkml:trace contextRef="#ctx0" brushRef="#br0">1 207 6209,'0'0'3709,"9"-25"-3542,36-79-60,-44 101-99,1-1 1,-1 1-1,1 0 1,0 0-1,0 0 1,1 0-1,-1 0 1,1 1-1,-1-1 1,1 1-1,0 0 1,0-1-1,0 1 1,0 0 0,0 1-1,0-1 1,1 1-1,-1-1 1,0 1-1,5-1 1,4-2 72,2-1 157,0 0 0,1 1 0,-1 1 0,1 0 0,-1 1 0,1 1 0,15 0 0,-28 1-229,-1 1 1,1-1-1,0 1 0,0-1 1,0 1-1,0 0 1,0 0-1,0-1 0,-1 1 1,1 0-1,0 1 0,-1-1 1,1 0-1,-1 0 1,1 1-1,-1-1 0,0 1 1,1-1-1,-1 1 0,0 0 1,0-1-1,0 1 1,0 0-1,-1 0 0,1 0 1,0 0-1,-1-1 0,1 1 1,-1 0-1,0 0 1,0 3-1,3 10 104,-2 0 0,0 0 0,-1 16 0,0-18-4,0-8-80,0 12 71,0 0-1,-4 21 1,2-31-92,1-1 0,-1 0 0,0 0 0,0 0 0,-1 0 0,0-1-1,0 1 1,0 0 0,-6 6 0,-4 4-11,-1-1 0,-1 0 0,0-1 0,-1-1 0,0-1 0,-1 0 1,0-1-1,-31 15 0,79-55-404,-19 21 375,0 1 1,1 0-1,-1 1 0,1 1 1,1 0-1,-1 0 0,1 2 1,0 0-1,22-3 0,-25 6 31,0 0 0,0 0 0,0 1-1,0 0 1,0 1 0,-1 1-1,1-1 1,-1 2 0,1-1-1,-1 1 1,0 1 0,0 0-1,10 7 1,5 5 84,-1 1 0,0 1 1,-1 1-1,-1 1 0,24 29 0,-37-39 2,-1 1 0,0-1-1,0 1 1,-1 1 0,-1-1 0,0 1-1,-1 0 1,0 0 0,-1 1 0,0 0 0,-1 0-1,-1 0 1,1 20 0,-3-31-66,-1 0 1,1-1-1,-1 1 1,1 0 0,-1-1-1,0 1 1,0-1-1,0 1 1,-1-1-1,1 1 1,-1-1-1,1 0 1,-1 0-1,0 0 1,1 0 0,-1 0-1,0 0 1,-1 0-1,1 0 1,0-1-1,0 1 1,-1-1-1,1 0 1,-1 0 0,1 0-1,-1 0 1,-4 1-1,-6 2-16,0-1 0,-1 0 0,1-1-1,-20 1 1,11-2-215,-1-1-1,1-1 0,-1-1 1,1-1-1,-41-11 0,30 3-1116,0-1 1,-60-33-1,-11-15-4991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27.625"/>
    </inkml:context>
    <inkml:brush xml:id="br0">
      <inkml:brushProperty name="width" value="0.05" units="cm"/>
      <inkml:brushProperty name="height" value="0.05" units="cm"/>
    </inkml:brush>
  </inkml:definitions>
  <inkml:trace contextRef="#ctx0" brushRef="#br0">420 2 5657,'0'0'6896,"-21"-1"-6404,-72 1-23,88 0-431,-1 1 1,0 0 0,1 1 0,-1-1 0,1 1 0,0 0-1,-1 1 1,1-1 0,0 1 0,1 0 0,-1 0 0,0 1 0,1-1-1,-7 8 1,1-3 33,-12 12 60,1 1 0,1 1 0,0 1 0,2 0 0,-21 36 1,28-41-111,2 1 1,-1 0 0,2 1 0,1 0 0,0 0-1,2 0 1,0 1 0,-2 28 0,6-45-18,0 16-106,0 0 1,3 40-1,-1-53 8,0 0 1,1 0-1,0 0 0,0-1 0,0 1 0,1-1 1,0 0-1,1 1 0,-1-1 0,1 0 0,0-1 1,8 10-1,7 2-508,0-1 0,1-1 0,1 0 0,0-2 0,39 18 0,18-1-2310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28.012"/>
    </inkml:context>
    <inkml:brush xml:id="br0">
      <inkml:brushProperty name="width" value="0.05" units="cm"/>
      <inkml:brushProperty name="height" value="0.05" units="cm"/>
    </inkml:brush>
  </inkml:definitions>
  <inkml:trace contextRef="#ctx0" brushRef="#br0">156 1 9602,'0'0'2765,"-18"18"-2697,-51 62-42,67-78-21,1 0 0,-1 1-1,0-1 1,1 1 0,-1-1-1,1 1 1,0-1-1,0 1 1,0 0 0,0 0-1,1-1 1,-1 1 0,1 0-1,-1 0 1,1 0 0,0 0-1,0-1 1,0 1-1,1 0 1,-1 0 0,1 0-1,-1 0 1,1-1 0,0 1-1,0 0 1,0-1 0,4 6-1,-1 0 12,13 27 56,23 35 1,-21-38-6,20 42 1,-34-62-26,-1 0-1,0 0 1,0 1 0,-2-1 0,1 1 0,-1 0 0,0 18-1,-3-30-36,1 1 0,0-1-1,0 1 1,-1-1-1,1 0 1,0 1-1,-1-1 1,0 0-1,1 1 1,-1-1 0,0 0-1,1 0 1,-1 1-1,0-1 1,0 0-1,0 0 1,0 0-1,0 0 1,0 0 0,0-1-1,-1 1 1,1 0-1,0 0 1,0-1-1,-1 1 1,1-1-1,0 1 1,-1-1 0,1 1-1,-1-1 1,1 0-1,-2 0 1,-6 1-56,-1 0 0,1 0 0,-16-2 0,17 0-30,0 1-186,-1-1 0,0 0 1,1 0-1,-17-6 0,13 2-552,1 0-1,-22-15 1,33 20 806</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28.355"/>
    </inkml:context>
    <inkml:brush xml:id="br0">
      <inkml:brushProperty name="width" value="0.05" units="cm"/>
      <inkml:brushProperty name="height" value="0.05" units="cm"/>
    </inkml:brush>
  </inkml:definitions>
  <inkml:trace contextRef="#ctx0" brushRef="#br0">0 1 9690,'0'0'2329,"159"154"-1937,-120-84-152,-3 6-112,-10 12 40,-10 8-168,-10 6 0,-6 3-80,-16 32-1105,-23-26-1247,-9-24-6378</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34.001"/>
    </inkml:context>
    <inkml:brush xml:id="br0">
      <inkml:brushProperty name="width" value="0.05" units="cm"/>
      <inkml:brushProperty name="height" value="0.05" units="cm"/>
    </inkml:brush>
  </inkml:definitions>
  <inkml:trace contextRef="#ctx0" brushRef="#br0">0 231 6953,'0'0'5155,"14"-23"-4379,51-77 30,-60 93-719,0 1 1,1 0 0,0 1-1,0-1 1,0 1 0,1 0-1,0 1 1,0 0-1,0 0 1,0 0 0,0 1-1,1 0 1,10-3 0,-1 0 142,6-2 30,-1 2 0,1 0 0,0 1 0,41-3 0,-53 7-234,1 1 0,-1 0 1,1 1-1,-1 0 0,1 1 1,-1 0-1,0 1 0,0 0 0,0 0 1,0 2-1,18 9 0,-10-1-13,-1 1 0,0 0 1,-1 2-1,-1 0 0,16 19 0,64 98 118,-80-108-141,-1 1 1,-1 0 0,-1 1 0,-1 1 0,-2 0 0,13 54-1,-21-71-230,0 1 0,0-1 1,-1 1-1,-1 0 0,0-1 0,-1 1 0,0 0 0,0-1 0,-2 1 0,1-1 0,-1 0 0,-1 1 0,0-2 0,-1 1 0,0 0 0,0-1 0,-1 0 0,-1 0 0,1-1 0,-10 10 0,-37 30-3410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34.355"/>
    </inkml:context>
    <inkml:brush xml:id="br0">
      <inkml:brushProperty name="width" value="0.05" units="cm"/>
      <inkml:brushProperty name="height" value="0.05" units="cm"/>
    </inkml:brush>
  </inkml:definitions>
  <inkml:trace contextRef="#ctx0" brushRef="#br0">0 1 8090,'0'0'4057,"130"99"-4057,-117-55 0,-10-1 0,-3 4-200,-29 8-857,-16-11-735,-4-12-985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08.298"/>
    </inkml:context>
    <inkml:brush xml:id="br0">
      <inkml:brushProperty name="width" value="0.05" units="cm"/>
      <inkml:brushProperty name="height" value="0.05" units="cm"/>
    </inkml:brush>
  </inkml:definitions>
  <inkml:trace contextRef="#ctx0" brushRef="#br0">69 1 8738,'0'0'1784,"-52"183"-1656,39-60 16,10 49-56,3 41 160,0 14-88,3-37 0,7-47-40,-4-50-48,1-11-72,6 55-8,3-18-632,-3-8-2168</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34.698"/>
    </inkml:context>
    <inkml:brush xml:id="br0">
      <inkml:brushProperty name="width" value="0.05" units="cm"/>
      <inkml:brushProperty name="height" value="0.05" units="cm"/>
    </inkml:brush>
  </inkml:definitions>
  <inkml:trace contextRef="#ctx0" brushRef="#br0">382 0 6937,'0'0'2029,"-31"6"-1510,-101 21-209,129-26-292,0-1-1,-1 1 0,1 0 1,0 0-1,0 1 1,-1-1-1,1 1 0,0-1 1,1 1-1,-1 0 0,0 0 1,0 0-1,1 1 0,-1-1 1,1 1-1,0-1 0,0 1 1,0 0-1,0-1 1,-2 5-1,3-3 21,0 1 1,0-1 0,0 1-1,1-1 1,0 1-1,0-1 1,0 1 0,0-1-1,2 9 1,0-1 96,-1-6-51,0 0 0,1-1-1,0 1 1,0 0 0,0 0 0,1-1 0,0 0-1,0 1 1,0-1 0,8 8 0,47 48 864,-30-34-574,14 14 186,-18-18-289,-1 0 0,-1 2 0,23 33-1,-43-54-253,0-1-1,0 0 0,0 1 0,-1-1 1,1 1-1,-1 0 0,0 0 0,0-1 1,0 1-1,-1 0 0,1 0 0,-1 0 1,0 6-1,-1-8-16,1 0 1,-1 1-1,1-1 0,-1 0 1,0 0-1,0 0 1,0 0-1,0 0 0,0-1 1,0 1-1,-1 0 0,1 0 1,-1-1-1,1 1 1,-1-1-1,1 1 0,-1-1 1,0 0-1,0 0 1,0 1-1,0-1 0,0-1 1,0 1-1,0 0 0,-2 0 1,-14 4-201,-1-2-1,1 0 1,-1-1 0,1-1 0,-1 0 0,1-2-1,-38-5 1,32 2-640,0-1 1,-45-15-1,-42-27-3476</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35.054"/>
    </inkml:context>
    <inkml:brush xml:id="br0">
      <inkml:brushProperty name="width" value="0.05" units="cm"/>
      <inkml:brushProperty name="height" value="0.05" units="cm"/>
    </inkml:brush>
  </inkml:definitions>
  <inkml:trace contextRef="#ctx0" brushRef="#br0">396 0 10018,'0'0'2743,"2"27"-2559,1 4-100,18 138 435,-10-96-39,4 113 0,-16-186-469,1 0-1,0 0 0,0 0 0,0 0 0,0 0 1,-1 0-1,1 1 0,0-1 0,0 0 0,0 0 0,0 0 1,-1 0-1,1 0 0,0 0 0,0 0 0,0 0 1,-1 0-1,1 0 0,0 0 0,0 0 0,0 0 0,0 0 1,-1 0-1,1 0 0,0-1 0,0 1 0,0 0 1,0 0-1,-1 0 0,1 0 0,0 0 0,0 0 0,0 0 1,0-1-1,0 1 0,-1 0 0,1 0 0,0 0 1,0 0-1,0 0 0,0-1 0,0 1 0,0 0 0,0 0 1,0 0-1,0 0 0,0-1 0,0 1 0,0 0 1,0 0-1,0-1 0,-29-33-51,2-1 0,2-2 1,-40-75-1,38 64-15,-25-41 574,50 85-481,4 68-129,-1-30 12,-1 1 1,-5 41-1,3-67-73,0 0 0,0 0-1,-1-1 1,0 1 0,0-1 0,-1 0-1,0 0 1,-1 0 0,0-1-1,-8 10 1,10-12-2,-1-1-1,0 0 1,0 0 0,0-1-1,0 1 1,-1-1 0,1 0-1,-1 0 1,0-1 0,0 1-1,0-1 1,0 0 0,0 0-1,-1-1 1,1 0 0,0 1-1,-7-1 1,-27-1-2108,2-2-442</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35.414"/>
    </inkml:context>
    <inkml:brush xml:id="br0">
      <inkml:brushProperty name="width" value="0.05" units="cm"/>
      <inkml:brushProperty name="height" value="0.05" units="cm"/>
    </inkml:brush>
  </inkml:definitions>
  <inkml:trace contextRef="#ctx0" brushRef="#br0">0 0 6953,'0'0'6506,"26"213"-5746,-3-108-144,-4 15-272,1 5-184,-7 7-120,-4 2-40,-5 44-1440,-1-35-1345,-3-24-5296</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39.461"/>
    </inkml:context>
    <inkml:brush xml:id="br0">
      <inkml:brushProperty name="width" value="0.05" units="cm"/>
      <inkml:brushProperty name="height" value="0.05" units="cm"/>
    </inkml:brush>
  </inkml:definitions>
  <inkml:trace contextRef="#ctx0" brushRef="#br0">748 403 9458,'0'0'4464,"0"3"-4520,0 4 108,-1 0 0,-1 0 0,1 1 0,-1-1 0,0 0 0,-1 0 0,0-1 0,0 1 1,0 0-1,-1-1 0,0 0 0,0 0 0,-1 0 0,1 0 0,-1-1 0,-11 9 0,2-2 114,0-1-1,-1 0 0,0-1 1,-1-1-1,-31 14 0,17-13-68,-1-1-1,0-1 0,-1-1 0,1-3 0,-1 0 0,0-2 1,-34-2-1,57 1-89,1-2 0,-1 1 0,0-1 0,1 0 0,-1-1 0,1 0 0,-1 0 0,1-1 0,0 0 0,0 0 0,0-1 0,1 0 0,-1 0 0,1-1 0,0 0 0,0-1 0,0 1 0,1-1 0,0 0 0,-7-10 0,0-1-54,1 0 1,1-1 0,1 0 0,0 0 0,2-2 0,0 1-1,1-1 1,1 0 0,-6-30 0,6 15-40,2 0 1,1 0-1,2 0 1,6-64-1,-5 93 74,1 0 0,0 1-1,0-1 1,1 0 0,0 1-1,0-1 1,0 1 0,0 0 0,1-1-1,0 1 1,0 0 0,0 1 0,1-1-1,4-4 1,-5 6 8,1 0 0,0 0 0,-1 1 0,1-1 0,0 1 0,0 0 1,0 1-1,1-1 0,-1 1 0,0 0 0,1 0 0,-1 0 0,1 0 0,-1 1 0,1-1 0,-1 1 0,1 1 0,8 0 0,-7 1-10,0 0-1,1 0 0,-1 0 0,0 1 0,0 0 1,-1 0-1,1 1 0,-1-1 0,1 1 1,-1 0-1,-1 1 0,1-1 0,0 1 1,6 9-1,5 7-32,-1 1 1,15 29-1,-22-36 21,-1-1 0,-1 1-1,-1 0 1,0 1 0,-1 0 0,0-1 0,-1 1 0,-1 0-1,-1 0 1,0 1 0,-1-1 0,-1 0 0,0 0 0,-2 0-1,1 0 1,-2 0 0,0-1 0,-1 1 0,-1-1 0,-8 17-1,3-10-402,-2 0 0,0-1-1,-18 21 1,-51 54-3172</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39.803"/>
    </inkml:context>
    <inkml:brush xml:id="br0">
      <inkml:brushProperty name="width" value="0.05" units="cm"/>
      <inkml:brushProperty name="height" value="0.05" units="cm"/>
    </inkml:brush>
  </inkml:definitions>
  <inkml:trace contextRef="#ctx0" brushRef="#br0">178 1 11827,'0'0'1488,"4"37"-1308,0 3-114,11 199 411,-19-142 14,-27 158 1,26-214-360,0 79 0,5-118-125,0 1 0,0-1 0,1 0 0,-1 1 1,1-1-1,0 0 0,0 0 0,0 0 1,0 1-1,0-1 0,0 0 0,0 0 0,1-1 1,-1 1-1,1 0 0,0 0 0,-1-1 1,1 1-1,0-1 0,0 1 0,0-1 0,0 0 1,0 0-1,0 0 0,0 0 0,0 0 1,1 0-1,-1 0 0,0-1 0,0 1 0,1-1 1,-1 0-1,5 0 0,0 1 24,0-1-1,0 0 1,0 0 0,0 0-1,0-1 1,-1 0 0,1-1-1,0 0 1,0 0 0,-1 0-1,8-4 1,-8 2-28,0 0 0,0 0 0,-1 0-1,1-1 1,-1 0 0,0 0 0,-1-1 0,0 1 0,1-1 0,-2 0-1,1 0 1,-1 0 0,6-13 0,-6 9-94,1-1-1,-2 0 1,1 1-1,-1-1 1,-1 0-1,0 0 1,-1 0 0,-1-15-1,1 21-7,-1-1 1,1 1-1,-2-1 0,1 1 0,0 0 0,-1-1 1,0 1-1,0 0 0,-1 0 0,1 0 0,-1 1 1,0-1-1,-1 0 0,1 1 0,-1 0 0,0 0 1,0 0-1,0 0 0,0 1 0,-1 0 0,1 0 1,-8-4-1,-27-14-902,0 2-1,-1 2 1,-55-15 0,-9 4-1500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40.194"/>
    </inkml:context>
    <inkml:brush xml:id="br0">
      <inkml:brushProperty name="width" value="0.05" units="cm"/>
      <inkml:brushProperty name="height" value="0.05" units="cm"/>
    </inkml:brush>
  </inkml:definitions>
  <inkml:trace contextRef="#ctx0" brushRef="#br0">36 41 7666,'0'0'2080,"30"-6"-1013,-1-1-832,3-1-25,0 1 0,1 2-1,-1 1 1,40 1 0,-53 3-134,-1 1-1,1 1 0,0 1 1,-1 0-1,1 2 0,-1 0 1,-1 1-1,1 1 0,-1 0 1,0 1-1,23 16 0,-31-19-71,-2 1 0,1 0 0,-1 0 0,0 1 0,0 0 0,-1 0 0,1 1 0,-2 0-1,1 0 1,-1 0 0,-1 1 0,1-1 0,-1 1 0,-1 0 0,0 0 0,0 1 0,-1-1 0,0 1-1,0-1 1,-1 1 0,0 0 0,-1-1 0,0 1 0,-2 9 0,1-14 2,1-1 0,-1 0 0,-1 1 0,1-1 0,0 0 0,-1 0 1,0 0-1,0 0 0,0 0 0,-1 0 0,1-1 0,-1 1 0,0-1 0,-6 6 1,3-4 21,0-1 0,0 1 0,-1-1 0,1 0 0,-1-1 0,0 0 1,0 0-1,-9 2 0,2-1 19,-1-1 0,0-1 0,1 0-1,-1-1 1,0 0 0,0-1 0,0-1 0,-22-4 0,24 2 2,0-1 1,0-1-1,0 0 1,0-1-1,1-1 1,0 1-1,-13-11 1,-78-68 2198,102 93-2449,2 12 96,-1 0 0,-1 0 0,-1 0 0,-1 0 0,-1 0-1,0 0 1,-2-1 0,-12 31 0,6-29-1055,-1-1 0,0 0 1,-32 34-1,3-13-4131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40.539"/>
    </inkml:context>
    <inkml:brush xml:id="br0">
      <inkml:brushProperty name="width" value="0.05" units="cm"/>
      <inkml:brushProperty name="height" value="0.05" units="cm"/>
    </inkml:brush>
  </inkml:definitions>
  <inkml:trace contextRef="#ctx0" brushRef="#br0">0 44 8730,'0'0'5265,"178"-44"-5137,-129 44-40,-4 9-80,-6 20-8,-3 12-80,-7 17 72,-3 9-40,-3 12 40,-14 41-104,-2-21-1664,-7-12-1513</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46.336"/>
    </inkml:context>
    <inkml:brush xml:id="br0">
      <inkml:brushProperty name="width" value="0.05" units="cm"/>
      <inkml:brushProperty name="height" value="0.05" units="cm"/>
    </inkml:brush>
  </inkml:definitions>
  <inkml:trace contextRef="#ctx0" brushRef="#br0">1008 3 8858,'-6'0'9960,"-25"-3"-10061,13 6 108,0-1 0,1 2 0,0 1 0,-1 0 0,2 1 1,-30 14-1,6-3 23,-521 192 21,507-187-27,23-9-9,0-1-1,-59 14 0,89-26-16,1 0 0,-1 0 0,0 0 0,1 0 0,-1 0 0,1 0 0,-1 1 0,1-1 0,-1 0 1,1 0-1,-1 0 0,1 1 0,-1-1 0,1 0 0,0 0 0,-1 1 0,1-1 0,-1 1 0,1-1 0,0 0 1,-1 1-1,1-1 0,0 1 0,-1-1 0,1 1 0,0-1 0,0 1 0,-1-1 0,1 1 0,0-1 0,0 1 0,0-1 1,0 1-1,0-1 0,0 1 0,0-1 0,0 1 0,0-1 0,0 1 0,0-1 0,0 1 0,0-1 0,0 1 0,0-1 1,0 1-1,1-1 0,-1 1 0,0-1 0,0 1 0,1-1 0,0 2 0,21 26-147,-14-19 127,305 339 69,-303-337-55,8 5-166,-1 2 0,0 0 0,-2 1 0,0 1 0,-1 0 0,15 30 0,-17-20-1024,-1 0 1,-2 0-1,10 51 1,-11-7-4020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48.012"/>
    </inkml:context>
    <inkml:brush xml:id="br0">
      <inkml:brushProperty name="width" value="0.05" units="cm"/>
      <inkml:brushProperty name="height" value="0.05" units="cm"/>
    </inkml:brush>
  </inkml:definitions>
  <inkml:trace contextRef="#ctx0" brushRef="#br0">1 906 7770,'0'0'3395,"28"-35"-3270,96-114 17,-68 80-64,-3-1-1,67-120 1,-102 156-32,-2 0 0,-2-1 0,-1-1 0,-2 0 0,-1-1 0,-2 0 0,6-58 0,-13 47 754,-23 571-540,19-488-245,-5 47-113,4 0 0,8 95-1,-3-166-312,0 1-1,1-1 0,0 0 0,1 0 0,1 0 0,0 0 0,0 0 1,1-1-1,0 1 0,11 15 0,22 10-6007</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48.413"/>
    </inkml:context>
    <inkml:brush xml:id="br0">
      <inkml:brushProperty name="width" value="0.05" units="cm"/>
      <inkml:brushProperty name="height" value="0.05" units="cm"/>
    </inkml:brush>
  </inkml:definitions>
  <inkml:trace contextRef="#ctx0" brushRef="#br0">83 146 8914,'-13'27'815,"-39"89"-406,48-108-375,1 1-1,0 0 1,1 0-1,0 0 1,0 0-1,1 0 1,0 0-1,1 0 0,0 0 1,1 0-1,1 13 1,-1-14-14,0-1 4,1 0 1,-1 0 0,1 0-1,1 0 1,-1-1 0,1 1 0,0 0-1,1-1 1,-1 0 0,1 0-1,1 0 1,-1 0 0,1-1 0,0 0-1,0 0 1,1 0 0,-1 0-1,1-1 1,0 0 0,0 0 0,1-1-1,12 6 1,0-2 47,0-1 0,0-1 0,1 0 1,-1-2-1,1 0 0,0-1 0,24-1 0,-28-1-36,-1-2 0,1 0-1,0-1 1,-1 0 0,0-1 0,0-1 0,0-1-1,0 0 1,-1 0 0,0-2 0,0 0-1,-1 0 1,0-1 0,-1-1 0,0 0-1,18-20 1,-20 20-55,-1-1-1,0-1 0,0 0 0,-1 0 1,-1-1-1,0 0 0,-1 0 0,0 0 1,-1-1-1,0 0 0,-1 0 1,-1-1-1,0 1 0,-1 0 0,-1-1 1,0 0-1,-1 1 0,-2-17 1,1 22 33,-1 0 1,-1 1 0,1 0-1,-1 0 1,-1 0 0,0 0-1,0 0 1,0 1 0,-1-1-1,0 1 1,0 0 0,-1 1-1,0-1 1,0 1 0,0 0-1,-1 1 1,0 0 0,0 0-1,-16-8 1,8 5 30,-1 1 0,0 1 1,0 0-1,0 1 0,-1 1 0,0 1 0,0 0 1,0 1-1,-20 0 0,29 2-66,0 1 1,0-1-1,1 1 1,-1 1-1,0-1 1,1 2-1,0-1 0,-1 1 1,1 0-1,0 0 1,0 1-1,0 0 1,1 0-1,0 0 0,-1 1 1,1 0-1,1 1 1,-1-1-1,1 1 1,0 0-1,0 0 0,1 1 1,0-1-1,0 1 1,0 0-1,1 0 1,-3 10-1,0 7-795,0 1 0,2-1 0,-2 45 1,5-9-1405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08.827"/>
    </inkml:context>
    <inkml:brush xml:id="br0">
      <inkml:brushProperty name="width" value="0.05" units="cm"/>
      <inkml:brushProperty name="height" value="0.05" units="cm"/>
    </inkml:brush>
  </inkml:definitions>
  <inkml:trace contextRef="#ctx0" brushRef="#br0">0 1 8738,'0'0'1728,"10"192"-1544,16-63 72,6 37 456,10 35 89,4 6-337,-14-35-56,-6-43-80,-10-42-144,-6-5-88,3 20-96,-3 67-560,-7-17-1417,-3-21-6928</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48.767"/>
    </inkml:context>
    <inkml:brush xml:id="br0">
      <inkml:brushProperty name="width" value="0.05" units="cm"/>
      <inkml:brushProperty name="height" value="0.05" units="cm"/>
    </inkml:brush>
  </inkml:definitions>
  <inkml:trace contextRef="#ctx0" brushRef="#br0">39 42 7938,'0'0'1480,"7"4"-1207,-1-1-196,15 6 274,-20-9-326,0 0 0,-1-1 0,1 1 0,0 0 0,-1-1 0,1 1 1,0 0-1,-1-1 0,1 1 0,-1-1 0,1 1 0,-1-1 0,1 1 0,-1-1 0,1 1 0,-1-1 0,1 0 0,-1 1 0,0-1 0,1 0 0,-1 1 0,0-1 1,0 0-1,1 1 0,-1-1 0,0 0 0,0 0 0,0 1 0,0-1 0,0 0 0,0 0 0,0 1 0,0-1 0,0 0 0,-1 1 0,1-2 0,0 0 31,0 1-1,0 0 1,0-1-1,0 1 1,0 0-1,0-1 1,0 1-1,0 0 0,0-1 1,-1 1-1,1 0 1,-1-1-1,1 1 1,-1 0-1,1 0 1,-1 0-1,0 0 1,0-1-1,1 1 1,-1 0-1,0 0 0,0 0 1,-2-1-1,0 1-19,0 0 0,0 0 0,-1 1 0,1-1-1,0 1 1,-1 0 0,1 0 0,-5 0-1,2 0-101,5 0 24,0 0-1,0 0 1,-1 0-1,1 0 1,0 1-1,0-1 1,0 0-1,0 0 1,0 1-1,0-1 1,0 1-1,0-1 0,0 1 1,0-1-1,0 1 1,0 0-1,0 0 1,0-1-1,0 1 1,0 0-1,1 0 1,-1 0-1,0 0 1,0 1-1,-6 27-2053,7-8-425</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49.314"/>
    </inkml:context>
    <inkml:brush xml:id="br0">
      <inkml:brushProperty name="width" value="0.05" units="cm"/>
      <inkml:brushProperty name="height" value="0.05" units="cm"/>
    </inkml:brush>
  </inkml:definitions>
  <inkml:trace contextRef="#ctx0" brushRef="#br0">0 1007 8026,'0'0'5297,"14"-27"-5117,-6 12-162,97-175 112,-71 127-55,-2-1 0,-3-1 0,-4-2 0,-2 0 0,-3-2 0,-3 0 0,-3-1 0,8-111 0,-21 122 874,-1 58-1147,0 6-10,-28 376 306,1 12 58,27-379-363,0 1-1,1-1 0,1 0 1,1 1-1,0-1 0,1 0 1,0 0-1,13 26 1,-11-29-490,1 1 0,1 0 0,0-1 0,0-1 1,18 18-1,29 14-6641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49.688"/>
    </inkml:context>
    <inkml:brush xml:id="br0">
      <inkml:brushProperty name="width" value="0.05" units="cm"/>
      <inkml:brushProperty name="height" value="0.05" units="cm"/>
    </inkml:brush>
  </inkml:definitions>
  <inkml:trace contextRef="#ctx0" brushRef="#br0">0 82 9154,'0'0'2467,"12"6"-2309,41 17 20,-51-22-144,1 0 0,-1 0 0,0-1 0,0 1 0,0-1-1,1 1 1,-1-1 0,0 0 0,0 0 0,1 0 0,-1 0 0,0 0-1,1 0 1,-1-1 0,0 1 0,4-2 0,-4 1-12,-1 0 0,0 1 0,0-1 0,0 0 0,1 0 0,-1 0 0,0-1 1,0 1-1,-1 0 0,1 0 0,0 0 0,0-1 0,0 1 0,-1 0 0,1-1 0,-1 1 0,1-1 0,0-2 0,-1 0 2,1 1-1,-1-1 0,0 1 0,0-1 0,0 1 0,-1-1 0,1 1 0,-1-1 1,0 1-1,0-1 0,0 1 0,0 0 0,0-1 0,-1 1 0,0 0 0,-3-6 1,3 7-59,0 0 1,0 0 0,0 0 0,0 0 0,0 1-1,0-1 1,0 1 0,-1-1 0,1 1-1,0 0 1,-1 0 0,1 0 0,-1 0 0,0 0-1,1 0 1,-5 0 0,5 8-3593,2 4 675</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0.200"/>
    </inkml:context>
    <inkml:brush xml:id="br0">
      <inkml:brushProperty name="width" value="0.05" units="cm"/>
      <inkml:brushProperty name="height" value="0.05" units="cm"/>
    </inkml:brush>
  </inkml:definitions>
  <inkml:trace contextRef="#ctx0" brushRef="#br0">290 237 7138,'0'0'3819,"-20"0"-3391,-63 2-29,76-2-337,0 0-1,0-1 1,0 0 0,0 0-1,0-1 1,0 0 0,1 0-1,-1 0 1,1-1 0,-1 0-1,1 0 1,0-1 0,0 0-1,0 0 1,1 0 0,-8-7-1,5 3 48,1-1 0,0 1 0,1-1 0,-1 0 0,2-1 0,-1 1 1,1-1-1,-5-16 0,8 22-45,1-1 0,-1 0 1,1 0-1,0 0 1,1 1-1,-1-1 0,1 0 1,0 0-1,0-5 0,1 8-54,-1 0-1,0 1 0,1-1 0,-1 0 0,1 1 0,0-1 1,-1 1-1,1-1 0,0 1 0,0 0 0,0-1 0,0 1 1,0 0-1,0-1 0,1 1 0,-1 0 0,0 0 0,1 0 1,-1 0-1,0 0 0,1 0 0,-1 1 0,1-1 0,-1 0 0,1 1 1,0-1-1,-1 1 0,4-1 0,14-2-26,0 1-1,1 1 0,-1 0 1,0 2-1,1 0 1,-1 1-1,0 1 1,0 1-1,0 0 0,27 11 1,-23-5 33,0 0 0,-1 2 0,-1 0 0,1 2 0,-2 0 0,0 1 1,29 30-1,-28-24 87,-2 1 0,0 1 0,-1 1 0,-2 0 0,0 1 1,-2 1-1,-1 1 0,0-1 0,-3 2 0,0 0 0,-1 0 1,-2 1-1,-1 0 0,3 44 0,-8-53-42,0-1 0,-2 1 0,0 0 0,-1-1-1,-2 1 1,-7 29 0,7-38-42,-1-1 1,1 1-1,-2-1 0,1 0 0,-2-1 0,1 1 0,-1-1 0,0 0 0,-1-1 1,0 0-1,-1 0 0,-15 11 0,11-11 2,0 0 0,-1-1 0,0-1 0,0 0 0,0-1 0,-1 0 0,0-1 0,0-1 0,0 0 1,0-1-1,0-1 0,0 0 0,-1-1 0,1-1 0,-17-2 0,19 1-24,0 0-1,0-1 1,1 0 0,-1-1 0,1 0-1,-1-1 1,1-1 0,1 0 0,-1 0 0,1-1-1,0-1 1,1 0 0,0 0 0,0-1-1,1 0 1,0-1 0,-13-18 0,20 25 4,0 0 0,0 0 0,1 0 1,-1-1-1,1 1 0,0 0 0,0-1 1,0 1-1,0-1 0,0 0 0,1 1 1,0-8-1,0 9 1,0 0 0,1 0-1,-1 0 1,1 0 0,0 0 0,0 0 0,0 0 0,0 0 0,0 0 0,0 0-1,0 0 1,0 0 0,1 1 0,-1-1 0,1 1 0,-1-1 0,1 1 0,0-1-1,0 1 1,0 0 0,3-2 0,19-9-12,1 2 0,0 1 0,0 1 0,43-9 0,109-6-465,56 17-2674,-184 6 1691,28 0-2345</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0.589"/>
    </inkml:context>
    <inkml:brush xml:id="br0">
      <inkml:brushProperty name="width" value="0.05" units="cm"/>
      <inkml:brushProperty name="height" value="0.05" units="cm"/>
    </inkml:brush>
  </inkml:definitions>
  <inkml:trace contextRef="#ctx0" brushRef="#br0">474 1 8618,'0'0'808,"-37"3"-9,-119 12-198,141-13-515,1 0-1,-1 1 0,1 1 1,0 0-1,-17 8 1,23-8-2,-1 1 1,1 1-1,0-1 1,1 1-1,0 0 1,-7 8 0,10-10-63,0 0 1,1 0-1,-1 0 1,1 1-1,1-1 1,-1 1-1,0 0 1,1 0-1,0-1 1,0 1-1,1 1 1,-1-1-1,1 0 1,0 0-1,1 1 1,-1-1-1,1 0 1,0 1-1,0-1 1,1 0-1,-1 1 1,1-1-1,2 6 1,1 0 30,0-1 1,0 1 0,1-1 0,0 0-1,1 0 1,0 0 0,1-1 0,0 0-1,13 13 1,31 25 401,113 78 0,12 10 247,-173-132-681,8 7 39,0 0 0,-1 1 1,11 14-1,-18-22-26,-1 0 0,0 0 0,-1 0 0,1 0 0,-1 0 0,1 0 0,-1 1 0,0-1 0,0 0-1,0 1 1,-1-1 0,1 0 0,-1 1 0,0-1 0,0 1 0,0-1 0,0 1 0,0-1 0,-2 6 0,1-8-18,0 1 0,-1 0 0,1 0 0,-1-1 0,1 1 0,-1-1 0,1 1 0,-1-1 0,0 0 0,0 1 0,0-1 0,1 0 0,-1 0 0,0 0 0,-1-1 0,1 1 0,0 0 0,0-1 0,0 1 0,0-1 0,0 0 0,-1 0 0,-2 0 0,-5 2 28,-27 3-194,0-1 0,-1-2 0,-72-6 0,45-3-1708,-88-22 0,36 0-2806</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1.686"/>
    </inkml:context>
    <inkml:brush xml:id="br0">
      <inkml:brushProperty name="width" value="0.05" units="cm"/>
      <inkml:brushProperty name="height" value="0.05" units="cm"/>
    </inkml:brush>
  </inkml:definitions>
  <inkml:trace contextRef="#ctx0" brushRef="#br0">1 1 14595,'0'0'264,"0"172"-40,19-64 32,1 17-8,-4 4-192,-3-1-56,-13-14-1016,0-6-1024,-29-33-921,-10-28-3488</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2.057"/>
    </inkml:context>
    <inkml:brush xml:id="br0">
      <inkml:brushProperty name="width" value="0.05" units="cm"/>
      <inkml:brushProperty name="height" value="0.05" units="cm"/>
    </inkml:brush>
  </inkml:definitions>
  <inkml:trace contextRef="#ctx0" brushRef="#br0">94 710 6313,'0'0'6098,"-18"26"-5957,-1 1-92,-30 55 1,48-79-41,0 0 0,0-1 0,0 1 0,0 0 0,0 0-1,0 0 1,1 0 0,0 0 0,-1 1 0,1-1 0,0 0 0,1 0 0,-1 0 0,0 0 0,1 0 0,0 0 0,-1 0 0,1 0 0,3 5 0,-1-3 4,1 0 1,-1-1-1,1 1 1,0-1-1,0 0 1,0 0-1,6 3 1,-4-2-7,5 4 54,0-1 0,1 0 0,0-1 1,20 9-1,-27-14 28,0 0 1,0 0-1,1 0 1,-1 0-1,1-1 1,-1 0-1,1 0 1,-1-1-1,1 0 1,0 0 0,-1 0-1,1 0 1,-1-1-1,6-1 1,-9 1-43,0 0 0,-1 1 0,1-1 0,-1 0 0,1 0 0,-1 0 0,0-1 0,1 1 0,-1 0 0,0 0 0,0-1 0,0 1 0,0 0 0,0-1 0,0 1 0,0-1 0,0 0 0,1-2 0,6-34 482,-8 34-479,5-43 248,-2-1-1,-3 1 1,-6-62 0,-31-140 314,1 2-10,31 119-517,5 125-105,0 0 1,0 0-1,0 0 1,0 0-1,0 0 1,1 0-1,0 0 1,-1 0-1,1 0 1,0 0-1,1 0 1,-1 1-1,0-1 1,1 0-1,2-3 1,-2 4-77,1 0 0,0 1 0,0-1 0,-1 0 0,1 1 0,0 0 0,0-1 0,1 1 0,-1 0 0,0 1 0,0-1 0,0 0 0,1 1 0,-1 0 0,0 0 0,4 0 0,7 0-702,1 1 0,-1 1 1,0 0-1,0 1 0,0 1 1,-1 0-1,1 0 0,-1 1 1,13 8-1,46 28-6893</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2.416"/>
    </inkml:context>
    <inkml:brush xml:id="br0">
      <inkml:brushProperty name="width" value="0.05" units="cm"/>
      <inkml:brushProperty name="height" value="0.05" units="cm"/>
    </inkml:brush>
  </inkml:definitions>
  <inkml:trace contextRef="#ctx0" brushRef="#br0">665 0 9218,'0'0'437,"34"8"-257,114 32-137,-139-37-36,1 1 1,-1 0-1,0 0 0,0 0 0,0 2 0,0-1 1,-1 1-1,0 0 0,0 0 0,-1 1 0,1 0 1,-2 1-1,1 0 0,-1 0 0,0 0 0,-1 0 1,0 1-1,0 0 0,4 12 0,-6-15 24,0 0 0,-1 0-1,0 1 1,0-1 0,0 1-1,-1-1 1,0 1 0,-1-1-1,1 1 1,-1 0 0,0 0-1,-1-1 1,0 1 0,-1 8 0,0-10 11,0 0 0,0 0 0,0-1 0,-1 1 0,0-1 0,0 0 0,0 1 0,0-1 0,0-1 0,-1 1 0,0 0 0,0-1 0,0 0 0,0 0 0,0 0 0,-1 0 0,1-1 0,-8 4 0,-8 1 57,0 0-1,-1-2 1,1 0 0,-1-1 0,-41 2-1,16-4 16,-80-9 0,96 2-98,0-1 0,0-2 0,0-1-1,1-1 1,0-1 0,1-1 0,-34-22 0,2-3 182,2-2 1,-56-49 0,94 71 123,9 9 117,0-1 0,1 0-1,0-1 1,0 0-1,1 0 1,-14-21 0,22 30-120,2 19-226,2 6-55,1 0 0,1-1 1,1 1-1,9 22 0,8 27 203,65 296 667,-70-266-901,9 186 1,-26-267-68,-5 332-3346,-17-216-2567,21-137 5950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0.020"/>
    </inkml:context>
    <inkml:brush xml:id="br0">
      <inkml:brushProperty name="width" value="0.05" units="cm"/>
      <inkml:brushProperty name="height" value="0.05" units="cm"/>
    </inkml:brush>
  </inkml:definitions>
  <inkml:trace contextRef="#ctx0" brushRef="#br0">310 949 11242,'0'0'1422,"18"19"-1158,61 55 112,-78-73-301,1 1 0,0 0 0,0 0 0,0-1 0,0 1 0,0-1 0,0 0 0,0 0 0,0 0 0,0 0 0,1 0-1,-1 0 1,3 1 0,-5-3 19,1 1-1,-1-1 0,1 1 1,-1-1-1,1 1 1,-1-1-1,0 0 0,0 1 1,1-1-1,-1 1 0,0-1 1,0 0-1,0 1 0,1-1 1,-1 0-1,0 1 1,0-1-1,0 0 0,0 1 1,0-1-1,0 0 0,0 1 1,-1-1-1,1 1 1,0-1-1,0 0 0,-1 0 1,-1-9 81,-1 0 0,0 0 0,-1 0 0,0 0 0,0 1 0,-1 0 0,-1 0 0,-9-13 0,12 17-147,-97-141 428,34 52-62,-97-183 1,152 255-372,1-1 0,1 1 0,1-2 1,2 1-1,0-1 0,1 0 0,1 0 0,2-1 0,0-42 0,2 61-39,1 0 1,0 0 0,0 0-1,0 0 1,0 1-1,1-1 1,0 0-1,0 1 1,1-1-1,0 1 1,-1 0-1,2 0 1,-1 0-1,1 0 1,-1 1-1,1-1 1,1 1-1,5-5 1,-2 4-54,-1 0 1,2 1-1,-1 0 0,0 0 1,1 1-1,-1 0 1,1 0-1,0 1 0,0 0 1,17 0-1,-1 1-361,-1 1-1,0 1 1,0 2 0,0 0-1,0 2 1,0 0 0,44 18-1,-45-13-678,-1 1 0,0 1 0,27 19-1,40 46-5919</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0.360"/>
    </inkml:context>
    <inkml:brush xml:id="br0">
      <inkml:brushProperty name="width" value="0.05" units="cm"/>
      <inkml:brushProperty name="height" value="0.05" units="cm"/>
    </inkml:brush>
  </inkml:definitions>
  <inkml:trace contextRef="#ctx0" brushRef="#br0">179 92 10938,'0'0'2534,"37"-18"-2332,4-3-223,78-26 0,-114 45 17,-1 1 0,1 0 0,0 0 0,0 1 0,0-1 0,0 1 0,0 0 0,0 1 0,0-1-1,0 1 1,0 0 0,0 0 0,0 1 0,-1-1 0,8 4 0,-5 0-10,0 0 0,0 0 0,0 0 0,-1 1 1,12 12-1,-8-7-8,0 0 8,0 0 1,-1 1 0,0 0-1,-1 1 1,0-1 0,-1 2-1,-1-1 1,0 1 0,-1 0-1,0 0 1,3 21 0,-6-27 29,-1-1 0,0 0 1,-1 1-1,1-1 0,-2 0 1,1 1-1,-1-1 0,0 0 1,0 1-1,-1-1 0,0 0 0,0 0 1,-1 0-1,1 0 0,-2 0 1,1-1-1,-1 1 0,0-1 1,0 0-1,-1 0 0,0-1 1,0 1-1,0-1 0,-9 7 1,1-4 92,-1 0 1,0 0-1,0-1 1,-1-1-1,0-1 1,0 0-1,0-1 1,-30 4-1,21-5 166,-1-1 0,1-1-1,-1-1 1,-48-7 0,60 4-173,0 0-1,1-1 1,0 0 0,0-1 0,0 0 0,0-1-1,1 0 1,0-1 0,0-1 0,1 1 0,-1-2-1,2 1 1,-17-20 0,21 23-92,1-1 1,-1 0-1,1 0 1,0-1-1,1 1 0,-1-1 1,2 0-1,-1 0 0,0 0 1,1 0-1,1 0 1,-1 0-1,1-1 0,0 1 1,1-1-1,0 1 0,0 0 1,0-1-1,1 1 1,0-1-1,1 1 0,0 0 1,0 0-1,0 0 0,6-12 1,-3 12-128,-1 0 0,1 0 0,1 1-1,-1 0 1,1 0 0,0 0 0,0 1 0,1 0 0,-1 0 0,1 0 0,13-6 0,9-3-1651,49-16 0,-69 27 1280,52-14-4429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09.840"/>
    </inkml:context>
    <inkml:brush xml:id="br0">
      <inkml:brushProperty name="width" value="0.05" units="cm"/>
      <inkml:brushProperty name="height" value="0.05" units="cm"/>
    </inkml:brush>
  </inkml:definitions>
  <inkml:trace contextRef="#ctx0" brushRef="#br0">1 0 8122,'0'0'2848,"5"35"-2760,41 241 487,13 314 787,-57-569-1309,0-30 106,0-35-8,-3-75-72,4-152-640,-1 252 584,1 1-1,1 0 0,1 1 1,7-20-1,-2 7 249,-9 24-108,-1 5-291,4 15-263,15 97 402,-14-71 47,19 70 1,-24-109-74,0-1 1,0 0 0,0 1-1,0-1 1,0 0 0,0 1-1,0-1 1,0 0 0,1 1-1,-1-1 1,0 0 0,0 1-1,0-1 1,0 0-1,1 1 1,-1-1 0,0 0-1,0 0 1,1 1 0,-1-1-1,0 0 1,1 0 0,-1 0-1,0 1 1,0-1 0,1 0-1,-1 0 1,0 0-1,1 0 1,-1 0 0,0 0-1,1 0 1,-1 1 0,0-1-1,1 0 1,-1 0 0,0 0-1,1 0 1,-1-1 0,1 1-1,-1 0 1,0 0 0,1 0-1,-1 0 1,0 0-1,1 0 1,-1 0 0,0-1-1,0 1 1,1 0 0,-1-1-1,14-16-222,45-121 297,-43 93-74,3 1 0,2 1 1,30-48-1,-38 79-13,-3 15-106,4 23 22,-13-23 139,24 73 187,-3 1 0,-3 1 0,17 159 0,-35-234-215,3 45-829,3-1-1,18 72 1,-6-77-2935</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0.733"/>
    </inkml:context>
    <inkml:brush xml:id="br0">
      <inkml:brushProperty name="width" value="0.05" units="cm"/>
      <inkml:brushProperty name="height" value="0.05" units="cm"/>
    </inkml:brush>
  </inkml:definitions>
  <inkml:trace contextRef="#ctx0" brushRef="#br0">0 1 5753,'0'0'7682,"26"166"-7834,13-82 160,13 51-8,-10-25-1200,-13-10-1481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1.075"/>
    </inkml:context>
    <inkml:brush xml:id="br0">
      <inkml:brushProperty name="width" value="0.05" units="cm"/>
      <inkml:brushProperty name="height" value="0.05" units="cm"/>
    </inkml:brush>
  </inkml:definitions>
  <inkml:trace contextRef="#ctx0" brushRef="#br0">852 1691 11322,'0'0'1707,"-14"-24"-829,0-2-602,-75-147 2062,55 95-1980,2-2 0,5 0-1,3-3 1,4 0 0,-15-121 0,22 36-317,13-272-1,1 416-34,8-43-1,-7 59-6,0 0 0,0 1 0,1-1 1,0 1-1,0 0 0,1 0 0,0 0 0,10-11 0,-8 10-11,0 1 0,1 0 0,0 1-1,0 0 1,1 0 0,0 0 0,0 1 0,0 0-1,0 1 1,1 0 0,0 0 0,0 1 0,0 0 0,0 0-1,0 1 1,1 1 0,-1-1 0,1 1 0,-1 1 0,1 0-1,-1 0 1,1 1 0,-1 0 0,1 1 0,15 4 0,-7 0-29,0 1 1,0 0 0,0 1 0,-1 1 0,0 1-1,-1 0 1,0 1 0,0 1 0,-2 0 0,1 1-1,20 25 1,-25-26 5,-1 1 1,0 0-1,-1 1 0,0 0 0,-1 0 1,-1 0-1,0 1 0,-1 0 0,-1 0 0,0 1 1,-1-1-1,0 1 0,-2-1 0,0 1 1,0 0-1,-2 0 0,0 0 0,-1-1 1,0 1-1,-1-1 0,-1 1 0,0-1 0,-1 0 1,-1 0-1,-1-1 0,0 0 0,-15 24 1,0-8 29,0-2 0,-2 0 0,-1-2 0,-32 26-1,-122 85 0,-49 5-33,189-122 63,-2-2 0,1-1 1,-2-2-1,-43 10 0,54-20 33,-1 0 0,1-2 0,-38-1-1,-27 2 351,96-3-419,-1-1-1,0 1 1,0-1 0,1 1 0,-1-1-1,0 1 1,1 0 0,-1-1 0,1 1-1,-1 0 1,1-1 0,-1 1 0,1 0-1,0 0 1,-1-1 0,1 1 0,0 0 0,-1 0-1,1 0 1,0-1 0,0 1 0,0 0-1,0 0 1,0 0 0,0 0 0,0 0-1,0-1 1,0 1 0,0 0 0,1 1-1,3 31-586,45 116-1149,4 139-2049,-38-152 891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1.790"/>
    </inkml:context>
    <inkml:brush xml:id="br0">
      <inkml:brushProperty name="width" value="0.05" units="cm"/>
      <inkml:brushProperty name="height" value="0.05" units="cm"/>
    </inkml:brush>
  </inkml:definitions>
  <inkml:trace contextRef="#ctx0" brushRef="#br0">0 79 6209,'0'0'6874,"185"-79"-6706,-101 79 64,17 12-8,9 26-8,-3 14 32,-10 15-72,-16 6-96,-13 12-72,-26 2 0,-19 9-8,-29 30-1392,-37-24-969,-15-20-3976</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2.148"/>
    </inkml:context>
    <inkml:brush xml:id="br0">
      <inkml:brushProperty name="width" value="0.05" units="cm"/>
      <inkml:brushProperty name="height" value="0.05" units="cm"/>
    </inkml:brush>
  </inkml:definitions>
  <inkml:trace contextRef="#ctx0" brushRef="#br0">0 0 4321,'0'0'7209,"59"213"-7329,-59-105-1040,0-9-1248</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4.182"/>
    </inkml:context>
    <inkml:brush xml:id="br0">
      <inkml:brushProperty name="width" value="0.05" units="cm"/>
      <inkml:brushProperty name="height" value="0.05" units="cm"/>
    </inkml:brush>
  </inkml:definitions>
  <inkml:trace contextRef="#ctx0" brushRef="#br0">411 604 3425,'0'0'6536,"1"-28"-6080,5-210 1098,-6 225-1528,-1-1 0,0 1 0,0-1 0,-1 1 0,-1 0 0,-1 0 1,1 0-1,-2 0 0,0 0 0,-1 1 0,0 0 0,0 0 0,-1 0 1,-12-14-1,7 11 0,-1 0 1,0 1-1,-1 0 1,-22-17-1,29 26-38,0 0 0,0 1 1,0-1-1,-1 1 0,1 1 0,-1 0 0,0 0 0,-1 0 1,1 1-1,0 0 0,-1 1 0,-13-1 0,17 2-7,0 1 0,0 0 0,1 0 0,-1 0 0,0 1 0,0-1 0,1 1 0,-1 1 0,1-1 0,0 0 0,0 1 0,0 0 0,0 0 0,0 0 0,0 1 0,1-1 0,0 1 0,0 0 0,0 0 0,0 0 0,0 0 0,-3 7 0,-1 4-28,0-1-1,1 1 0,1 0 1,0 1-1,-5 28 0,5-14-24,2 1 0,1 0 1,2 33-1,1-50 64,0 1 0,1-1 0,1 1 1,0-1-1,1 0 0,1 0 1,0-1-1,11 22 0,-4-15 26,1-1-1,1 0 0,0-1 1,2-1-1,0 0 1,1-1-1,23 18 0,-31-27 24,1 0 0,0-1-1,0 0 1,0-1-1,1 0 1,-1 0-1,1-1 1,0-1-1,1 0 1,-1 0-1,0-1 1,1 0-1,-1-1 1,1-1-1,0 0 1,16-2-1,-25 2-19,0-1 0,1 0 0,-1-1-1,0 1 1,0-1 0,1 1 0,-1-1-1,-1 0 1,1 0 0,0 0 0,0 0 0,-1-1-1,1 1 1,-1-1 0,0 0 0,3-3-1,2-5 16,0-1-1,9-22 0,-12 25-22,6-17 18,-1-1 0,-1 1 0,-1-1 0,-2-1 0,0 1-1,-2-1 1,-1-44 0,6 80-652,20 56 436,33 115 1,-57-166 167,18 65 97,-4 1 1,-3 1-1,-3 0 0,-4 0 0,-4 1 0,-8 111 1,3-172-39,-2 1 0,0 0 0,-2-1 0,0 0 0,-10 24 0,13-38 1,0-1 0,0 1 0,-1 0 0,0-1 0,0 0 0,0 0 0,-1 0 0,0 0 0,0 0 0,0-1 0,-1 1 0,1-1 0,-1 0-1,0-1 1,0 1 0,0-1 0,-1 0 0,1 0 0,-1-1 0,0 0 0,0 0 0,-6 2 0,-3-3 48,0 0 0,0-1-1,0 0 1,0-1 0,0-1 0,1 0 0,-1-1 0,0-1 0,1 0-1,0-1 1,0-1 0,0 0 0,-17-10 0,11 3-25,0 0 0,1-1 0,1-1 1,0-1-1,0-1 0,2 0 0,-24-32 1,34 39-48,-1 0 0,2 0 1,-1-1-1,2 0 1,-1 0-1,1 0 0,-3-18 1,5 21-64,1 0 0,0 0 0,0 1 0,1-1 0,0 0-1,1 0 1,-1 0 0,2 0 0,-1 0 0,1 1 0,0-1 0,4-9 0,-1 7-57,1 0 0,1 0 0,-1 1 0,1 0 0,1 0 0,0 1 1,13-12-1,77-52-1004,-79 58 814,199-132-3018,-122 84 851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4.585"/>
    </inkml:context>
    <inkml:brush xml:id="br0">
      <inkml:brushProperty name="width" value="0.05" units="cm"/>
      <inkml:brushProperty name="height" value="0.05" units="cm"/>
    </inkml:brush>
  </inkml:definitions>
  <inkml:trace contextRef="#ctx0" brushRef="#br0">12 0 5905,'0'0'3322,"-1"27"-3322,-3 8-4,1-10 18,1 0-1,1 0 1,1 1 0,5 42-1,2-37 91,2-1-1,1 1 0,1-2 0,1 0 0,2 0 0,1-1 1,35 49-1,-48-74-50,24 26 104,-26-29-127,1 1 0,0-1-1,-1 1 1,1-1 0,-1 1-1,1-1 1,0 0 0,-1 1-1,1-1 1,0 0 0,0 0 0,-1 0-1,1 1 1,0-1 0,0 0-1,-1 0 1,1 0 0,0 0-1,0 0 1,-1 0 0,1-1-1,0 1 1,0 0 0,-1 0-1,1 0 1,0-1 0,0 1-1,-1 0 1,1-1 0,0 1 0,-1-1-1,1 1 1,-1 0 0,1-1-1,0 0 1,-1 1 0,1-1-1,-1 1 1,0-1 0,1 0-1,-1 1 1,1-1 0,-1 0-1,0 1 1,0-1 0,1-1 0,12-33 161,-2 0 0,-1 0 0,8-55 0,-16 82-202,-2 4 3,4-15-17,-1-1 1,-1 0-1,-1-26 0,-1 45-25,0 5-25,1 395-158,-1-395 200,0 0 1,0 0-1,1 0 1,-1 0-1,1-1 1,0 1-1,0 0 1,1 0-1,-1-1 1,1 1 0,0-1-1,0 1 1,0-1-1,0 0 1,0 0-1,1 0 1,-1 0-1,1 0 1,0-1-1,4 4 1,1-1-243,-1-1 1,1-1-1,0 1 0,0-1 0,0 0 1,0-1-1,1 0 0,13 1 1,39 0-2462</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4.972"/>
    </inkml:context>
    <inkml:brush xml:id="br0">
      <inkml:brushProperty name="width" value="0.05" units="cm"/>
      <inkml:brushProperty name="height" value="0.05" units="cm"/>
    </inkml:brush>
  </inkml:definitions>
  <inkml:trace contextRef="#ctx0" brushRef="#br0">65 1 7986,'0'0'1331,"-5"29"-1239,-11 91 40,15-118-124,1 1 0,0-1 0,-1 1 1,1-1-1,0 0 0,1 1 0,-1-1 1,0 0-1,1 1 0,-1-1 0,1 0 1,0 1-1,0-1 0,0 0 0,0 0 1,0 0-1,0 0 0,0 0 0,1 0 1,-1 0-1,1 0 0,1 2 0,0-3 16,0 0-1,0 1 1,-1-1-1,1 0 1,0 0-1,0-1 1,0 1-1,0 0 1,0-1-1,6 0 1,-2 1 52,-2-1-46,-1 1 0,1-1 0,-1 0 0,1 0 0,-1 0 0,1-1 0,-1 0 1,1 0-1,-1 0 0,0 0 0,1 0 0,-1-1 0,0 0 0,0 0 0,0 0 0,0-1 0,-1 1 1,1-1-1,0 0 0,-1 0 0,0 0 0,0 0 0,0-1 0,0 1 0,0-1 0,-1 0 0,0 0 1,0 0-1,0 0 0,0 0 0,0 0 0,-1 0 0,0-1 0,0 1 0,0 0 0,1-9 0,-1 8-20,-1-1 0,1 1 0,-1-1 0,0 1 0,0 0 0,-1-1 0,1 1 0,-1-1 0,0 1 0,-1 0 0,-1-6 0,1 8 19,1 1 0,-1 0-1,0-1 1,0 1 0,1 0-1,-1 0 1,-1 0 0,1 0-1,0 0 1,0 1-1,-1-1 1,1 1 0,-1-1-1,1 1 1,-1 0 0,0 0-1,0 0 1,1 0 0,-1 1-1,0-1 1,0 1 0,-4 0-1,3-1-1,-1 1-1,1-1 1,0 1-1,-1 0 1,1 1 0,-1-1-1,1 1 1,-1 0-1,1 0 1,0 0-1,-1 1 1,1 0-1,0-1 1,0 1-1,-5 4 1,4-2-46,-1 1 0,1 0 0,0 1 0,0-1 1,1 1-1,0 0 0,0 0 0,-6 11 0,3 0-3,0 0 1,1 1-1,1-1 1,0 1-1,2 0 0,0 1 1,1-1-1,0 1 0,2 22 1,0-35 16,0 0 0,0 0 0,1 1 0,0-1 0,0 0 0,0 0 0,1 0-1,0 0 1,3 7 0,-3-10-17,0 0-1,0-1 0,0 1 0,0 0 0,1-1 0,-1 1 1,1-1-1,0 0 0,0 0 0,0 0 0,0 0 1,0 0-1,0-1 0,0 0 0,0 1 0,1-1 1,-1 0-1,0 0 0,7 0 0,29 3-826,1-2-1,72-6 1,-18-8-1635</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5.471"/>
    </inkml:context>
    <inkml:brush xml:id="br0">
      <inkml:brushProperty name="width" value="0.05" units="cm"/>
      <inkml:brushProperty name="height" value="0.05" units="cm"/>
    </inkml:brush>
  </inkml:definitions>
  <inkml:trace contextRef="#ctx0" brushRef="#br0">17 0 7058,'0'0'4140,"-2"4"-3977,-1 7-124,0 0 1,0 0-1,1 0 1,0 1-1,1-1 0,1 1 1,0-1-1,2 22 0,-1 7 381,-1-26-308,0 1 0,1-1 1,0 1-1,1-1 0,0 1 1,1-1-1,8 22 0,0-11-86,58 124 176,-61-135-169,1 0 1,0 0-1,1-1 0,1 0 0,0-1 0,0 0 1,24 18-1,-35-29-20,1 0-1,0 0 1,0-1 0,0 1-1,0 0 1,0 0 0,0-1-1,0 1 1,1 0 0,-1-1 0,0 1-1,0-1 1,0 0 0,1 1-1,-1-1 1,0 0 0,0 0-1,1 0 1,-1 0 0,0 0 0,0 0-1,1 0 1,-1 0 0,0 0-1,0-1 1,1 1 0,-1 0-1,0-1 1,0 1 0,0-1-1,0 0 1,0 1 0,0-1 0,0 0-1,0 0 1,0 1 0,0-1-1,0 0 1,0 0 0,0 0-1,1-2 1,1-4 30,1 0 0,-1 0-1,-1-1 1,1 0 0,1-12 0,-1 9-65,7-48-53,-2-2 1,-2 1-1,-4-89 0,-2 147 77,0 2-3,-1 0 1,1 0 0,0 0-1,0 0 1,0 0-1,0 0 1,0 0 0,0 0-1,0 0 1,0 0-1,0 0 1,0 0 0,0 0-1,0 0 1,0 0 0,-1 0-1,1 0 1,0 0-1,0 0 1,0 0 0,0 0-1,0 0 1,0 0 0,0 0-1,0 0 1,0 0-1,0 0 1,0 0 0,0 0-1,0 0 1,-1 0 0,1 0-1,0 0 1,0 0-1,0 0 1,0 0 0,0 0-1,0 0 1,0 0 0,0 0-1,0-1 1,0 1-1,0 0 1,0 0 0,0 0-1,0 0 1,0 0-1,0 0 1,0 0 0,0 0-1,-3 9-130,-8 324-129,11-329 225,0 1-1,1-1 1,-1 0-1,1 1 1,0-1 0,0 0-1,0 0 1,0 0-1,1 0 1,0 0 0,0 0-1,0 0 1,0-1-1,0 1 1,1-1 0,-1 1-1,1-1 1,4 4-1,-1-3-322,1 1 0,0-1 0,-1 0-1,1 0 1,1-1 0,-1 0-1,1 0 1,-1 0 0,11 1-1,40 2-4411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5.810"/>
    </inkml:context>
    <inkml:brush xml:id="br0">
      <inkml:brushProperty name="width" value="0.05" units="cm"/>
      <inkml:brushProperty name="height" value="0.05" units="cm"/>
    </inkml:brush>
  </inkml:definitions>
  <inkml:trace contextRef="#ctx0" brushRef="#br0">15 22 8938,'0'0'1674,"-4"28"-1589,-6 91-50,10-116-29,0 0 0,0-1 0,0 1 0,1 0 0,-1 0 0,1 0 0,0-1 0,0 1 0,0 0 0,0-1 0,0 1 0,0-1 0,1 1 0,-1-1 0,1 0 0,0 0 0,0 1 0,0-1 0,0 0 1,0-1-1,0 1 0,0 0 0,1-1 0,3 3 0,0-1 26,1-1-1,-1 0 1,1-1 0,-1 1 0,1-1 0,12 0 0,-17-1-25,9 1 25,-1 0 1,1-1-1,0-1 1,0 0-1,0 0 1,-1-1-1,1-1 1,16-6-1,-22 7-62,0 0 0,-1 0 0,1-1 0,-1 0-1,0 0 1,0 0 0,0-1 0,0 0 0,-1 1-1,1-1 1,-1 0 0,0 0 0,0-1 0,-1 1 0,1-1-1,-1 1 1,0-1 0,0 0 0,0 0 0,1-7 0,-2 6 6,0 0-1,0 0 1,0 0 0,0 0 0,-1 0 0,0-1 0,0 1 0,-1 0 0,0 0 0,0 0 0,0 0 0,-5-11-1,5 13 43,-1 1-1,0 0 0,0 0 0,0 0 0,0 0 0,-1 1 0,1-1 0,-1 1 0,0-1 0,1 1 0,-1 0 0,0 0 0,0 0 0,-1 0 0,1 0 0,0 1 0,0 0 0,-1-1 0,1 1 0,-1 1 0,1-1 0,-6 0 0,3 0 5,0 0 0,0 0 0,-1 1 0,1 0 0,0 0-1,0 1 1,0 0 0,0 0 0,0 0 0,0 1 0,1 0-1,-1 0 1,0 0 0,-8 5 0,8-2-14,-1 1 1,1-1 0,0 1-1,1 0 1,-1 1-1,1-1 1,0 1 0,1 0-1,-7 15 1,4-7 24,0 0 0,2 1 0,-1 0 0,2 0 0,1 1 0,0-1 0,0 1 0,2 0 0,1 32 0,0-44-33,1 1 0,0 0 0,0 0-1,0 0 1,1 0 0,-1-1 0,1 1 0,1-1-1,-1 1 1,1-1 0,0 0 0,0 0-1,1 0 1,-1-1 0,1 1 0,0-1-1,0 0 1,1 0 0,-1 0 0,1 0-1,6 3 1,5 2-110,0-1-1,0-1 1,1 0-1,0-1 1,27 5-1,59 9-1558,-4-14-1091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6.151"/>
    </inkml:context>
    <inkml:brush xml:id="br0">
      <inkml:brushProperty name="width" value="0.05" units="cm"/>
      <inkml:brushProperty name="height" value="0.05" units="cm"/>
    </inkml:brush>
  </inkml:definitions>
  <inkml:trace contextRef="#ctx0" brushRef="#br0">0 1 10066,'0'0'3449,"201"64"-7354,-133-64 632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10.178"/>
    </inkml:context>
    <inkml:brush xml:id="br0">
      <inkml:brushProperty name="width" value="0.05" units="cm"/>
      <inkml:brushProperty name="height" value="0.05" units="cm"/>
    </inkml:brush>
  </inkml:definitions>
  <inkml:trace contextRef="#ctx0" brushRef="#br0">1 0 8674,'0'0'1544,"39"178"-1352,-23-116-144,0-1 8,-3-6-56,0 1 0,-3-18-1152,-1-15-1537</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6.556"/>
    </inkml:context>
    <inkml:brush xml:id="br0">
      <inkml:brushProperty name="width" value="0.05" units="cm"/>
      <inkml:brushProperty name="height" value="0.05" units="cm"/>
    </inkml:brush>
  </inkml:definitions>
  <inkml:trace contextRef="#ctx0" brushRef="#br0">0 0 5569,'0'0'5849,"0"31"-5667,1 195 174,2-171-124,2 1 0,3-1 0,2 0 0,28 83 0,-28-116-36,-7-26 159,0-14-102,2-33-54,14-123-784,-14 147 463,1 1 0,1 0 0,1 1 0,16-37 0,-22 58 105,0 1-1,0-1 0,1 0 1,-1 1-1,1-1 1,5-4-1,-7 7 6,-1 1 0,1-1 1,-1 1-1,1-1 0,0 1 0,-1-1 1,1 1-1,0-1 0,0 1 0,-1 0 0,1 0 1,0-1-1,0 1 0,-1 0 0,1 0 1,0 0-1,0 0 0,0 0 0,-1 0 0,1 0 1,0 0-1,0 0 0,0 0 0,-1 0 0,1 1 1,0-1-1,0 0 0,-1 0 0,1 1 1,0-1-1,0 1 0,-1-1 0,1 1 0,0-1 1,-1 1-1,1-1 0,-1 1 0,1-1 1,-1 1-1,1 0 0,-1-1 0,1 1 0,0 1 1,8 16-39,-1 0 0,0 1 0,-1 0 1,-1 1-1,4 22 0,-3-13 59,10 29 72,-7-26-2,8 42 0,-15-192 2351,-3-47-3050,1 175 472,0 1 0,1-1 1,0 0-1,4 11 0,2 11 120,1 13-117,1 0 0,2-1 0,25 58 0,-33-96-51,-1 1 0,1-1 0,0-1 0,1 1 0,0-1 0,-1 1 0,2-1 0,-1-1 0,0 1 0,1-1 0,0 0 0,0 0 0,0-1 0,1 1 0,-1-1 0,1-1 0,0 1 0,-1-1 0,1-1 0,0 1 0,0-1 0,9 1 0,39 0-2182</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6.975"/>
    </inkml:context>
    <inkml:brush xml:id="br0">
      <inkml:brushProperty name="width" value="0.05" units="cm"/>
      <inkml:brushProperty name="height" value="0.05" units="cm"/>
    </inkml:brush>
  </inkml:definitions>
  <inkml:trace contextRef="#ctx0" brushRef="#br0">470 102 5553,'0'0'4925,"-31"-17"-4329,-104-49-64,128 63-502,0 0-1,-1 0 1,1 1-1,-1 0 0,0 0 1,1 1-1,-1 0 0,0 0 1,0 1-1,0 0 0,0 0 1,0 1-1,1 0 0,-1 0 1,-10 4-1,8 0 29,0 0 0,0 0 1,0 1-1,1 0 0,-1 1 0,2 0 0,-14 13 0,15-13-16,0 1-1,0 0 0,0 0 0,1 0 1,1 1-1,-1-1 0,1 1 0,1 1 1,-1-1-1,-3 17 0,3-7-36,1 1 0,1-1 0,1 1 0,1 30 0,1-42 26,1-1-1,0 1 1,0-1 0,0 1-1,1-1 1,0 0-1,1 0 1,0 0 0,0 0-1,0 0 1,1-1-1,0 1 1,0-1 0,0 0-1,1 0 1,0 0-1,0-1 1,1 0 0,-1 0-1,1 0 1,0-1-1,0 0 1,1 0 0,-1 0-1,1-1 1,0 0-1,0 0 1,0-1 0,0 0-1,1 0 1,-1 0 0,1-1-1,-1-1 1,1 1-1,-1-1 1,1 0 0,-1-1-1,1 1 1,10-4-1,-12 2-9,0 0-1,0-1 0,0 0 1,0 0-1,-1 0 0,1-1 1,-1 1-1,0-1 0,0 0 1,-1-1-1,1 1 0,-1-1 1,0 0-1,0 0 0,0-1 1,-1 1-1,0-1 0,0 0 0,4-10 1,-1 0 11,-1 0 0,0-1 0,-1 0 0,-1 1 0,0-1 0,0-22 0,-2 14 1,0-43 231,-2 63-242,1 0 0,-1 1-1,0 0 1,0-1 0,0 1-1,0-1 1,-1 1 0,1 0 0,-1 0-1,-1 0 1,-3-6 0,-3 3-9,5 12-93,3 17-88,1-16 180,-1 53-90,0-10 124,6 54 1,-4-88-147,1-1 1,1 0-1,1 0 0,0 0 1,0 0-1,2 0 1,-1-1-1,11 16 0,-14-25-21,1 0-1,0-1 1,0 1-1,0-1 1,1 0 0,-1 0-1,1 0 1,-1-1-1,1 1 1,0-1-1,0 0 1,0 0-1,0 0 1,1 0-1,-1-1 1,0 1-1,1-1 1,5 0-1,7 1-841,0-1 0,0-1 0,27-3 0,19-7-4292</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7.315"/>
    </inkml:context>
    <inkml:brush xml:id="br0">
      <inkml:brushProperty name="width" value="0.05" units="cm"/>
      <inkml:brushProperty name="height" value="0.05" units="cm"/>
    </inkml:brush>
  </inkml:definitions>
  <inkml:trace contextRef="#ctx0" brushRef="#br0">286 0 8282,'0'0'2336,"0"199"-1800,29-115-224,10 4-160,9-1-63,11-8 31,6-9-120,32-18-865,-16-20-1183,-10-26-3705</inkml:trace>
  <inkml:trace contextRef="#ctx0" brushRef="#br0" timeOffset="1">539 0 9898,'0'0'3257,"-127"193"-2953,72-100-136,-23 35-168,-29 50-88,20-26-2137,3-18-6688</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8.315"/>
    </inkml:context>
    <inkml:brush xml:id="br0">
      <inkml:brushProperty name="width" value="0.05" units="cm"/>
      <inkml:brushProperty name="height" value="0.05" units="cm"/>
    </inkml:brush>
  </inkml:definitions>
  <inkml:trace contextRef="#ctx0" brushRef="#br0">824 115 10922,'0'0'587,"-11"33"-37,1 4-402,2-9-48,-1 0-1,-1-1 1,-1 0-1,-2-1 1,-23 37-1,24-43-50,-1-1 1,-1-1-1,-1 0 0,0-1 0,-1-1 1,-1 0-1,-1-1 0,-22 14 1,28-21-14,-1-1 0,-1 0 1,1-2-1,-1 1 0,0-1 1,-1-1-1,1-1 0,-1 0 1,0-1-1,1 0 0,-1-1 1,0-1-1,-27-3 0,26 1-15,1-2 1,0 0-1,0-1 0,0 0 0,0-1 0,1-1 0,0-1 1,1 1-1,-1-2 0,2 0 0,-1-1 0,1 0 0,1-1 1,-17-19-1,16 16-16,1 0 0,0 0 0,1-2-1,0 1 1,2-1 0,0 0 0,1-1 0,0 0 0,1 0 0,1-1 0,1 1 0,-3-28 0,6 38-2,0 1 1,1-1 0,0 0 0,0 0-1,1 0 1,-1 0 0,2 0 0,-1 1-1,1-1 1,0 0 0,0 1 0,1-1-1,0 1 1,0 0 0,0 0 0,1 0-1,0 0 1,0 1 0,0-1 0,1 1-1,0 0 1,0 1 0,0-1 0,1 1-1,6-5 1,7-2-1,0 0 0,1 0 0,0 2 0,32-10 0,-39 15-8,0 0 1,0 1 0,0 1-1,1 0 1,-1 1 0,1 1 0,-1 0-1,23 3 1,-34-3-10,1 1 1,-1-1-1,0 1 0,0 0 1,0 0-1,0 0 0,0 1 1,0-1-1,0 0 0,0 1 1,0-1-1,-1 1 0,1 0 1,-1-1-1,1 1 0,-1 0 0,1 0 1,-1 0-1,0 0 0,0 0 1,0 0-1,0 0 0,0 1 1,0 2-1,2 6-26,-1 0 0,-1 1 0,1 19-1,-1-23 35,-1-5 3,1 14-31,0 1-1,-1-1 1,-1 0 0,0 1-1,-1-1 1,-1 0 0,-9 27-1,-3-11-667,-2 0 0,-2-2-1,-1 0 1,-38 46 0,-12-1-4250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8.673"/>
    </inkml:context>
    <inkml:brush xml:id="br0">
      <inkml:brushProperty name="width" value="0.05" units="cm"/>
      <inkml:brushProperty name="height" value="0.05" units="cm"/>
    </inkml:brush>
  </inkml:definitions>
  <inkml:trace contextRef="#ctx0" brushRef="#br0">0 0 11690,'0'0'1801,"0"193"-1801,0-109 88,0 4-88,36 11-984,0-26-1393,3-24-2264</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8.999"/>
    </inkml:context>
    <inkml:brush xml:id="br0">
      <inkml:brushProperty name="width" value="0.05" units="cm"/>
      <inkml:brushProperty name="height" value="0.05" units="cm"/>
    </inkml:brush>
  </inkml:definitions>
  <inkml:trace contextRef="#ctx0" brushRef="#br0">104 0 2657,'0'0'6689,"-94"9"-6689,91-9-672,-3 0-1953</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9.374"/>
    </inkml:context>
    <inkml:brush xml:id="br0">
      <inkml:brushProperty name="width" value="0.05" units="cm"/>
      <inkml:brushProperty name="height" value="0.05" units="cm"/>
    </inkml:brush>
  </inkml:definitions>
  <inkml:trace contextRef="#ctx0" brushRef="#br0">320 453 7586,'-200'-84'1624,"162"70"-1189,29 15-173,5 4-130,-1 0 0,1 1-1,0 0 1,1-1-1,-1 1 1,1 1 0,0-1-1,-3 12 1,-14 58 604,14-43-339,1 0 1,1 0-1,3 56 1,1-69-270,2-1 1,0 0-1,2 0 0,0 0 1,1 0-1,1 0 0,13 28 0,-8-25-15,1-1-1,1 0 0,1-1 0,1 0 0,1-2 1,0 1-1,31 24 0,-47-42-73,25 15 43,-25-16-55,1 1 0,0-1 0,-1 0 0,1 1-1,-1-1 1,1 0 0,-1 1 0,1-1-1,0 0 1,-1 0 0,1 0 0,0 0-1,-1 0 1,1 1 0,0-1 0,-1 0-1,1 0 1,0-1 0,-1 1 0,1 0-1,0 0 1,-1 0 0,1 0 0,-1 0 0,1-1-1,0 1 1,-1 0 0,1-1 0,-1 1-1,1 0 1,-1-1 0,1 1 0,-1-1-1,1 1 1,-1-1 0,1 1 0,-1-1-1,0 1 1,1-1 0,-1 1 0,0-1-1,1-1 1,3-16 105,-1-1 0,-2 0 0,1 0-1,-2 1 1,-2-21 0,1-12-88,-1 5-25,-1 1 0,-16-74-1,-32-86 237,20 92-19,22 80-139,2 0 0,1-1 0,2 1 0,1-1 1,1 0-1,4-46 0,-1 77-99,0-1 0,0 1 0,0 0 0,0 0 1,1 0-1,0 0 0,-1 0 0,1 0 0,0 0 0,0 0 0,0 1 0,1-1 1,-1 1-1,1 0 0,-1-1 0,1 1 0,0 0 0,0 1 0,0-1 0,0 0 1,0 1-1,0 0 0,0-1 0,1 2 0,-1-1 0,0 0 0,6 0 0,1-1-110,1 1 0,-1 0 0,1 1-1,-1 0 1,0 1 0,1 0 0,-1 0-1,20 6 1,2 6-655,-2 1 0,0 1-1,-1 2 1,0 1 0,35 28-1,26 34-3287</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4.607"/>
    </inkml:context>
    <inkml:brush xml:id="br0">
      <inkml:brushProperty name="width" value="0.05" units="cm"/>
      <inkml:brushProperty name="height" value="0.05" units="cm"/>
    </inkml:brush>
  </inkml:definitions>
  <inkml:trace contextRef="#ctx0" brushRef="#br0">1 97 8970,'0'0'4279,"37"-15"-3868,124-48 19,-149 59-371,1 0 1,-1 1 0,1 1 0,-1-1-1,1 2 1,0 0 0,0 1 0,0 0-1,0 0 1,19 5 0,-20-4-3,3 2 4,0 0 0,0 1-1,0 0 1,-1 1-1,0 1 1,0 0 0,0 1-1,-1 0 1,0 1-1,0 1 1,-1 0 0,0 1-1,-1 0 1,0 1-1,0 0 1,15 22 0,-13-14-52,-2 0 0,0 1 1,-1 0-1,0 1 1,-2 0-1,-1 0 0,0 1 1,-2 0-1,0 0 1,2 40-1,-7-55-18,3 17-204,-2 0 0,-1 1 0,0-1 0,-2 0 0,-1 0 0,-7 31 0,-4-20-728,0-1 0,-3-1 1,0 0-1,-34 45 0,-8-3-2920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4.949"/>
    </inkml:context>
    <inkml:brush xml:id="br0">
      <inkml:brushProperty name="width" value="0.05" units="cm"/>
      <inkml:brushProperty name="height" value="0.05" units="cm"/>
    </inkml:brush>
  </inkml:definitions>
  <inkml:trace contextRef="#ctx0" brushRef="#br0">13 1 8122,'0'0'4537,"107"76"-4585,-97-30 48,-10 7-128,0 2 0,-39 12-665,-6-17-983,-1-12-1081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5.295"/>
    </inkml:context>
    <inkml:brush xml:id="br0">
      <inkml:brushProperty name="width" value="0.05" units="cm"/>
      <inkml:brushProperty name="height" value="0.05" units="cm"/>
    </inkml:brush>
  </inkml:definitions>
  <inkml:trace contextRef="#ctx0" brushRef="#br0">231 0 8754,'0'0'3137,"2"33"-2811,9 105 0,0-49-68,-7-65 60,0 47 1,-4-70-307,0-1 0,0 1 0,-1-1 0,1 1 0,0-1 0,-1 0 0,1 1 0,-1-1 0,1 1 0,-1-1 0,1 0 0,0 1 0,-1-1 0,1 0 0,-1 1 1,1-1-1,-1 0 0,0 0 0,1 1 0,-1-1 0,1 0 0,-1 0 0,1 0 0,-1 0 0,0 0 0,1 0 0,-1 0 0,1 0 0,-1 0 0,0 0 0,0 0 1,-23-3 105,20 2-107,0-1 1,0 1-1,0-1 1,0 0 0,0 0-1,1 0 1,-1 0-1,0-1 1,1 1 0,0-1-1,-5-4 1,-29-41 45,30 37 30,0 1 0,-1 0 0,-11-10 0,13 16 18,5 6-191,0 0 68,-3 22-101,-3 36 0,4-31-353,-7 39 1,1-33-2107,-23 56 1,10-49-3157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44.493"/>
    </inkml:context>
    <inkml:brush xml:id="br0">
      <inkml:brushProperty name="width" value="0.05" units="cm"/>
      <inkml:brushProperty name="height" value="0.05" units="cm"/>
    </inkml:brush>
  </inkml:definitions>
  <inkml:trace contextRef="#ctx0" brushRef="#br0">1 1 8650,'0'0'1472,"55"151"-1080,-19-92 80,6 5-8,3 3-103,4 3-105,-1-3-64,-2 0-136,-1-8-56,10-10-256,-9-14-1593,-8-26-2768</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10.520"/>
    </inkml:context>
    <inkml:brush xml:id="br0">
      <inkml:brushProperty name="width" value="0.05" units="cm"/>
      <inkml:brushProperty name="height" value="0.05" units="cm"/>
    </inkml:brush>
  </inkml:definitions>
  <inkml:trace contextRef="#ctx0" brushRef="#br0">0 1 9778,'0'0'1704</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5.637"/>
    </inkml:context>
    <inkml:brush xml:id="br0">
      <inkml:brushProperty name="width" value="0.05" units="cm"/>
      <inkml:brushProperty name="height" value="0.05" units="cm"/>
    </inkml:brush>
  </inkml:definitions>
  <inkml:trace contextRef="#ctx0" brushRef="#br0">607 54 6889,'0'0'3307,"0"29"-2563,0 99-232,-1-6 369,1-116-844,-1 0-1,0 0 0,0 0 1,0 0-1,-1 0 0,0-1 1,0 1-1,0 0 0,-1-1 1,0 1-1,0-1 1,0 0-1,-1 0 0,0 0 1,0-1-1,0 1 0,0-1 1,-1 0-1,1 0 0,-1 0 1,0-1-1,0 0 0,-1 0 1,-5 3-1,-3 0 26,0-1-1,-1 0 0,1-1 1,-1-1-1,0 0 1,0-1-1,0 0 1,-26-1-1,28-3-49,-1 0 0,1 0 0,0-1-1,0-1 1,0 0 0,0-1 0,1-1 0,0 1 0,0-2 0,0 0 0,1 0-1,0-1 1,1-1 0,-1 1 0,-9-13 0,1 1 3,1-1 0,1 0 0,0-1 1,2-1-1,1 0 0,-18-40 0,27 49-13,0-1 0,0 1 1,2 0-1,-1-1 0,2 0 0,0 0 1,1 0-1,1-16 0,-1 29-3,1 0 0,0 0 0,0 1 1,0-1-1,1 0 0,-1 0 0,0 1 0,1-1 0,-1 0 1,1 1-1,-1-1 0,1 0 0,0 1 0,0-1 0,0 1 1,0-1-1,0 1 0,0-1 0,0 1 0,0 0 0,0 0 1,1-1-1,-1 1 0,0 0 0,1 0 0,-1 0 0,4-1 1,-1 1-15,0 0 1,0 0-1,1 1 1,-1-1 0,1 1-1,-1 0 1,0 0 0,1 1-1,-1-1 1,7 2 0,-3 1-10,-1-1 1,0 1 0,1 0-1,-1 1 1,0-1 0,-1 1-1,1 1 1,-1-1-1,0 1 1,0 1 0,0-1-1,9 12 1,-4-3-10,0 0 1,-1 1-1,-1 0 1,13 28-1,-17-30-194,-1-1-1,0 1 1,0 0 0,-1 0 0,-1 0-1,0 0 1,-1 1 0,0-1 0,-1 0-1,-1 1 1,0-1 0,-1 0 0,0 0-1,-1 0 1,-1 0 0,0 0 0,0 0-1,-1-1 1,-14 23 0,-24 18-2578</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6.026"/>
    </inkml:context>
    <inkml:brush xml:id="br0">
      <inkml:brushProperty name="width" value="0.05" units="cm"/>
      <inkml:brushProperty name="height" value="0.05" units="cm"/>
    </inkml:brush>
  </inkml:definitions>
  <inkml:trace contextRef="#ctx0" brushRef="#br0">655 58 8970,'0'0'1680,"-7"190"-1680,7-123-960,0-11-808,-3-21-4770</inkml:trace>
  <inkml:trace contextRef="#ctx0" brushRef="#br0" timeOffset="1">373 0 8434,'0'0'3078,"-3"32"-2577,-10 105-33,9 49 646,5-119-361,-1-67-740,-1 0-1,1 0 0,0 0 0,0 1 0,0-1 0,0 0 0,0 0 0,0 1 1,0-1-1,0 0 0,0 0 0,0 0 0,-1 1 0,1-1 0,0 0 0,0 0 1,0 0-1,0 0 0,-1 0 0,1 1 0,0-1 0,0 0 0,0 0 1,-1 0-1,1 0 0,0 0 0,0 0 0,0 0 0,-1 0 0,1 0 0,0 0 1,0 0-1,0 1 0,-1-1 0,1 0 0,0-1 0,0 1 0,-1 0 0,1 0 1,0 0-1,0 0 0,0 0 0,-1 0 0,1 0 0,0 0 0,-1 0 0,-12-8 427,-3-10-317,0-1 0,1-1 1,2 0-1,-21-39 0,8 13-91,16 29-3,5 8 15,-1-1 0,0 1 0,-1-1 0,-14-14 0,20 23-58,-1-1 37,1 8-234,2 60 0,1-35 125,-1 0 0,-2 0 0,-1 1 0,-2-2 0,-12 54 0,4-50-754,-1-1 0,-2 0 0,-28 47 0,-8-10-2208</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6.355"/>
    </inkml:context>
    <inkml:brush xml:id="br0">
      <inkml:brushProperty name="width" value="0.05" units="cm"/>
      <inkml:brushProperty name="height" value="0.05" units="cm"/>
    </inkml:brush>
  </inkml:definitions>
  <inkml:trace contextRef="#ctx0" brushRef="#br0">1 32 9514,'0'0'2345,"194"-32"-1361,-103 32-352,6 12 176,7 31-320,-10 19-240,-7 13-112,-15 13-136,-21 11 0,-18 0-704,-33 30-1008,-20-27-1457,-22-24-4561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6.714"/>
    </inkml:context>
    <inkml:brush xml:id="br0">
      <inkml:brushProperty name="width" value="0.05" units="cm"/>
      <inkml:brushProperty name="height" value="0.05" units="cm"/>
    </inkml:brush>
  </inkml:definitions>
  <inkml:trace contextRef="#ctx0" brushRef="#br0">0 0 5553,'0'0'5489,"59"210"-5825,-59-140-2560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7.879"/>
    </inkml:context>
    <inkml:brush xml:id="br0">
      <inkml:brushProperty name="width" value="0.05" units="cm"/>
      <inkml:brushProperty name="height" value="0.05" units="cm"/>
    </inkml:brush>
  </inkml:definitions>
  <inkml:trace contextRef="#ctx0" brushRef="#br0">0 21 4609,'0'0'8286,"0"-3"-7562,0-14 205,0 17-519,27 0 263,-23 0-648,0 0 1,0 0-1,0 0 0,0 0 0,0 1 0,-1 0 0,1 0 0,0 0 0,0 0 1,0 1-1,5 2 0,-6-2-42,-1 1 1,0-1-1,0 0 1,0 0-1,0 1 1,0-1-1,0 1 0,-1 0 1,1 0-1,-1-1 1,0 1-1,0 0 1,0 0-1,0 0 0,0 0 1,0 4-1,2 16-579,0-1 0,-2 1 0,-1 0 0,-3 29 0,2-35 18,-4 34-2129</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8.360"/>
    </inkml:context>
    <inkml:brush xml:id="br0">
      <inkml:brushProperty name="width" value="0.05" units="cm"/>
      <inkml:brushProperty name="height" value="0.05" units="cm"/>
    </inkml:brush>
  </inkml:definitions>
  <inkml:trace contextRef="#ctx0" brushRef="#br0">1 1 11482,'0'0'2681,"175"3"-2625,-104 43 176,1 18 88,-1 15-240,-16 9-80,-16-1-48,-20-2-376,-19-9-720,-9-6-833,-30-21-895,-10-26-5106</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8.687"/>
    </inkml:context>
    <inkml:brush xml:id="br0">
      <inkml:brushProperty name="width" value="0.05" units="cm"/>
      <inkml:brushProperty name="height" value="0.05" units="cm"/>
    </inkml:brush>
  </inkml:definitions>
  <inkml:trace contextRef="#ctx0" brushRef="#br0">56 0 9634,'0'0'3137,"113"219"-3009,-96-137-72,-14 5-48,-3 4-8,-52 25-864,-13-19-913,-6-25-3312</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9.029"/>
    </inkml:context>
    <inkml:brush xml:id="br0">
      <inkml:brushProperty name="width" value="0.05" units="cm"/>
      <inkml:brushProperty name="height" value="0.05" units="cm"/>
    </inkml:brush>
  </inkml:definitions>
  <inkml:trace contextRef="#ctx0" brushRef="#br0">311 1 8770,'0'0'1235,"-5"27"-968,-4 19-91,-40 232 564,42-193-246,9 154 1,0-219-461,0 1 1,2-1-1,0-1 0,2 1 0,0 0 0,1-1 1,1 0-1,0-1 0,23 34 0,-24-42 9,0 0 0,1-1 0,0 0 0,0 0 0,1-1 0,1 0 0,-1 0 0,1-1 0,1 0 0,-1-1 0,1 0 0,0-1-1,0 0 1,1-1 0,-1 0 0,1-1 0,20 3 0,-21-4 71,0-1 0,0 0-1,1-1 1,-1 0 0,0-1 0,13-2-1,-21 2-69,-1 0-1,1 1 1,0-1-1,0-1 1,-1 1-1,1 0 1,-1-1-1,1 1 1,-1-1-1,1 0 1,-1 1-1,0-1 1,0 0-1,0-1 1,0 1-1,0 0 1,-1 0-1,1-1 1,-1 1-1,1-1 1,-1 0-1,0 1 1,0-1-1,0 0 0,0 0 1,-1 0-1,2-5 1,-1-1-22,-1-1 0,0 0-1,0 0 1,0 1 0,-2-1 0,1 0 0,-1 1 0,0 0-1,-1-1 1,0 1 0,-1 0 0,1 0 0,-2 0-1,-7-12 1,-3 1-191,0 0 0,-2 1 0,0 1-1,-31-26 1,17 18-165,-2 1 0,0 2 0,-57-28 0,-115-37-1860,82 46-517</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9.354"/>
    </inkml:context>
    <inkml:brush xml:id="br0">
      <inkml:brushProperty name="width" value="0.05" units="cm"/>
      <inkml:brushProperty name="height" value="0.05" units="cm"/>
    </inkml:brush>
  </inkml:definitions>
  <inkml:trace contextRef="#ctx0" brushRef="#br0">1 40 9418,'0'0'1692,"31"-7"-1349,0-1-226,-7 1-38,0 2 0,0 0 0,0 1 1,0 2-1,0 0 0,46 4 0,-46 2-31,-1 1 0,0 1 1,0 1-1,0 1 0,-1 0 0,0 2 1,-1 1-1,36 24 0,-33-18-4,-1 1 1,0 0-1,-2 2 1,0 1-1,-1 0 1,30 43-1,-43-53-40,0 0-1,-1 0 0,0 1 1,-1 0-1,0 0 0,0 0 0,-2 1 1,1 0-1,-2 0 0,0-1 1,0 1-1,-1 25 0,-1-35 3,0 0 0,-1 0 0,1 1-1,-1-1 1,1 0 0,-1 0 0,0 0 0,-1 0-1,1 0 1,0 0 0,-1 0 0,0 0 0,0 0-1,0-1 1,0 1 0,0-1 0,0 1 0,0-1-1,-1 0 1,1 0 0,-1 0 0,0 0 0,0 0-1,1-1 1,-1 1 0,0-1 0,0 0 0,-1 0-1,-2 1 1,-10 1 75,1 0 0,-1-1 1,0 0-1,-27-2 0,42 0-79,-19-1 72,-1-1 0,1-1 1,0-1-1,0-1 1,0-1-1,1 0 0,0-2 1,0 0-1,0-1 1,1-1-1,-24-17 0,-1-5 426,2-1 0,1-2-1,-46-51 1,86 86-501,0 0-1,0 1 1,0-1 0,0 0 0,0 0 0,0 0-1,0 0 1,0 0 0,0 0 0,0 1 0,0-1-1,0 0 1,0 0 0,0 0 0,0 0 0,0 0-1,-1 0 1,1 1 0,0-1 0,0 0 0,0 0-1,0 0 1,0 0 0,0 0 0,0 0 0,-1 0-1,1 0 1,0 0 0,0 0 0,0 1 0,0-1-1,0 0 1,0 0 0,-1 0 0,1 0 0,0 0-1,0 0 1,0 0 0,0 0 0,0 0 0,-1 0-1,1 0 1,0 0 0,0 0 0,0 0 0,0-1-1,0 1 1,-1 0 0,1 0 0,0 0 0,0 3-37,2 18-222,1 0 0,0 0-1,13 40 1,-8-33-533,7 53 0,-10 63-3904,-5-97-296</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59.697"/>
    </inkml:context>
    <inkml:brush xml:id="br0">
      <inkml:brushProperty name="width" value="0.05" units="cm"/>
      <inkml:brushProperty name="height" value="0.05" units="cm"/>
    </inkml:brush>
  </inkml:definitions>
  <inkml:trace contextRef="#ctx0" brushRef="#br0">756 35 8306,'0'0'1496,"100"236"-1496,-64-145-1184,-20-15-3401</inkml:trace>
  <inkml:trace contextRef="#ctx0" brushRef="#br0" timeOffset="1">1 0 10066,'0'0'4041,"226"6"-4129,-161 58 88,-10 15-8,-16 11-336,-36 42-904,-3-22-585,-19-19-1295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10.895"/>
    </inkml:context>
    <inkml:brush xml:id="br0">
      <inkml:brushProperty name="width" value="0.05" units="cm"/>
      <inkml:brushProperty name="height" value="0.05" units="cm"/>
    </inkml:brush>
  </inkml:definitions>
  <inkml:trace contextRef="#ctx0" brushRef="#br0">1 175 7706,'0'0'2413,"6"29"-1907,23 97-89,19 53 595,-25-101-677,-7-31-149,-15-46-110,-1-2 41,0-389-762,-1 369 740,1 0 1,1 0-1,1 0 1,1 1-1,0-1 1,2 1-1,0-1 0,2 1 1,12-28-1,-18 48-85,-1-1-1,1 0 0,-1 0 0,1 1 0,-1-1 0,1 1 0,0-1 0,-1 1 1,1-1-1,0 1 0,0-1 0,-1 1 0,1-1 0,0 1 0,0 0 0,0 0 0,-1-1 1,1 1-1,0 0 0,0 0 0,0 0 0,0 0 0,0 0 0,0 0 0,-1 0 1,1 0-1,0 0 0,0 1 0,0-1 0,0 0 0,-1 0 0,1 1 0,0-1 1,0 0-1,0 1 0,-1-1 0,1 1 0,0-1 0,-1 1 0,2 1 0,27 24-48,-29-26 49,25 29 7,-1 1 0,-1 1 0,-2 0 0,-1 2 0,-1 1 0,-2 0 1,-2 1-1,-1 1 0,-2 0 0,-1 1 0,-2 0 0,-1 0 1,-2 1-1,1 62 0,-6-24-2564,-1-12-2936</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09.704"/>
    </inkml:context>
    <inkml:brush xml:id="br0">
      <inkml:brushProperty name="width" value="0.05" units="cm"/>
      <inkml:brushProperty name="height" value="0.05" units="cm"/>
    </inkml:brush>
  </inkml:definitions>
  <inkml:trace contextRef="#ctx0" brushRef="#br0">82 1 12075,'0'0'0,"-68"230"168,58-134-80,7 6-88,16 15-120,26-24-2329,9-29-4896</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10.031"/>
    </inkml:context>
    <inkml:brush xml:id="br0">
      <inkml:brushProperty name="width" value="0.05" units="cm"/>
      <inkml:brushProperty name="height" value="0.05" units="cm"/>
    </inkml:brush>
  </inkml:definitions>
  <inkml:trace contextRef="#ctx0" brushRef="#br0">85 0 10138,'0'0'2081,"-84"155"-1721,84-97-232,16-3-128,39 4 0,42-1-232,-9-14-2009,-17-15-6617</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10.391"/>
    </inkml:context>
    <inkml:brush xml:id="br0">
      <inkml:brushProperty name="width" value="0.05" units="cm"/>
      <inkml:brushProperty name="height" value="0.05" units="cm"/>
    </inkml:brush>
  </inkml:definitions>
  <inkml:trace contextRef="#ctx0" brushRef="#br0">516 0 4113,'0'0'8066,"0"216"-7834,7-128-160,2 2-72,-9 21-937,0-26-1703,0-21-4770</inkml:trace>
  <inkml:trace contextRef="#ctx0" brushRef="#br0" timeOffset="1">1 187 11562,'0'0'2633,"61"152"-2729,-19-88 96,1-3-536,-1-8-248,-7-18-545,-5-15-735,-17-14-953</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10.778"/>
    </inkml:context>
    <inkml:brush xml:id="br0">
      <inkml:brushProperty name="width" value="0.05" units="cm"/>
      <inkml:brushProperty name="height" value="0.05" units="cm"/>
    </inkml:brush>
  </inkml:definitions>
  <inkml:trace contextRef="#ctx0" brushRef="#br0">650 19 6753,'0'0'1710,"3"25"-630,1 7-772,-1-4-70,1 0 1,2 0-1,9 29 1,-12-41 36,0 0-1,-1 0 1,0 0 0,-1 25 0,-2-39-243,1 1 0,0-1 0,-1 0 0,1 1 0,-1-1 1,0 1-1,1-1 0,-1 0 0,-1 1 0,1-1 0,0 0 1,0 0-1,-1 0 0,1 0 0,-1 0 0,0 0 0,0 0 1,1-1-1,-1 1 0,0-1 0,0 1 0,-1-1 0,1 0 1,0 0-1,0 0 0,-1 0 0,1 0 0,0 0 0,-4 0 1,-8 2 6,0 0 1,1-1 0,-1-1 0,-15 0 0,10 0-68,-1-1-1,1-1 1,0 0-1,0-2 1,0 0 0,0-1-1,0-1 1,1-1 0,0-1-1,0 0 1,-25-15 0,5-2-348,1-1 0,-53-49 0,68 54 414,1-2-1,1 0 1,1-1 0,-30-47 0,33 33 1137,14 27-329,13 24-812,14 29-115,-2 1-1,30 87 1,13 99-1362,-44-117-859</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14.267"/>
    </inkml:context>
    <inkml:brush xml:id="br0">
      <inkml:brushProperty name="width" value="0.05" units="cm"/>
      <inkml:brushProperty name="height" value="0.05" units="cm"/>
    </inkml:brush>
  </inkml:definitions>
  <inkml:trace contextRef="#ctx0" brushRef="#br0">132 1 9450,'0'0'1304,"0"28"-1112,0 205 534,-5-156-125,-3 0 0,-3-2 0,-30 103 0,21-100-174,4 1 0,-12 152 0,27-209-400,0-8 3,1 1 0,0-1 1,0 1-1,2-1 0,0 0 1,5 21-1,-5-31-43,0 0-1,0 0 1,0-1-1,0 1 1,0-1-1,1 1 1,-1-1-1,1 0 1,0 0-1,0 0 1,0 0 0,1 0-1,-1-1 1,1 1-1,-1-1 1,1 0-1,0 0 1,0-1-1,-1 1 1,1-1-1,1 0 1,-1 0 0,0 0-1,0 0 1,0-1-1,0 1 1,8-2-1,4 1-274,0-1 1,0 0-1,0-1 0,0-1 0,0-1 0,-1 0 1,0-1-1,1-1 0,14-8 0,49-30-2635</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14.607"/>
    </inkml:context>
    <inkml:brush xml:id="br0">
      <inkml:brushProperty name="width" value="0.05" units="cm"/>
      <inkml:brushProperty name="height" value="0.05" units="cm"/>
    </inkml:brush>
  </inkml:definitions>
  <inkml:trace contextRef="#ctx0" brushRef="#br0">0 59 5097,'0'0'8394,"0"-6"-8394,68 3 200,23 0-200,13-6-104,35-2-1472,-29-4-585,-22 4-1144</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14.968"/>
    </inkml:context>
    <inkml:brush xml:id="br0">
      <inkml:brushProperty name="width" value="0.05" units="cm"/>
      <inkml:brushProperty name="height" value="0.05" units="cm"/>
    </inkml:brush>
  </inkml:definitions>
  <inkml:trace contextRef="#ctx0" brushRef="#br0">69 1 9178,'0'0'1739,"-5"32"-1556,-12 103 81,16-126-226,0-1 1,1 1 0,1 0-1,0-1 1,0 1-1,0-1 1,1 1 0,0-1-1,1 0 1,0 0-1,0 0 1,1 0 0,0-1-1,0 1 1,1-1 0,0 0-1,0 0 1,1 0-1,8 8 1,-8-9 6,1 1 9,0 0 0,0 0 0,0-1-1,1 1 1,0-2 0,0 1 0,0-1 0,1-1-1,0 0 1,0 0 0,11 3 0,-6-3-10,0-2 1,0 1 0,0-2-1,0 0 1,0 0 0,0-2-1,16-1 1,-24 1-87,1 0 1,-1 0-1,0 0 0,0-1 1,0 0-1,0-1 0,-1 1 0,1-1 1,0 0-1,-1 0 0,0-1 1,0 1-1,0-1 0,0-1 1,0 1-1,-1 0 0,0-1 0,0 0 1,0 0-1,-1 0 0,0-1 1,0 1-1,5-12 0,-3 3-55,-1 0 1,0-1-1,-1 1 0,-1-1 0,0 0 1,-1 0-1,-1 1 0,0-1 0,-2-17 1,0 24 106,1 0 1,-1 0 0,-1 0-1,1 0 1,-1 1 0,-5-9-1,7 13 44,0 1 0,0-1 0,-1 1 0,1 0-1,-1-1 1,1 1 0,-1 0 0,0 0 0,0 0-1,0 0 1,0 1 0,0-1 0,0 0 0,0 1-1,-1-1 1,1 1 0,-1 0 0,1 0 0,-1 0 0,1 0-1,-1 0 1,-2 0 0,4 2-57,1-1 0,-1 0 0,0 0-1,1 1 1,-1-1 0,1 1 0,-1-1 0,0 0 0,1 1-1,-1-1 1,1 1 0,-1-1 0,1 1 0,0 0 0,-1-1 0,1 1-1,-1-1 1,1 1 0,0 0 0,0-1 0,-1 1 0,1 0 0,0-1-1,0 1 1,0 0 0,0 0 0,0 1 0,-3 24-23,3-20 25,-5 222 483,-1 20 411,3-213-776,-2-1 0,-2 0-1,-1-1 1,-1 0 0,-17 39-1,16-49-27,0 0 0,-2 0 1,-19 26-1,27-44-69,0 1 0,0-1 0,0 0 0,-1 0 1,0-1-1,0 1 0,0-1 0,0 0 1,-1 0-1,1-1 0,-1 0 0,0 0 0,0 0 1,-1-1-1,1 0 0,0 0 0,-13 2 1,16-4-37,0 1 0,0-1 1,0 0-1,0 0 1,0 0-1,0-1 0,0 1 1,0-1-1,0 0 1,0 0-1,0 0 1,1 0-1,-1 0 0,0 0 1,0-1-1,1 1 1,-1-1-1,1 0 0,0 0 1,-1 0-1,1 0 1,0 0-1,0-1 0,0 1 1,1 0-1,-1-1 1,0 0-1,-1-3 0,-13-29-1265,1 0-1,1 0 0,-13-60 0,6-10-5962</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15.357"/>
    </inkml:context>
    <inkml:brush xml:id="br0">
      <inkml:brushProperty name="width" value="0.05" units="cm"/>
      <inkml:brushProperty name="height" value="0.05" units="cm"/>
    </inkml:brush>
  </inkml:definitions>
  <inkml:trace contextRef="#ctx0" brushRef="#br0">11 126 7298,'0'0'2104,"1"35"-1113,0 8-686,0 19 320,13 87 0,0-54 141,4 30 275,5 172-1,-22-257-885,0-29-98,0 1 0,0-1 1,-1 0-1,-1 0 0,0 0 0,-1 0 0,0 0 1,0 0-1,-7 18 0,9-29-39,0 0 1,0 1-1,0-1 1,-1 1-1,1-1 1,0 0-1,0 1 0,0-1 1,-1 0-1,1 1 1,0-1-1,0 0 1,-1 1-1,1-1 0,0 0 1,-1 1-1,1-1 1,0 0-1,-1 0 1,1 0-1,0 1 0,-1-1 1,1 0-1,-1 0 1,1 0-1,-1 0 1,1 0-1,0 0 0,-1 0 1,0 0-1,-6-11 312,-2-29-50,8 33-225,-19-112-455,6-1 0,5 0 0,10-187 0,2 286 381,0 1 1,1-1-1,2 1 1,0 1-1,1-1 0,1 1 1,0 0-1,2 1 1,0 0-1,1 0 0,1 1 1,0 1-1,2 0 1,0 0-1,0 2 0,1 0 1,1 0-1,34-21 0,-44 31 7,0 0-1,1 1 1,-1 0-1,1 0 1,0 0-1,0 1 1,0 0-1,0 1 1,0-1-1,0 1 1,1 1-1,-1-1 1,0 1-1,13 2 0,-18-2-1,0 1 0,0 0 0,0-1 0,0 1 0,-1 0 0,1 0 0,0 1 0,0-1 0,-1 0 0,1 0 0,-1 1 0,1-1 0,-1 1 0,0-1 0,0 1 0,1 0 0,-1 0 0,0-1 0,0 1 0,-1 0 0,1 0 0,0 0 0,0 3 0,2 5 9,-1 0 0,-1 0 0,2 15 0,-2-7 62,0 1 0,-1-1-1,-1 1 1,0-1 0,-2 1-1,0-1 1,-1 0 0,-1 0-1,0-1 1,-2 1 0,-12 23 0,0-10-149,-1-1 1,-2-1-1,0-1 1,-30 28-1,43-48-2179,15-16 899,15-17-1049,17-12-3621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15.730"/>
    </inkml:context>
    <inkml:brush xml:id="br0">
      <inkml:brushProperty name="width" value="0.05" units="cm"/>
      <inkml:brushProperty name="height" value="0.05" units="cm"/>
    </inkml:brush>
  </inkml:definitions>
  <inkml:trace contextRef="#ctx0" brushRef="#br0">208 100 6729,'0'0'3913,"-7"24"-3657,-18 80-13,24-102-229,1 0 0,-1 0 0,1 0 0,0 0 0,0 0 0,0 0-1,0 1 1,0-1 0,0 0 0,1 0 0,-1 0 0,1 0 0,-1 0 0,1 0 0,0 0 0,0 0 0,0 0 0,0 0-1,2 2 1,-2-2 6,1-1 1,0 0-1,0 1 0,0-1 0,0 0 0,0 0 0,0-1 0,0 1 0,0 0 0,0-1 0,4 1 0,0 1 29,5 1 14,1-1-1,0-1 0,0 1 1,-1-2-1,1 0 0,0 0 1,0-1-1,0 0 0,0-1 1,-1-1-1,1 0 1,-1 0-1,0-1 0,0-1 1,19-10-1,-22 11-74,-1-1-1,0 0 1,0 0-1,-1-1 1,1 1-1,-1-2 1,-1 1-1,1-1 1,-1 1-1,0-2 1,0 1-1,-1 0 1,0-1-1,-1 0 1,1 0-1,-2 0 1,1 0-1,-1 0 1,0-1-1,-1 1 1,0-1-1,0-11 1,-1 16 10,0 1 0,0 0 0,-1-1-1,1 1 1,-1 0 0,0 0 0,0-1 0,-1 1 0,1 0 0,0 0-1,-1 0 1,0 1 0,0-1 0,0 0 0,0 1 0,0-1 0,0 1-1,-1-1 1,1 1 0,-1 0 0,0 0 0,0 0 0,1 1-1,-1-1 1,0 1 0,0-1 0,-1 1 0,1 0 0,0 0 0,0 0-1,-4 0 1,-11-2 39,0 1 0,0 0 0,0 1 0,-28 3 0,32-1 7,0 1-1,0 1 1,0 1 0,1 0 0,-1 0-1,1 2 1,0-1 0,1 2 0,-1-1-1,1 2 1,1 0 0,-14 11-1,10-6 89,0 1-1,0 0 1,2 1-1,0 1 0,0 0 1,2 0-1,0 2 1,-9 19-1,14-25-46,2 0 0,-1 1-1,1 0 1,1 0 0,1 0 0,-1 0-1,2 1 1,0-1 0,1 17 0,1-22-60,-1 1 1,1-1-1,1 0 0,0 0 1,0 0-1,1 0 1,-1 0-1,2-1 1,-1 1-1,1-1 1,0 0-1,1 0 1,0 0-1,0-1 1,11 12-1,0-6-17,-1 0 0,2-1 1,0 0-1,0-1 0,1-1 0,0-1 0,1-1 0,0 0 1,23 4-1,17 1-1102,103 8 0,-46-15-2484</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16.118"/>
    </inkml:context>
    <inkml:brush xml:id="br0">
      <inkml:brushProperty name="width" value="0.05" units="cm"/>
      <inkml:brushProperty name="height" value="0.05" units="cm"/>
    </inkml:brush>
  </inkml:definitions>
  <inkml:trace contextRef="#ctx0" brushRef="#br0">0 18 11058,'0'0'2721,"227"-12"-4153,-123 9-1201,-14 1-6881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17.795"/>
    </inkml:context>
    <inkml:brush xml:id="br0">
      <inkml:brushProperty name="width" value="0.05" units="cm"/>
      <inkml:brushProperty name="height" value="0.05" units="cm"/>
    </inkml:brush>
  </inkml:definitions>
  <inkml:trace contextRef="#ctx0" brushRef="#br0">0 0 1240,'0'0'1064,"7"15"-1200,-1-9 32,-2-3 24,-1 3-16,-3-1-296,0 4-424</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16.443"/>
    </inkml:context>
    <inkml:brush xml:id="br0">
      <inkml:brushProperty name="width" value="0.05" units="cm"/>
      <inkml:brushProperty name="height" value="0.05" units="cm"/>
    </inkml:brush>
  </inkml:definitions>
  <inkml:trace contextRef="#ctx0" brushRef="#br0">1 1 9962,'0'0'2465,"61"163"-2177,-19-96 32,0 3-104,1 0-112,-4 0-48,3 18-56,-10-21-1328,-3-15-1889</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16.789"/>
    </inkml:context>
    <inkml:brush xml:id="br0">
      <inkml:brushProperty name="width" value="0.05" units="cm"/>
      <inkml:brushProperty name="height" value="0.05" units="cm"/>
    </inkml:brush>
  </inkml:definitions>
  <inkml:trace contextRef="#ctx0" brushRef="#br0">549 1 8938,'0'0'1976,"-195"122"-1680,124-49-176,-39 44-120,19-15-680,10-9-2040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21.124"/>
    </inkml:context>
    <inkml:brush xml:id="br0">
      <inkml:brushProperty name="width" value="0.05" units="cm"/>
      <inkml:brushProperty name="height" value="0.05" units="cm"/>
    </inkml:brush>
  </inkml:definitions>
  <inkml:trace contextRef="#ctx0" brushRef="#br0">1 0 13947,'0'0'1272,"10"29"-2215,132 332 1057,-103-267 23,-3 2 0,38 168-1,-73-398 482,-8 45-862,-9-215-615,16 208 840,0 95 11,0 1-1,0 0 0,0-1 1,0 1-1,0-1 1,-1 1-1,1-1 0,0 1 1,0 0-1,0-1 0,0 1 1,1-1-1,-1 1 1,0 0-1,0-1 0,0 1 1,0-1-1,0 1 0,0 0 1,1-1-1,-1 1 0,0 0 1,0-1-1,1 1 1,-1 0-1,0-1 0,0 1 1,1 0-1,-1-1 0,0 1 1,1 0-1,-1 0 1,1-1-1,-1 1 0,0 0 1,1 0-1,-1 0 0,0 0 1,1 0-1,-1-1 0,1 1 1,-1 0-1,1 0 1,-1 0-1,0 0 0,1 0 1,-1 0-1,1 0 0,-1 1 1,0-1-1,1 0 0,-1 0 1,1 0-1,-1 0 1,0 0-1,1 1 0,-1-1 1,0 0-1,1 0 0,-1 1 1,0-1-1,1 1 1,19 20-266,11 28 141,44 94 0,10 62 292,-35-79-21,-50-125-129,0 0 1,0 0 0,1-1 0,-1 1-1,0 0 1,0-1 0,0 1 0,0 0-1,1-1 1,-1 1 0,0 0 0,1-1-1,-1 1 1,1-1 0,-1 1 0,1-1 0,-1 1-1,1-1 1,-1 1 0,1-1 0,-1 1-1,1-1 1,-1 1 0,1-1 0,0 0-1,0 1 1,2-24 1019,-7-87-594,-33-194-1,33 280-507,10 43-71,-1 0 0,2 0 0,1-1 0,0 0 0,1-1-1,22 33 1,-1 0 87,-13-20-354,1 0 0,1-1 0,1-1 0,2-1 0,1 0 0,1-2 0,1-1 0,1-1 0,36 24 0,9-5-3258</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21.512"/>
    </inkml:context>
    <inkml:brush xml:id="br0">
      <inkml:brushProperty name="width" value="0.05" units="cm"/>
      <inkml:brushProperty name="height" value="0.05" units="cm"/>
    </inkml:brush>
  </inkml:definitions>
  <inkml:trace contextRef="#ctx0" brushRef="#br0">441 107 536,'0'0'11665,"-32"-11"-10966,-102-34-476,126 42-212,1 1-1,-1 0 1,0 0 0,0 0 0,1 1 0,-1 0 0,0 1-1,0 0 1,0 0 0,0 0 0,-9 3 0,7-2-13,2 1 0,-1 1 1,1-1-1,-1 2 0,1-1 1,0 1-1,0 0 0,1 1 1,-1-1-1,1 2 1,0-1-1,0 1 0,1 0 1,0 0-1,0 1 0,0 0 1,1 0-1,0 0 1,0 0-1,1 1 0,0 0 1,0 0-1,1 0 0,0 1 1,0-1-1,1 1 1,0-1-1,1 1 0,0 0 1,0 0-1,1 0 0,0 12 1,1-19-1,0 1 0,0-1-1,0 1 1,0-1 0,0 1 0,1-1 0,-1 0 0,1 0 0,-1 1 0,1-1 0,0 0-1,0-1 1,0 1 0,0 0 0,0 0 0,0-1 0,0 1 0,1-1 0,-1 0-1,1 0 1,-1 0 0,1 0 0,-1 0 0,1 0 0,4 0 0,6 2 63,0-1-1,1 0 1,22-1 0,-17-1 1,-3 1 42,-1-2 1,25-3 0,-34 3-83,0 0-1,-1-1 1,1 0-1,0 0 1,-1-1-1,1 1 1,-1-1 0,0 0-1,0-1 1,5-3-1,0-2-11,-1 0 0,0 0 0,0-1 0,-1 0 0,0-1 0,-1 1 0,0-2 0,-1 1 0,9-22 0,-9 15-28,-1 0 0,0 0 0,-2-1 0,0 0 0,-1 1 0,0-28 0,-3 72-14,1-1 0,2 0 0,0 1 0,2-1 0,1 0 0,13 41 0,-13-50 25,1 0 1,1 0 0,0-1-1,1 0 1,1 0 0,0-1-1,1 0 1,0-1 0,1 0 0,17 14-1,-7-11-678,1-1-1,0-2 0,1 0 0,46 18 1,7-10-3582</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21.870"/>
    </inkml:context>
    <inkml:brush xml:id="br0">
      <inkml:brushProperty name="width" value="0.05" units="cm"/>
      <inkml:brushProperty name="height" value="0.05" units="cm"/>
    </inkml:brush>
  </inkml:definitions>
  <inkml:trace contextRef="#ctx0" brushRef="#br0">1 97 9498,'0'0'1704,"146"163"-1568,-88-105-16,7 1-112,0-7 48,3 1-56,13-9-760,-13-12-1312,-13-27-5706</inkml:trace>
  <inkml:trace contextRef="#ctx0" brushRef="#br0" timeOffset="1">425 1 8914,'0'0'1608,"-129"148"-1464,87-69 40,0 9-112,3 11-72,-13 38-432,6-26-1208,8-12-7210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17.751"/>
    </inkml:context>
    <inkml:brush xml:id="br0">
      <inkml:brushProperty name="width" value="0.05" units="cm"/>
      <inkml:brushProperty name="height" value="0.05" units="cm"/>
    </inkml:brush>
  </inkml:definitions>
  <inkml:trace contextRef="#ctx0" brushRef="#br0">1 0 8690,'0'0'4680,"0"4"-4670,0 4-3,0 0 0,1 1 0,0-1 0,4 12 0,2 13 88,14 104 738,6 173 0,-21 138-132,-6-334-537,-10 391 229,0-7-331,10-476-413,1 0 1,0 0 0,6 22 0,-6-39 19,0 1-1,1-1 1,0 1 0,0-1 0,0 0 0,0 0-1,1 0 1,0 0 0,0 0 0,0 0 0,1-1-1,0 0 1,-1 1 0,2-1 0,7 6-1,-10-9 5,-1 0-1,1-1 0,-1 1 0,1-1 0,-1 1 0,1-1 1,-1 1-1,1-1 0,0 0 0,-1 0 0,1 0 0,2 0 1,-4 0 282</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20.282"/>
    </inkml:context>
    <inkml:brush xml:id="br0">
      <inkml:brushProperty name="width" value="0.05" units="cm"/>
      <inkml:brushProperty name="height" value="0.05" units="cm"/>
    </inkml:brush>
  </inkml:definitions>
  <inkml:trace contextRef="#ctx0" brushRef="#br0">305 11 8994,'0'0'3986,"0"0"-3980,-1 0 1,1-1-1,0 1 0,0 0 1,0 0-1,0 0 0,-1-1 0,1 1 1,0 0-1,0 0 0,0-1 1,0 1-1,0 0 0,0 0 0,0-1 1,0 1-1,0 0 0,0 0 1,0-1-1,0 1 0,0 0 0,0-1 1,0 1-1,0 0 0,0 0 1,0-1-1,0 1 0,0 0 0,0 0 1,1-1-1,-1 1 0,0 0 1,0 0-1,0 0 0,0-1 0,0 1 1,1 0-1,-1 0 0,0 0 1,0 0-1,1-1 0,2 1 24,0 0 1,0-1-1,-1 1 0,1 0 0,0 1 0,0-1 0,0 0 1,0 1-1,0 0 0,0 0 0,-1 0 0,1 0 1,0 0-1,2 2 0,7 1 119,87 29 488,2-5 1,1-5 0,0-4 0,129 7-1,424-11-203,-473-16-304,1639 1 297,-913-46-256,-221 5-116,573 50-71,-1169-7 18,500 1 26,49 2-4,-80 4-38,-88-5 17,-298-5 18,287-19-44,-355 14-9,155-16-33,192-5-70,-79 18 104,-218 9-444,-161 33 594,-49 83 582,33-76-545,-16 45-1,10-1 53,3 2 0,-23 168 0,16 178-80,31 30 137,13-304-236,-3-68-10,0-40-10,-7-39-3,0 0 0,-1 1-1,0-1 1,0 16 0,-4-26-1,1 0 0,-1 0 0,0 1 0,1-1 0,-1 0-1,0 0 1,0-1 0,0 1 0,1 0 0,-1-1 0,0 1 0,0-1 0,-4 1-1,-6 3 51,-87 21 271,-173 22-1,155-29-203,-249 28 10,-191 36 52,-703 122 1050,553-166-752,-1620-38-321,1408-47-195,604 24 28,-1056-76-97,373 82-73,667 19 41,305-2 122,-81 0-62,-171 20-1,114 11 56,-89 11 18,236-41 20,16-1-67,-8-1-1995,-63-8-4534,30-2-333</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29.754"/>
    </inkml:context>
    <inkml:brush xml:id="br0">
      <inkml:brushProperty name="width" value="0.05" units="cm"/>
      <inkml:brushProperty name="height" value="0.05" units="cm"/>
    </inkml:brush>
  </inkml:definitions>
  <inkml:trace contextRef="#ctx0" brushRef="#br0">1 2 7162,'0'0'2891,"0"-2"-2670,1 5-213,38 117 946,-5 1-1,-5 2 1,20 199-1,-21-69-457,71 546-61,-35-324-4593,-50-347 499</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20.452"/>
    </inkml:context>
    <inkml:brush xml:id="br0">
      <inkml:brushProperty name="width" value="0.05" units="cm"/>
      <inkml:brushProperty name="height" value="0.05" units="cm"/>
    </inkml:brush>
  </inkml:definitions>
  <inkml:trace contextRef="#ctx0" brushRef="#br0">0 1 7666,'0'0'2436,"1"6"-2217,31 166 927,-12-82-541,20 156 440,-9 2-1,-3 335 1,-47 208 4,16-750-1065,-3 16-143,3 1 0,2-1 0,8 70 0,-7-122-52,1-1 1,0 1-1,0-1 0,0 0 0,0 0 0,1 1 0,-1-1 0,1 0 0,0 0 0,1-1 1,-1 1-1,1 0 0,-1-1 0,1 1 0,0-1 0,0 0 0,1 0 0,-1 0 1,0 0-1,1-1 0,0 1 0,5 1 0,-5-2-424,1-1-1,-1 0 1,1-1 0,-1 1 0,1-1 0,6 0-1,-10 0 571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22.944"/>
    </inkml:context>
    <inkml:brush xml:id="br0">
      <inkml:brushProperty name="width" value="0.05" units="cm"/>
      <inkml:brushProperty name="height" value="0.05" units="cm"/>
    </inkml:brush>
  </inkml:definitions>
  <inkml:trace contextRef="#ctx0" brushRef="#br0">8 22 8730,'0'0'3055,"-7"-2"-2756,14 1-230,1 0-1,-1 1 1,1-1 0,0 2-1,-1-1 1,1 1 0,-1 0-1,1 1 1,9 3-1,5-1 190,185 28 1095,241 6 0,209-28-220,235 15-391,-97 21-252,-9-26 11,-443-13-253,817-3 341,-418-58-362,-260 14 47,498 5 91,-269 14-350,1070-4 367,-1376 38-384,220 2-5,-475-15-1,1428-20 113,-665 10-105,-339 9 59,-475-1-75,595-29 31,-693 31-34,1-1 0,-1 1 0,0 0 0,1 0 0,-1-1 1,1 1-1,-1 0 0,0 0 0,1 1 0,-1-1 0,0 0 0,1 0 0,-1 1 1,1-1-1,-1 1 0,0-1 0,0 1 0,3 1 0,-3 0-7,-1-1 0,1 1 0,0 0-1,-1 0 1,0-1 0,1 1 0,-1 0 0,0 0-1,0 0 1,0 0 0,0-1 0,-1 4 0,1 5 139,-9 503 113,10-293-178,34 244 0,19-89 3,33 248 83,-45-240-73,-41-353 30,-1-30-88,-122 5 374,72-4-326,-978 1 112,519-4-119,-262 3-30,-875-2 17,274-33-10,425 7 15,270 18-114,-729-26 183,624-32-145,-439-6 25,575 93-27,-533 65 93,1029-76-54,-463 52 43,-83 4-48,11-43 1,632-19-4,52-3-9,-32 1-2650,5 1-531,9-2-2920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18.126"/>
    </inkml:context>
    <inkml:brush xml:id="br0">
      <inkml:brushProperty name="width" value="0.05" units="cm"/>
      <inkml:brushProperty name="height" value="0.05" units="cm"/>
    </inkml:brush>
  </inkml:definitions>
  <inkml:trace contextRef="#ctx0" brushRef="#br0">0 0 3017</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23.950"/>
    </inkml:context>
    <inkml:brush xml:id="br0">
      <inkml:brushProperty name="width" value="0.05" units="cm"/>
      <inkml:brushProperty name="height" value="0.05" units="cm"/>
    </inkml:brush>
  </inkml:definitions>
  <inkml:trace contextRef="#ctx0" brushRef="#br0">2 1 4825,'0'0'5409,"-2"0"-4556,7 3-816,52 15 21,1-3 1,0-2-1,1-3 1,0-2-1,67-1 0,209-5-1597,-189-2-970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28.212"/>
    </inkml:context>
    <inkml:brush xml:id="br0">
      <inkml:brushProperty name="width" value="0.05" units="cm"/>
      <inkml:brushProperty name="height" value="0.05" units="cm"/>
    </inkml:brush>
  </inkml:definitions>
  <inkml:trace contextRef="#ctx0" brushRef="#br0">20 62 7602,'0'0'3759,"-3"5"-3654,0 3-80,0 0-1,1 0 0,-1 0 0,1 0 0,1 1 0,0-1 0,0 1 1,1-1-1,-1 1 0,2-1 0,-1 1 0,4 13 0,4 15 269,16 53-1,-21-83-253,2 13 51,2-1 0,1 0 0,0 0 0,1-1 0,18 27 1,-23-40-54,0 0 0,0 1 1,1-2-1,-1 1 0,1 0 0,0-1 1,1 0-1,-1 0 0,1 0 1,-1-1-1,1 0 0,0 0 1,1 0-1,-1-1 0,0 0 1,1 0-1,-1-1 0,1 1 1,-1-1-1,10 0 0,-14-2-11,-1 1 0,1-1 0,-1 1 0,1-1 1,-1 0-1,0 0 0,1 1 0,-1-1 0,0 0 0,0 0 0,1 0 0,-1 0 0,0 0 0,0-1 0,0 1 0,0 0 0,0 0 0,-1-1 0,1 1 0,0-1 0,-1 1 0,1-1 0,0-2 0,12-42 179,-11 39-177,7-45-4,-3-1 0,-1 0 0,-5-71 0,0 88-107,0 35-118,0 17-57,1-2 244,1 0-1,0 0 0,1 0 1,1 0-1,0 0 0,1 0 1,0-1-1,1 0 0,9 16 0,-1-5 24,1-1-1,1-1 0,1-1 1,20 21-1,-29-34 17,1-1 0,0 0 0,0 0 1,0 0-1,1-2 0,0 1 0,0-1 0,14 5 0,-20-8-6,-1-1-1,1 0 0,0 0 0,-1 0 1,1 0-1,0-1 0,-1 0 1,1 1-1,0-1 0,0-1 0,-1 1 1,1 0-1,0-1 0,-1 0 0,1 0 1,0 0-1,-1 0 0,1-1 0,-1 1 1,0-1-1,0 0 0,1 0 1,-1 0-1,0 0 0,0-1 0,-1 1 1,1-1-1,3-4 0,2-5 6,0-1-1,-1 0 1,-1 0-1,0-1 1,-1 1-1,0-1 0,-1-1 1,-1 1-1,2-21 1,0-17 59,-2-67 0,-3 92-48,0 12-38,1 5 83,-1 1 0,-1-1 0,0 0 0,-3-17-1,3 25-78,1 1-1,-1-1 1,1 0 0,-1 0-1,0 1 1,0-1-1,0 1 1,0-1-1,0 1 1,0-1 0,0 1-1,0-1 1,-1 1-1,1 0 1,-1 0-1,1 0 1,-1-1-1,1 2 1,-1-1 0,1 0-1,-1 0 1,0 0-1,0 1 1,1-1-1,-1 1 1,0-1-1,0 1 1,0 0 0,0 0-1,-2 0 1,2 0-98,0 0 1,0 0-1,1 0 1,-1 0 0,0 1-1,0-1 1,1 1-1,-1-1 1,0 1 0,0 0-1,1-1 1,-1 1-1,1 0 1,-1 0 0,1 0-1,-1 0 1,1 1-1,0-1 1,-1 0-1,1 1 1,0-1 0,0 0-1,0 1 1,0-1-1,0 1 1,-1 3 0,-1 3-475,1 0-1,0 0 1,0 0 0,0 15 0,1-18 182,-1 36-2290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28.599"/>
    </inkml:context>
    <inkml:brush xml:id="br0">
      <inkml:brushProperty name="width" value="0.05" units="cm"/>
      <inkml:brushProperty name="height" value="0.05" units="cm"/>
    </inkml:brush>
  </inkml:definitions>
  <inkml:trace contextRef="#ctx0" brushRef="#br0">179 1 2937,'0'0'8615,"-28"24"-8430,-86 83 47,110-102-199,0 0 0,1-1-1,-1 1 1,1 1-1,0-1 1,1 0 0,-1 1-1,1-1 1,0 1 0,0 0-1,1 0 1,-1 0 0,2 0-1,-1 0 1,0 0 0,1 0-1,0 0 1,1 0-1,1 8 1,-1 8 61,0-13-70,-1-1 1,1 1-1,1 0 0,0-1 1,0 1-1,0-1 0,1 0 1,1 0-1,-1 0 0,1 0 1,1 0-1,9 12 0,-6-10 18,0-2-1,0 1 1,1-1-1,1 0 1,-1-1-1,1 0 1,1-1-1,16 9 1,-7-7 45,-1 0 1,1-2 0,1 0-1,-1-1 1,1-1-1,0-1 1,0-1 0,0-1-1,0-1 1,30-3 0,-48 3-76,0-1 0,0 0 1,0 0-1,0 1 0,0-2 1,0 1-1,-1 0 0,1 0 0,-1-1 1,1 0-1,-1 1 0,1-1 1,-1 0-1,0 0 0,0 0 1,0-1-1,0 1 0,0 0 1,0-1-1,-1 1 0,1-1 0,-1 0 1,0 0-1,0 1 0,0-1 1,0 0-1,0 0 0,0-6 1,1 1 22,-2-1 0,1 0 0,-1 0 1,-1 0-1,1 1 0,-2-1 0,1 0 1,-1 1-1,-4-12 0,-1 4 33,0 1 0,-1-1 0,-1 1-1,0 1 1,-1 0 0,0 0 0,-25-24 0,10 15 21,0 1 0,-1 2 0,-35-23 0,48 34-207,-1 1-1,0 1 1,0 0 0,-1 1-1,1 0 1,-1 1 0,-1 1-1,1 0 1,-1 1 0,-23-1-1,39 4 49,0 0-1,-1 0 1,1 0-1,0 0 0,0 0 1,-1 0-1,1 0 1,0 0-1,0 0 0,0 1 1,-1-1-1,1 0 0,0 0 1,0 0-1,0 1 1,-1-1-1,1 0 0,0 0 1,0 0-1,0 1 0,0-1 1,0 0-1,-1 0 1,1 1-1,0-1 0,0 0 1,0 0-1,0 1 0,0-1 1,0 0-1,0 0 1,0 1-1,0-1 0,0 0 1,0 1-1,0-1 1,0 0-1,0 0 0,0 1 1,0-1-1,1 0 0,-1 0 1,0 1-1,0-1 1,0 0-1,5 11-1388,19 9-2477</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28.940"/>
    </inkml:context>
    <inkml:brush xml:id="br0">
      <inkml:brushProperty name="width" value="0.05" units="cm"/>
      <inkml:brushProperty name="height" value="0.05" units="cm"/>
    </inkml:brush>
  </inkml:definitions>
  <inkml:trace contextRef="#ctx0" brushRef="#br0">2 0 10746,'0'0'2006,"-1"32"-1823,0 106-14,2-124-122,1-1 0,0 1-1,1-1 1,0 1 0,1-1 0,0 0 0,1 0-1,12 21 1,-7-13 44,83 151 369,-48-94-354,-41-71-83,3 10 158,-7-16 363,-2-6 584,-25-50-30,17 38-1072,1-1 1,1 0 0,0 0 0,2-1 0,0 0 0,1 0 0,-4-32-1,8 32-18,0 0-1,4-29 0,-2 42-43,0 0 1,1-1-1,-1 1 0,1 0 0,1 0 0,-1 0 0,1 0 1,0 1-1,0-1 0,1 1 0,5-7 0,0 2-136,1 0-1,1 0 0,0 1 1,0 1-1,1-1 0,0 2 1,1 0-1,-1 0 1,24-8-1,5 2-1575,80-15 0,-41 15-1222</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29.297"/>
    </inkml:context>
    <inkml:brush xml:id="br0">
      <inkml:brushProperty name="width" value="0.05" units="cm"/>
      <inkml:brushProperty name="height" value="0.05" units="cm"/>
    </inkml:brush>
  </inkml:definitions>
  <inkml:trace contextRef="#ctx0" brushRef="#br0">0 1 1296,'0'0'10499,"0"178"-10043,0-79 104,17 12-280,5 8-56,7-5-144,1-9-80,5-12-16,17-20-1264,-10-23-1281,-3-30-3784</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29.622"/>
    </inkml:context>
    <inkml:brush xml:id="br0">
      <inkml:brushProperty name="width" value="0.05" units="cm"/>
      <inkml:brushProperty name="height" value="0.05" units="cm"/>
    </inkml:brush>
  </inkml:definitions>
  <inkml:trace contextRef="#ctx0" brushRef="#br0">304 190 9402,'0'0'2697,"-30"24"-2237,-99 81 108,116-94-489,-61 53 588,66-55-431,0 0 0,0 1 1,-11 19-1,17-26-211,0 0 0,0-1 0,1 1 0,0 0 0,-1 0 0,1 0 0,0 0 0,0 0 0,1 0 0,-1 0 0,1 0 0,-1 1 0,1-1 0,0 0 0,0 0 0,0 0 0,2 7 0,-1-8-11,0 1 0,1 0 1,-1-1-1,1 1 0,0-1 0,0 1 1,0-1-1,0 0 0,0 1 0,0-1 1,0 0-1,1 0 0,-1-1 0,1 1 0,3 1 1,11 4-2,0 0 1,0-2-1,0 0 1,0-1 0,21 2-1,-21-3-16,65 7-1461,152-2-1,-230-8 1391,96-2-2414,-23-11-682</inkml:trace>
  <inkml:trace contextRef="#ctx0" brushRef="#br0" timeOffset="1">554 245 8890,'0'0'2536,"-30"184"-2199,30-108 71,4 0-184,22-6-224,6-18-96,17-17-1545,-7-17-751,-7-18-4754</inkml:trace>
  <inkml:trace contextRef="#ctx0" brushRef="#br0" timeOffset="2">560 0 6953,'0'0'4049,"-36"85"-8698</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30.336"/>
    </inkml:context>
    <inkml:brush xml:id="br0">
      <inkml:brushProperty name="width" value="0.05" units="cm"/>
      <inkml:brushProperty name="height" value="0.05" units="cm"/>
    </inkml:brush>
  </inkml:definitions>
  <inkml:trace contextRef="#ctx0" brushRef="#br0">1 266 7458,'0'0'1531,"5"26"-606,35 167 255,11 18 429,-46-299-126,-5 47-1722,3 0 0,1 0 1,17-67-1,-21 107 236,0-1 1,0 1 0,1-1-1,-1 1 1,1 0-1,-1 0 1,1-1-1,0 1 1,-1 0 0,1 0-1,0-1 1,0 1-1,0 0 1,0 0-1,0 0 1,0 0 0,0 0-1,0 1 1,0-1-1,1 0 1,-1 0 0,0 1-1,0-1 1,1 1-1,-1-1 1,0 1-1,1 0 1,-1-1 0,1 1-1,-1 0 1,0 0-1,1 0 1,-1 0-1,1 0 1,-1 0 0,0 0-1,1 1 1,-1-1-1,1 0 1,-1 1-1,0-1 1,2 2 0,7 2-46,-1 1 0,0 0 0,0 0 0,14 12 0,-9-6 86,11 5-39,0 0 0,48 21-1,-58-32 31,0 0 0,0 0 0,0-1 0,1-1 0,-1-1 0,1 0 0,16-1 0,-27-1-4,0 0-1,0-1 0,0 0 0,0 0 0,0 0 0,1-1 0,-2 1 0,1-1 0,0 0 0,0-1 1,-1 1-1,1-1 0,5-4 0,-3 1-5,-1 0 0,1 0 0,-1-1 0,0 0 0,-1 0 1,0-1-1,6-9 0,-3 0-22,0 0 1,-1-1-1,0 0 0,-2-1 1,0 1-1,4-35 1,-7 38-40,-1 0 0,-1-1 1,0 1-1,0-1 0,-2 1 1,-4-23-1,4 32 37,0-1 1,-1 1-1,1 0 1,-1 0-1,0 1 1,-1-1-1,1 1 1,-1-1-1,0 1 0,-1 0 1,1 0-1,-1 1 1,0-1-1,0 1 1,0 0-1,-1 1 1,-7-5-1,6 5 4,1 0-1,-1 0 1,0 1-1,0 0 1,-1 0-1,1 0 1,0 1-1,-1 0 1,1 1-1,0-1 1,-1 2-1,-11 0 1,15 0-8,-1 0 0,1 0 0,0 0 0,0 0 1,-1 1-1,1-1 0,0 1 0,1 0 0,-1 0 1,0 1-1,0-1 0,1 1 0,0 0 0,-1 0 0,1 0 1,0 0-1,0 0 0,1 1 0,-1 0 0,1-1 1,-3 7-1,0 4 32,2 0 0,0 0 1,0 1-1,1-1 0,1 1 1,0 0-1,3 28 0,-1-22 39,0-12-41,0 0 1,0 0 0,1 1-1,0-1 1,0-1 0,1 1-1,0 0 1,1-1 0,0 1-1,0-1 1,1 0 0,0 0-1,8 9 1,-8-12-15,0 1-1,0-1 1,0-1 0,1 1-1,-1-1 1,1 0-1,0 0 1,0-1 0,1 0-1,-1 0 1,1 0 0,-1-1-1,1 0 1,0 0 0,0 0-1,0-1 1,0 0 0,8-1-1,37-7 74,-43 5-88,1 0-1,-1 1 1,18-1-1,-23 3-3,0-1 0,0 1-1,0-1 1,0 1-1,0 0 1,0 1-1,-1-1 1,1 1-1,-1-1 1,1 1 0,-1 0-1,1 1 1,3 2-1,6 7-9,-1 1-1,0 0 1,0 1-1,-2 0 1,0 1-1,0 0 1,-1 1-1,11 27 1,-10-17 62,-1 0 0,-1 0 0,-1 1 0,-1 1 1,2 27-1,-5-20 59,-1 0-1,-2 0 1,-1 0-1,-2 1 1,-9 42 0,9-65-28,0 0 1,-1 0-1,0-1 1,-1 1-1,-1-1 1,0 0 0,0-1-1,-2 1 1,1-1-1,-1-1 1,-1 1-1,0-1 1,0-1 0,-1 0-1,0 0 1,-21 13-1,26-18-55,-1-1-1,0 1 0,0-1 1,0-1-1,-1 1 0,1-1 0,0 0 1,-1-1-1,0 1 0,1-1 1,-1-1-1,0 1 0,1-1 1,-1 0-1,0-1 0,1 0 1,-1 0-1,0 0 0,1-1 1,-1 1-1,1-2 0,0 1 1,0-1-1,0 0 0,0 0 0,0-1 1,0 1-1,-8-9 0,-8-16-1004,1-1-1,2 0 0,0-2 0,2 0 1,-14-39-1,-14-46-6046</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38.791"/>
    </inkml:context>
    <inkml:brush xml:id="br0">
      <inkml:brushProperty name="width" value="0.05" units="cm"/>
      <inkml:brushProperty name="height" value="0.05" units="cm"/>
    </inkml:brush>
  </inkml:definitions>
  <inkml:trace contextRef="#ctx0" brushRef="#br0">1 65 8786,'0'0'2993,"42"0"-2993,6 0 56,20 0-56,56-20-865,-17-1-1031,-7-2-1297</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39.135"/>
    </inkml:context>
    <inkml:brush xml:id="br0">
      <inkml:brushProperty name="width" value="0.05" units="cm"/>
      <inkml:brushProperty name="height" value="0.05" units="cm"/>
    </inkml:brush>
  </inkml:definitions>
  <inkml:trace contextRef="#ctx0" brushRef="#br0">1 0 10066,'0'0'1528,"0"29"-1573,0 322 1083,0 81-375,1-407-648,0 0 1,7 30 0,-6-45-18,0 0-1,1-1 1,0 1 0,1-1 0,0 0 0,1 0 0,-1 0 0,9 11 0,-10-17-17,-1 0 1,1-1-1,0 1 1,-1-1 0,1 1-1,0-1 1,0 0 0,1 0-1,-1 0 1,0-1 0,1 1-1,-1-1 1,1 1-1,5 0 1,1 0-119,1-1 0,-1 0 0,17-2-1,-11 1-50,66-2-1197,-3-10-941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39.490"/>
    </inkml:context>
    <inkml:brush xml:id="br0">
      <inkml:brushProperty name="width" value="0.05" units="cm"/>
      <inkml:brushProperty name="height" value="0.05" units="cm"/>
    </inkml:brush>
  </inkml:definitions>
  <inkml:trace contextRef="#ctx0" brushRef="#br0">0 56 11747,'0'0'896,"172"15"-1744,-30-10 695,50-5-1111,-11 0 56,26-14-256,-57-18-593,-60 3-3592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19.919"/>
    </inkml:context>
    <inkml:brush xml:id="br0">
      <inkml:brushProperty name="width" value="0.05" units="cm"/>
      <inkml:brushProperty name="height" value="0.05" units="cm"/>
    </inkml:brush>
  </inkml:definitions>
  <inkml:trace contextRef="#ctx0" brushRef="#br0">0 2503 3017,'11'64'9766,"-7"-67"-7926,39-20-1492,124-71 265,-132 71-433,-2-1-1,54-48 0,-47 33-26,-1-1-1,-1-2 1,-3-2-1,-2-1 1,-1-1-1,-3-2 1,30-65-1,-43 74 9,-1 0-1,-2-1 0,-1 0 1,-2-1-1,-3 0 1,-1-1-1,2-69 0,-8 39 14,2-3 140,-4 0-1,-17-114 1,6 130-260,-1 1 0,-4 1-1,-47-107 1,17 74 281,-101-142 0,83 136-140,-39-79-73,16 6-84,89 168-78,0 1-1,1-1 0,-1 1 0,1-1 0,-1 1 0,1 0 0,-1-1 1,1 1-1,-1 0 0,1-1 0,-1 1 0,1 0 0,0-1 0,-1 1 0,1 0 1,-1 0-1,1 0 0,0 0 0,-1 0 0,1-1 0,-1 1 0,1 0 1,0 0-1,-1 0 0,1 1 0,0-1 0,-1 0 0,2 0 0,32 0 242,-26 0-294,395 0-15,-402 0 141,-30 0-804,-415 6 931,443-6-178,0 281-470,2-142 509,-19 274 3,14-360-1147,4-20-5026</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39.819"/>
    </inkml:context>
    <inkml:brush xml:id="br0">
      <inkml:brushProperty name="width" value="0.05" units="cm"/>
      <inkml:brushProperty name="height" value="0.05" units="cm"/>
    </inkml:brush>
  </inkml:definitions>
  <inkml:trace contextRef="#ctx0" brushRef="#br0">269 25 7946,'0'0'2956,"-28"-5"-2305,-90-13-355,114 18-289,1-1 0,-1 1-1,1 0 1,-1 0 0,1 0 0,-1 0-1,1 0 1,-1 1 0,1 0-1,-1 0 1,1 0 0,-1 0 0,1 0-1,0 1 1,0-1 0,0 1-1,0 0 1,0 0 0,-3 3 0,2-1-6,1 0 0,0 0 0,1 0 0,-1 1 0,1-1 0,0 1 0,0-1 0,-2 11 0,-1-1 15,-1 4-8,2 0-1,0 0 0,1 1 1,0-1-1,2 1 1,0 0-1,1 0 1,3 21-1,-3-38-3,1 1 1,-1-1-1,1 1 0,0-1 1,-1 1-1,1-1 1,0 1-1,0-1 0,1 0 1,-1 1-1,0-1 0,1 0 1,0 0-1,-1 0 1,1 0-1,0 0 0,0-1 1,0 1-1,0-1 0,0 1 1,0-1-1,1 1 1,-1-1-1,0 0 0,1 0 1,-1 0-1,1-1 0,-1 1 1,1-1-1,-1 1 1,5-1-1,-3 1 15,1-1-1,-1 0 1,0 0 0,1-1 0,-1 1-1,0-1 1,0 0 0,0 0 0,0 0-1,1-1 1,-2 1 0,1-1 0,0 0-1,0 0 1,0 0 0,-1-1 0,0 1-1,5-6 1,2-4 22,-1-1 0,0 0-1,-1 0 1,0-1 0,-1 0 0,7-21-1,-14 34 16,1 2-85,-1 1-1,1 0 0,-1 0 0,0-1 0,1 1 0,-1 0 1,0 0-1,0 0 0,0-1 0,-1 1 0,1 0 0,-1 2 1,0 7 19,1 21-36,-1-6 76,1 0 0,5 27 0,-5-45-94,2-1 1,-1 0-1,1 0 1,1 0 0,-1 0-1,1 0 1,0 0 0,0-1-1,1 0 1,0 1 0,0-1-1,7 6 1,-2-3-373,2-1 0,-1 0 0,1 0 1,0-1-1,1-1 0,0 0 0,0 0 0,13 4 1,36 2-3330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40.192"/>
    </inkml:context>
    <inkml:brush xml:id="br0">
      <inkml:brushProperty name="width" value="0.05" units="cm"/>
      <inkml:brushProperty name="height" value="0.05" units="cm"/>
    </inkml:brush>
  </inkml:definitions>
  <inkml:trace contextRef="#ctx0" brushRef="#br0">306 287 7138,'0'0'5202,"-28"0"-4743,-4 1-383,-50 7 0,78-8-76,1 1 0,-1 0 0,1 0 0,0 1 0,0-1 0,0 1 0,0-1 0,0 1 0,0 0 0,0 0 0,0 1 0,1-1 0,-1 0 0,1 1 0,-1 0 0,1-1 0,0 1 0,0 0 0,1 0 0,-1 0 1,1 0-1,-1 1 0,1-1 0,0 0 0,0 0 0,0 1 0,0 3 0,-1 0-5,-1 3 6,1 1-1,0-1 1,0 1 0,1 0 0,1-1 0,0 1 0,0 0 0,1-1-1,0 1 1,1 0 0,0-1 0,1 1 0,0-1 0,1 0-1,0 0 1,0 0 0,1-1 0,0 1 0,1-1 0,0-1 0,8 11-1,16 17 53,-2-3-29,28 45 1,-50-68-22,0 0 0,0 1 0,-2-1 0,1 1 0,-1 0 0,-1 0 0,0 1 0,0-1 0,1 18 0,-4-27 7,1 1-1,-1 0 1,0-1-1,0 1 0,-1-1 1,1 1-1,0 0 0,-1-1 1,0 1-1,1-1 0,-1 0 1,0 1-1,0-1 1,0 1-1,-1-1 0,1 0 1,-1 0-1,1 0 0,-1 0 1,0 0-1,1 0 0,-1 0 1,0-1-1,0 1 0,-1-1 1,1 1-1,0-1 1,0 0-1,-1 0 0,1 0 1,0 0-1,-1 0 0,1 0 1,-1-1-1,1 1 0,-1-1 1,0 0-1,1 1 1,-1-1-1,-5-1 0,-3 0-50,-1 0 1,0-1-1,0 0 0,1-1 0,-1 0 0,1 0 1,-19-10-1,20 8-274,-1-1 1,1-1-1,0 0 1,-17-16-1,-30-41-2417</inkml:trace>
  <inkml:trace contextRef="#ctx0" brushRef="#br0" timeOffset="1">610 1 8514,'0'0'1656,"46"181"-752,-24-91-312,1 15-215,3 6-97,0 6-104,3-4-176,20 4 0,-7-26-1169,-3-36-1583</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40.534"/>
    </inkml:context>
    <inkml:brush xml:id="br0">
      <inkml:brushProperty name="width" value="0.05" units="cm"/>
      <inkml:brushProperty name="height" value="0.05" units="cm"/>
    </inkml:brush>
  </inkml:definitions>
  <inkml:trace contextRef="#ctx0" brushRef="#br0">376 0 10474,'0'0'2150,"-28"16"-2002,0-2-115,9-5-17,0 2 0,0 0 0,1 0 0,0 2 0,1 0-1,1 1 1,-25 27 0,17-13 34,2 0 0,-34 57 0,48-71-62,1 0 0,0 0 0,2 1 1,-1 0-1,2 1 0,0-1 1,0 1-1,-1 28 0,5-40-12,0 0 1,0 0-1,0 0 0,1 0 1,-1-1-1,1 1 0,0 0 1,1 0-1,-1 0 0,0-1 1,1 1-1,0-1 0,0 1 1,0-1-1,0 0 0,1 0 1,-1 0-1,1 0 0,0 0 0,0 0 1,0-1-1,0 1 0,0-1 1,1 0-1,-1 0 0,1 0 1,5 1-1,7 3-28,1 0 1,0-2-1,1 0 0,-1-1 0,19 0 1,60 4-804,-1-4 1,1-5 0,-1-4 0,0-4 0,116-27-1,-96 8-4702</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40.877"/>
    </inkml:context>
    <inkml:brush xml:id="br0">
      <inkml:brushProperty name="width" value="0.05" units="cm"/>
      <inkml:brushProperty name="height" value="0.05" units="cm"/>
    </inkml:brush>
  </inkml:definitions>
  <inkml:trace contextRef="#ctx0" brushRef="#br0">182 0 4297,'0'0'5915,"-29"14"-5663,-11 4-204,-37 25 1,74-41-48,1-1-1,-1 1 1,1 0 0,-1 0 0,1 1 0,0-1-1,0 0 1,0 1 0,0-1 0,0 1-1,1 0 1,-1 0 0,1-1 0,0 1-1,0 0 1,0 0 0,0 0 0,0 0-1,0 0 1,1 1 0,0-1 0,0 0 0,0 0-1,0 0 1,0 0 0,0 0 0,1 1-1,-1-1 1,1 0 0,0 0 0,0 0-1,2 4 1,-2-3 5,3 6 23,1 0 1,-1 0-1,2 0 1,-1 0-1,1-1 1,1 0-1,11 14 1,63 56 253,-62-62-224,53 46 231,-40-37-115,-1 2 1,-1 1 0,-1 1 0,25 36 0,-48-58-152,-1 1 0,0 0 0,0 0 0,-1 1 0,5 16 0,-8-23-17,0 1-1,0-1 1,-1 1-1,1-1 1,-1 1-1,0-1 1,0 1 0,0-1-1,-1 1 1,1 0-1,-1-1 1,1 0 0,-1 1-1,0-1 1,-1 1-1,1-1 1,-1 0 0,1 0-1,-1 0 1,0 0-1,-2 3 1,-6 3-1,-1 0 0,1-1-1,-1 0 1,-1 0 0,-15 7-1,-81 32-438,-14-10-1546</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57.395"/>
    </inkml:context>
    <inkml:brush xml:id="br0">
      <inkml:brushProperty name="width" value="0.05" units="cm"/>
      <inkml:brushProperty name="height" value="0.05" units="cm"/>
    </inkml:brush>
  </inkml:definitions>
  <inkml:trace contextRef="#ctx0" brushRef="#br0">0 235 7634,'0'0'2299,"0"1"-2297,0-1-1,0 1 1,0 0 0,1-1-1,-1 1 1,0 0 0,0 0 0,1-1-1,-1 1 1,0 0 0,1-1-1,-1 1 1,0-1 0,1 1 0,-1 0-1,1-1 1,-1 1 0,1-1-1,-1 1 1,2 0 0,6 1 23,0 0 0,1 0 0,-1-1 0,0 0 0,1 0 0,-1-1 0,0 0 1,1 0-1,-1-1 0,1 0 0,-1-1 0,0 0 0,0 0 0,0-1 0,0 0 0,0 0 0,-1-1 1,1 0-1,-1 0 0,0-1 0,7-5 0,-6 4-95,0 0 1,0-1 0,-1 0-1,0 0 1,0-1-1,-1 0 1,1 0 0,-2 0-1,1-1 1,-1 0-1,-1 0 1,0 0 0,0-1-1,-1 1 1,0-1-1,0 0 1,-1 0-1,0 0 1,0-16 0,-2 25 59,0-1 1,-1 1 0,1 0-1,0 0 1,0 0 0,-1 0-1,1 0 1,-1 0 0,1-1-1,-1 1 1,1 0 0,-1 0-1,0 1 1,0-1 0,1 0-1,-1 0 1,0 0 0,0 0-1,0 1 1,0-1 0,0 0-1,0 1 1,0-1 0,0 1-1,0-1 1,0 1 0,0-1-1,0 1 1,0 0 0,-1 0-1,1-1 1,-2 1 0,-46-1 21,34 1 4,9 1 6,0 0 0,0 0 0,0 0 0,1 0 0,-1 1 0,0 0 0,1 0 0,-1 1 0,1-1 0,0 1 0,0 0 0,0 1 0,0-1 0,0 1 0,1 0 0,0 0 0,0 0 0,0 1 0,0 0 0,0-1 0,1 1 0,0 1 0,-3 7 0,-1-1 103,2 2 1,-1-1-1,2 0 1,0 1-1,0 0 1,1 0-1,1 0 1,0 26-1,1-33-83,1 0-1,1 1 1,-1-1 0,1 0-1,1 0 1,-1 0 0,4 10-1,-2-13-30,-1 0-1,0 0 1,1 0 0,0 0-1,0-1 1,0 1-1,0-1 1,1 0 0,-1 0-1,1 0 1,0 0-1,7 4 1,-3-3-20,1 0-1,0-1 1,1 0-1,-1 0 1,0-1 0,1 0-1,0-1 1,-1 0-1,1 0 1,18-2-1,-10 1-82,70 1-986,-3-1-691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57.781"/>
    </inkml:context>
    <inkml:brush xml:id="br0">
      <inkml:brushProperty name="width" value="0.05" units="cm"/>
      <inkml:brushProperty name="height" value="0.05" units="cm"/>
    </inkml:brush>
  </inkml:definitions>
  <inkml:trace contextRef="#ctx0" brushRef="#br0">198 1 8546,'0'0'367,"15"22"-293,52 71-11,-60-84-42,0-2 0,1 1 0,0-1 1,0 0-1,1 0 0,14 7 0,-19-11 29,0-1 1,0 0-1,0 1 1,0 0-1,0-1 0,-1 2 1,1-1-1,-1 0 1,0 1-1,0-1 0,0 1 1,-1 0-1,1 0 1,3 7-1,-6-9-30,1 0 0,-1 0 0,1 0 0,-1 0-1,0 0 1,0 0 0,0 0 0,0 0 0,0 0 0,-1 0 0,1 0-1,-1 0 1,1 0 0,-1-1 0,1 1 0,-1 0 0,0 0-1,0 0 1,0-1 0,0 1 0,0-1 0,0 1 0,-1-1 0,1 1-1,-1-1 1,1 1 0,-1-1 0,1 0 0,-1 0 0,1 0 0,-1 0-1,0 0 1,0 0 0,-2 0 0,-8 5-55,-1-1 1,1-1-1,-24 5 0,34-8 18,-18 3-421,0 0-1,0-1 1,0-1 0,0-1 0,-1-1 0,1-1-1,0-1 1,0 0 0,-34-9 0,-10-16-4001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58.108"/>
    </inkml:context>
    <inkml:brush xml:id="br0">
      <inkml:brushProperty name="width" value="0.05" units="cm"/>
      <inkml:brushProperty name="height" value="0.05" units="cm"/>
    </inkml:brush>
  </inkml:definitions>
  <inkml:trace contextRef="#ctx0" brushRef="#br0">84 0 7698,'0'0'2928,"0"149"-2752,0-96-16,0 5 216,0-3-32,13 1-95,3-4-65,7-5-56,3-9-56,6-9-72,11-11-344,28-18-609,-10 0-671,-5-18-1193</inkml:trace>
  <inkml:trace contextRef="#ctx0" brushRef="#br0" timeOffset="1">0 234 8546,'0'0'1816,"165"0"-5649,-113 0-1280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58.464"/>
    </inkml:context>
    <inkml:brush xml:id="br0">
      <inkml:brushProperty name="width" value="0.05" units="cm"/>
      <inkml:brushProperty name="height" value="0.05" units="cm"/>
    </inkml:brush>
  </inkml:definitions>
  <inkml:trace contextRef="#ctx0" brushRef="#br0">23 236 5777,'0'0'1801,"49"149"-1801,-20-128-1593</inkml:trace>
  <inkml:trace contextRef="#ctx0" brushRef="#br0" timeOffset="1">0 0 9674,'0'0'1600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58.967"/>
    </inkml:context>
    <inkml:brush xml:id="br0">
      <inkml:brushProperty name="width" value="0.05" units="cm"/>
      <inkml:brushProperty name="height" value="0.05" units="cm"/>
    </inkml:brush>
  </inkml:definitions>
  <inkml:trace contextRef="#ctx0" brushRef="#br0">0 0 8618,'173'119'57,"-143"-93"-15,-25-14-2,-3 9 28,1 0 0,0-1 1,2 1-1,1-1 1,0 0-1,15 31 1,10 32 89,-20-37-27,-9-33-34,1 0 0,1 0 0,0 0 0,8 17 0,-9-56 1269,-3-57-1266,6-190-906,-6 272 815,0 0-1,0 1 1,0-1 0,0 0-1,0 0 1,0 1-1,0-1 1,0 0-1,1 1 1,-1-1 0,0 0-1,0 1 1,0-1-1,1 1 1,-1-1 0,0 0-1,1 1 1,-1-1-1,1 1 1,-1-1-1,1 1 1,-1-1 0,1 0-1,9 10-47,9 30-133,-18-35 205,20 49-30,-12-27 65,20 39 1,-29-64-66,1-1 0,-1 1 0,0-1 0,0 0-1,0 1 1,0-1 0,1 1 0,-1-1 0,0 0-1,0 1 1,1-1 0,-1 0 0,0 0 0,0 1-1,1-1 1,-1 0 0,0 0 0,1 1 0,-1-1-1,1 0 1,-1 0 0,0 0 0,1 1 0,-1-1-1,1 0 1,-1 0 0,0 0 0,1 0 0,-1 0-1,1 0 1,-1 0 0,0 0 0,1 0 0,-1 0-1,1 0 1,-1 0 0,0 0 0,1 0 0,-1-1 0,1 1-1,-1 0 1,0 0 0,1 0 0,-1-1 0,0 1-1,1 0 1,-1 0 0,0-1 0,1 1 0,-1-1-1,13-19 3,-5-2-191,-1 0-1,-1-1 0,0 1 1,-2-1-1,-1 0 0,0-1 0,-2-30 1,0 62 178,0 0 1,1 0 0,0 0-1,5 11 1,0 4 76,0 3-22,1 0 1,2 0 0,12 24-1,-17-40-163,1-1 0,0 1 0,1-1 0,-1-1 0,2 1 0,-1-1-1,1-1 1,0 1 0,1-1 0,13 8 0,13 4-1969</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59.311"/>
    </inkml:context>
    <inkml:brush xml:id="br0">
      <inkml:brushProperty name="width" value="0.05" units="cm"/>
      <inkml:brushProperty name="height" value="0.05" units="cm"/>
    </inkml:brush>
  </inkml:definitions>
  <inkml:trace contextRef="#ctx0" brushRef="#br0">298 106 5905,'0'0'3925,"-31"-18"-3609,-98-54-132,125 70-166,1 0-1,-1 0 0,0 0 1,1 1-1,-1-1 0,0 1 1,0 0-1,0 0 0,0 1 1,0-1-1,0 1 0,0 0 1,0 0-1,0 0 0,0 0 1,-7 2-1,8 0 6,0-1 0,1 1-1,-1 0 1,0 0 0,1 0 0,-1 0-1,1 0 1,0 1 0,-1-1 0,1 1-1,0 0 1,-1 3 0,-2 1 26,1-2-33,1 1-1,-1 0 0,2 1 0,-1-1 0,1 0 0,0 1 1,0-1-1,1 1 0,-1-1 0,2 1 0,-1 0 0,1 0 1,0-1-1,0 1 0,2 10 0,-1-16-10,-1 1 0,1-1-1,0 0 1,0 0 0,-1 0 0,1 0-1,0 0 1,0 0 0,0 0 0,0 0-1,0 0 1,0 0 0,0 0 0,0-1-1,1 1 1,-1 0 0,0-1 0,0 1-1,1-1 1,-1 1 0,0-1 0,1 0-1,-1 1 1,0-1 0,1 0 0,-1 0-1,1 0 1,2-1 0,0 2 40,0-1-1,1 0 1,-1-1-1,0 1 1,1-1-1,-1 0 1,0 0-1,8-3 1,-5-1-17,0-1 1,0 1-1,-1-1 1,1 0-1,-1-1 1,-1 1-1,8-12 1,25-27-81,-37 44-77,0 11 77,0-1 0,1 1 1,0-1-1,1 1 1,0-1-1,0 0 1,1 0-1,0 0 0,1-1 1,0 0-1,0 0 1,1 0-1,0 0 1,0-1-1,1 0 0,0 0 1,14 10-1,17 5-1449,-2-10-1075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21.990"/>
    </inkml:context>
    <inkml:brush xml:id="br0">
      <inkml:brushProperty name="width" value="0.05" units="cm"/>
      <inkml:brushProperty name="height" value="0.05" units="cm"/>
    </inkml:brush>
  </inkml:definitions>
  <inkml:trace contextRef="#ctx0" brushRef="#br0">189 1673 3569,'0'0'5730,"7"-3"-2671,35-13-2296,27-22-67,-1-4-1,-2-2 1,88-78-1,-139 110-577,-1 0-1,-1-1 1,0-1-1,-1 0 1,21-32-1,-27 35-31,0-1 1,-1 0-1,0-1 1,0 1-1,-2-1 0,0 0 1,0 0-1,-1 0 0,1-15 1,0-241 279,-5 249-345,-1 1 0,-1-1-1,-1 1 1,0-1-1,-12-23 1,-48-90 261,33 80-187,-3 2 0,-2 1 1,-2 2-1,-2 1 0,-2 3 1,-2 1-1,-2 2 0,-60-40 0,77 62-59,-1 1 0,-37-16-1,28 14-3,27 12-28,11 6-2,-1 0-1,1 1 0,-1-1 0,1 1 0,-1-1 0,0 1 0,1 0 1,-7-1-1,9 2 8,0-1-302,0 0 267,1 1-1,-1-1 1,1 1 0,-1-1 0,0 1-1,1-1 1,-1 1 0,1 0-1,0-1 1,-1 1 0,1 0-1,-1-1 1,1 1 0,0 0-1,-1 0 1,1-1 0,0 1-1,-1 0 1,1 0 0,0 0-1,-1 0 1,1 0 0,0 0 0,25-1 169,-17 0-157,352-22 268,-255 15-637,-231 7 102,-138 2 155,249 0 121,1 0 0,0 1 0,-20 5 0,32-5-17,0-1 0,0 1 1,0 0-1,1 0 0,-1 0 0,0 0 0,1 0 0,0 0 1,-1 0-1,1 0 0,0 0 0,0 0 0,0 3 0,0 2 5,-8 127-16,10 141 0,8-159-963,-1 20-2439,-9-113-1432</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5:59.671"/>
    </inkml:context>
    <inkml:brush xml:id="br0">
      <inkml:brushProperty name="width" value="0.05" units="cm"/>
      <inkml:brushProperty name="height" value="0.05" units="cm"/>
    </inkml:brush>
  </inkml:definitions>
  <inkml:trace contextRef="#ctx0" brushRef="#br0">62 0 9234,'0'0'2945,"-62"192"-2769,62-130-72,0-1 128,0-3-120,20 1-104,6-10 64,10-5-72,2-12-24,8-17-720,9-15-753,-13-24-647,-10-14-6266</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00.012"/>
    </inkml:context>
    <inkml:brush xml:id="br0">
      <inkml:brushProperty name="width" value="0.05" units="cm"/>
      <inkml:brushProperty name="height" value="0.05" units="cm"/>
    </inkml:brush>
  </inkml:definitions>
  <inkml:trace contextRef="#ctx0" brushRef="#br0">1 0 7682,'0'0'3464,"65"76"-3464,48-76-336,-12 0-1160,-11-3-1377</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00.369"/>
    </inkml:context>
    <inkml:brush xml:id="br0">
      <inkml:brushProperty name="width" value="0.05" units="cm"/>
      <inkml:brushProperty name="height" value="0.05" units="cm"/>
    </inkml:brush>
  </inkml:definitions>
  <inkml:trace contextRef="#ctx0" brushRef="#br0">38 104 1032,'0'0'9741,"-8"18"-9594,1-4-121,1-1 1,0 1 0,-4 19-1,10-33-23,0 1 0,0 0 0,0 0 0,0 0 0,0 0-1,0 0 1,0 0 0,0 0 0,0-1 0,1 1 0,-1 0-1,0 0 1,1 0 0,-1 0 0,0-1 0,1 1 0,-1 0-1,1 0 1,-1-1 0,1 1 0,0 0 0,-1-1 0,1 1-1,0-1 1,-1 1 0,1-1 0,0 1 0,0-1 0,-1 1-1,1-1 1,0 0 0,0 1 0,0-1 0,0 0 0,-1 0-1,3 1 1,35 0 31,-27-1-37,1 0-32,-1 0 1,1-1-1,0-1 0,0 0 0,-1 0 0,1-1 0,-1-1 0,18-7 0,-23 8-25,-1-1-1,1 1 1,-1-1-1,0 0 1,0 0-1,0 0 1,0-1-1,-1 0 1,0 0-1,0 0 1,0 0-1,0 0 1,-1-1-1,0 0 1,0 0-1,-1 0 1,3-8-1,-3 10 73,-1-1-1,0 1 0,0-1 0,0 0 0,-1 1 0,1-1 1,-1 0-1,0 0 0,0 1 0,-1-1 0,0 0 0,-1-6 0,1 9 34,0 0 0,0 0 0,-1 0 0,1 0 0,0 0 0,-1 0-1,1 0 1,-1 1 0,0-1 0,1 1 0,-1-1 0,0 1 0,0 0 0,0-1-1,0 1 1,0 0 0,0 0 0,0 1 0,-1-1 0,1 0 0,0 1-1,0-1 1,-1 1 0,1 0 0,0 0 0,-4 0 0,2-1-10,0 0 0,-1 1 0,1 0 0,0 0 0,-1 0 0,1 1 0,0-1 0,-1 1 0,1 0 0,0 0 0,0 0 0,0 1 0,0 0 0,0-1 0,0 1 0,0 1 0,1-1 0,-1 0 0,1 1 0,-1 0 0,1 0 0,0 0 0,0 0 0,0 1 0,1-1 0,-1 1 0,1-1 0,-3 6 0,0 2 61,-1 1 0,2-1 1,-1 1-1,2 0 1,0 0-1,0 0 1,1 1-1,0-1 0,1 1 1,1-1-1,0 1 1,2 16-1,0-21-69,-1-1-1,1 1 1,0 0 0,1-1-1,-1 0 1,1 0-1,1 0 1,0 0 0,0 0-1,0-1 1,1 1 0,-1-1-1,2 0 1,-1-1-1,8 8 1,-4-6-49,-1 0-1,1-1 1,1 1-1,-1-2 1,1 1-1,0-2 1,0 1-1,0-1 1,1-1-1,18 4 1,8-3-1245,64-4 1,-85 0 572,45-3-3817</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00.733"/>
    </inkml:context>
    <inkml:brush xml:id="br0">
      <inkml:brushProperty name="width" value="0.05" units="cm"/>
      <inkml:brushProperty name="height" value="0.05" units="cm"/>
    </inkml:brush>
  </inkml:definitions>
  <inkml:trace contextRef="#ctx0" brushRef="#br0">1 39 4297,'0'0'1016,"158"-38"-2680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01.322"/>
    </inkml:context>
    <inkml:brush xml:id="br0">
      <inkml:brushProperty name="width" value="0.05" units="cm"/>
      <inkml:brushProperty name="height" value="0.05" units="cm"/>
    </inkml:brush>
  </inkml:definitions>
  <inkml:trace contextRef="#ctx0" brushRef="#br0">81 1 8466,'0'0'4463,"-6"3"-4595,3 0 141,0 0 0,-1 0-1,1 0 1,1 0-1,-1 1 1,0-1-1,1 1 1,0 0-1,-1 0 1,1 0 0,1 0-1,-1 0 1,1 0-1,-2 7 1,-2 14 195,-4 36 0,4-25-47,3-24-118,-5 31 209,2 1 1,0 87-1,5-130-246,1 1 0,-1 0 0,0 0 0,1-1 0,-1 1 0,1 0 1,-1-1-1,1 1 0,0 0 0,0-1 0,0 1 0,0-1 0,0 1 0,0-1 0,0 0 0,0 1 0,1-1 0,-1 0 0,0 0 0,3 1 0,-1 0 7,1 0 0,-1-1 0,1 1 0,0-1 0,-1 0 0,1 0 0,0 0 0,0-1-1,5 1 1,-2 0-71,-1-1 0,1-1-1,0 1 1,-1-1-1,1 0 1,-1 0 0,1-1-1,-1 0 1,0 0 0,0-1-1,11-6 1,-2-2-509,-2-2-1,1 0 1,-2-1 0,18-24-1,-2-6-1964</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01.695"/>
    </inkml:context>
    <inkml:brush xml:id="br0">
      <inkml:brushProperty name="width" value="0.05" units="cm"/>
      <inkml:brushProperty name="height" value="0.05" units="cm"/>
    </inkml:brush>
  </inkml:definitions>
  <inkml:trace contextRef="#ctx0" brushRef="#br0">0 164 9498,'0'0'2833,"253"-90"-4210,-143 52 145,-3 3-1296</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02.378"/>
    </inkml:context>
    <inkml:brush xml:id="br0">
      <inkml:brushProperty name="width" value="0.05" units="cm"/>
      <inkml:brushProperty name="height" value="0.05" units="cm"/>
    </inkml:brush>
  </inkml:definitions>
  <inkml:trace contextRef="#ctx0" brushRef="#br0">231 1 880,'0'0'9697,"0"13"-9572,-4 116 629,5 157 1349,3-258-2015,0 1 1,16 51-1,-13-67 102,-4-22 91,-4-25-334,-1 26-70,0 1 0,0-1 1,0 1-1,-1 0 0,0 0 1,-1 0-1,0 0 0,0 1 1,0-1-1,-9-9 0,10 12 62,-1 0 1,0 0-1,0 0 0,-1 1 0,1-1 0,-1 1 1,1 1-1,-1-1 0,0 0 0,0 1 0,0 0 1,0 0-1,-1 1 0,1-1 0,0 1 0,-7 0 1,5 0 41,0 1 0,1 0 1,-1 1-1,0-1 1,0 1-1,1 1 1,-1-1-1,1 1 0,-1 0 1,1 1-1,-11 5 1,13-6 22,1 1 1,0-1-1,0 1 1,-1 0 0,2 0-1,-1 0 1,0 0-1,1 1 1,-1-1-1,1 1 1,0 0 0,0-1-1,0 1 1,1 0-1,0 0 1,-1 0 0,1 0-1,1 0 1,-1 0-1,0 7 1,1-9 0,-1 0 0,1 1 0,0-1 0,0 0 0,0 1 0,0-1 0,1 0 0,-1 0 0,1 1 0,-1-1 0,1 0 0,0 0 0,0 0 0,0 0 0,2 4 0,-1-4 6,0-1-1,0 1 0,0-1 1,0 0-1,0 1 1,0-1-1,1 0 0,-1 0 1,0 0-1,0-1 1,1 1-1,-1-1 0,1 1 1,-1-1-1,3 0 1,18 2-66,-1 0 0,0-2 0,0-1 0,41-7 0,-45 4-774,0 0 1,1-2-1,20-8 1,15-12-6266</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02.877"/>
    </inkml:context>
    <inkml:brush xml:id="br0">
      <inkml:brushProperty name="width" value="0.05" units="cm"/>
      <inkml:brushProperty name="height" value="0.05" units="cm"/>
    </inkml:brush>
  </inkml:definitions>
  <inkml:trace contextRef="#ctx0" brushRef="#br0">23 18 6937,'0'0'5298,"-23"-18"-5306,23 42-56,0 5 64,0 6 56,0 3-8,0-3-24,0-6-24,3-9-761,7-5-1095,-3-15-2185</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03.217"/>
    </inkml:context>
    <inkml:brush xml:id="br0">
      <inkml:brushProperty name="width" value="0.05" units="cm"/>
      <inkml:brushProperty name="height" value="0.05" units="cm"/>
    </inkml:brush>
  </inkml:definitions>
  <inkml:trace contextRef="#ctx0" brushRef="#br0">0 0 7938,'0'0'336</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03.559"/>
    </inkml:context>
    <inkml:brush xml:id="br0">
      <inkml:brushProperty name="width" value="0.05" units="cm"/>
      <inkml:brushProperty name="height" value="0.05" units="cm"/>
    </inkml:brush>
  </inkml:definitions>
  <inkml:trace contextRef="#ctx0" brushRef="#br0">1 14 1736,'0'0'5850,"11"29"-5182,37 87-125,-44-105-303,1 0 0,0 0 0,1-1 0,10 15 1,-8-14 153,-8-10-341,1 0 1,-1 0 0,1-1 0,0 1 0,-1 0 0,1-1 0,0 1 0,-1 0 0,1-1 0,0 1 0,0 0 0,0-1 0,-1 1 0,1-1-1,0 0 1,0 1 0,1-1 0,-2 0 6,1 0 0,0 0 0,-1 0 0,1 0 0,-1 0 0,1 0 0,-1 0 0,1-1 0,-1 1 0,1 0 0,-1 0 0,1-1 0,-1 1 0,0 0 0,1-1 0,-1 1 0,1 0 0,-1-1 0,0 1 0,1-1 0,-1 1-1,1-1 1,13-34 1706,-10 24-2102,4-13 395,-2 4-89,1 0 1,1 1-1,0 0 1,1 1-1,21-31 0,-29 49 18,-1-1 0,0 1-1,0-1 1,1 1 0,-1-1-1,0 1 1,1 0 0,-1-1-1,0 1 1,1 0 0,-1-1-1,1 1 1,-1 0 0,1 0-1,-1-1 1,1 1 0,-1 0-1,1 0 1,-1 0 0,1 0-1,-1-1 1,1 1 0,-1 0-1,1 0 1,-1 0 0,1 0-1,-1 0 1,1 0 0,-1 1-1,1-1 1,-1 0 0,1 0-1,-1 0 1,1 0 0,-1 0-1,1 1 1,-1-1 0,0 0 0,1 0-1,-1 1 1,1-1 0,-1 0-1,0 1 1,1-1 0,-1 1-1,0-1 1,1 0 0,-1 1-1,0-1 1,0 1 0,1-1-1,-1 1 1,0 0 0,13 31-40,-11-24 9,9 23 51,23 76 118,-31-102 120,-1-13-75,0-12-88,-3-32-79,-1 27-50,2-1 1,1 1 0,4-30-1,-5 56 35,0-1 1,1 0-1,-1 0 0,0 0 0,0 1 0,0-1 0,0 0 0,1 0 1,-1 0-1,0 1 0,0-1 0,0 0 0,1 0 0,-1 0 0,0 0 1,0 0-1,1 1 0,-1-1 0,0 0 0,0 0 0,1 0 0,-1 0 1,0 0-1,0 0 0,1 0 0,-1 0 0,0 0 0,1 0 1,-1 0-1,0 0 0,0 0 0,1 0 0,-1 0 0,0 0 0,0-1 1,1 1-1,-1 0 0,0 0 0,0 0 0,1 0 0,-1 0 0,0-1 1,0 1-1,0 0 0,1 0 0,-1 0 0,0-1 0,0 1 0,0 0 1,0 0-1,1 0 0,-1-1 0,0 1 0,0 0 0,0-1 0,0 1 1,0 0-1,10 24-56,-9-22 55,13 41-57,10 30-300,-1-31-2646,-13-29-627</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26.280"/>
    </inkml:context>
    <inkml:brush xml:id="br0">
      <inkml:brushProperty name="width" value="0.05" units="cm"/>
      <inkml:brushProperty name="height" value="0.05" units="cm"/>
    </inkml:brush>
  </inkml:definitions>
  <inkml:trace contextRef="#ctx0" brushRef="#br0">127 101 832,'0'0'9677,"-2"-15"-8704,-9-46-150,11 60-729,0-1 0,0 1-1,0 0 1,0 0 0,-1 0-1,1-1 1,0 1 0,-1 0-1,1 0 1,0 0 0,-1 0-1,1-1 1,-1 1 0,0 0 0,1 0-1,-1 0 1,0 0 0,0 0-1,1 1 1,-3-3 0,3 4-89,-1-1 0,1 0 1,-1 0-1,1 0 1,-1 1-1,1-1 0,0 0 1,-1 0-1,1 1 0,-1-1 1,1 0-1,0 1 0,-1-1 1,1 0-1,0 1 1,0-1-1,-1 0 0,1 1 1,0-1-1,0 1 0,0-1 1,-1 1-1,1-1 1,0 1-1,0-1 0,0 0 1,0 1-1,0 0 0,-4 30-27,1-1 0,1 37 0,1 6 482,-38 357 983,-6 217-1058,45-558-423,31-89-4,-19-3-36,-1 1 1,0-1-1,0-1 0,0 0 0,0-1 1,0 0-1,10-6 0,72-51-1546,-59 37 904,46-31-1470,-15 3-766</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03.900"/>
    </inkml:context>
    <inkml:brush xml:id="br0">
      <inkml:brushProperty name="width" value="0.05" units="cm"/>
      <inkml:brushProperty name="height" value="0.05" units="cm"/>
    </inkml:brush>
  </inkml:definitions>
  <inkml:trace contextRef="#ctx0" brushRef="#br0">50 0 6873,'0'0'3389,"0"26"-3206,2 85-34,-2-105-125,1 1 0,-1-1 0,1 0 0,0 0 0,1 0 0,0 0 0,0 0 0,0 0-1,0-1 1,1 1 0,0-1 0,6 9 0,-7-12 13,1 1 0,-1-1-1,1 0 1,-1 0 0,1 0-1,0 0 1,0 0 0,0-1-1,0 1 1,0-1 0,0 0 0,0 0-1,1 0 1,-1 0 0,0-1-1,0 1 1,1-1 0,4 0-1,-6 0 2,0 0-1,0 0 0,-1-1 0,1 1 0,0 0 0,0-1 0,0 1 0,-1-1 0,1 0 0,0 0 0,-1 1 0,1-1 0,0 0 1,-1-1-1,1 1 0,-1 0 0,0 0 0,3-3 0,-2 1 2,1-1 0,-1 0 0,0 1 0,0-1 1,0 0-1,-1 0 0,3-8 0,-1-3-13,0 0-1,-2 1 1,1-27 0,-2 36-27,0 1 1,0-1-1,0 1 1,-1 0 0,1-1-1,-1 1 1,-1 0-1,1-1 1,0 1-1,-1 0 1,0 0-1,0 0 1,0 0 0,-4-5-1,3 7 12,1 0-1,-1 0 0,1 0 1,-1 0-1,0 0 1,0 0-1,0 1 1,0-1-1,0 1 1,-1 0-1,1 0 1,0 0-1,0 1 1,-1-1-1,1 1 1,-1-1-1,1 1 0,0 0 1,-6 1-1,6 0-9,-1 0 0,1 0 0,0 0 0,-1 0 0,1 1 0,0-1 0,0 1 0,0 0 0,0 0 0,0 0 0,1 0 0,-1 0 0,1 1 0,-1-1 0,1 1 0,0 0 0,0-1-1,0 1 1,0 0 0,-2 5 0,-4 8 10,1 0 0,-9 27-1,10-26 36,1 1-1,1 0 0,1-1 1,0 1-1,1 0 0,1 1 1,1-1-1,2 28 1,0-40-39,-1-1 0,1 1 0,0-1 0,0 0 0,1 1 0,-1-1 0,1 0 0,0-1 0,1 1 0,-1 0 0,1-1 0,0 0 0,0 0 0,0 0 0,1 0 0,-1-1 0,1 0 0,6 4 0,1-1-30,0 0-1,-1-1 1,2 0-1,-1-1 1,0 0-1,1-1 0,23 3 1,34-3-1673,85-5 0,-56-8-2754</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04.270"/>
    </inkml:context>
    <inkml:brush xml:id="br0">
      <inkml:brushProperty name="width" value="0.05" units="cm"/>
      <inkml:brushProperty name="height" value="0.05" units="cm"/>
    </inkml:brush>
  </inkml:definitions>
  <inkml:trace contextRef="#ctx0" brushRef="#br0">1 0 10298,'0'0'5033,"49"6"-6321,12-6-120,-9 0-1137,-3 0-3880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06.049"/>
    </inkml:context>
    <inkml:brush xml:id="br0">
      <inkml:brushProperty name="width" value="0.05" units="cm"/>
      <inkml:brushProperty name="height" value="0.05" units="cm"/>
    </inkml:brush>
  </inkml:definitions>
  <inkml:trace contextRef="#ctx0" brushRef="#br0">4 1 5513,'0'0'5965,"0"21"-3932,-2 76-987,0-41-824,2 0-1,11 83 0,-9-125-625,1-1 1,1 1 0,10 25 0,-11-33-323,0 1 0,1-1 1,0 0-1,0 0 1,7 8-1,8 2-4703</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6:06.637"/>
    </inkml:context>
    <inkml:brush xml:id="br0">
      <inkml:brushProperty name="width" value="0.05" units="cm"/>
      <inkml:brushProperty name="height" value="0.05" units="cm"/>
    </inkml:brush>
  </inkml:definitions>
  <inkml:trace contextRef="#ctx0" brushRef="#br0">196 1 3993,'0'0'5197,"-18"1"-4972,-57 10 74,71-10-262,-1 1 0,1 1 1,0-1-1,-1 1 0,1-1 0,0 1 0,1 0 0,-1 1 1,0-1-1,1 1 0,0-1 0,0 1 0,0 0 0,0 0 1,1 1-1,0-1 0,0 0 0,0 1 0,0-1 0,-1 8 1,-3 2 96,0-1-40,2-1 0,0 1 0,0-1 0,1 1 0,1 0 0,0 0 1,1 1-1,0-1 0,1 0 0,2 18 0,-2-29-81,1 0 0,0 1 1,0-1-1,0 0 0,0 0 0,0 0 1,0 0-1,1 0 0,-1 0 0,1 0 1,-1-1-1,1 1 0,0 0 0,-1-1 1,1 1-1,0-1 0,0 0 0,0 0 1,0 1-1,1-1 0,-1-1 0,0 1 1,0 0-1,5 0 0,4 2 118,0-1 1,1 0-1,21 0 0,10 0 135,1-3 0,43-6 0,-74 6-247,-1-2-1,1 1 1,0-2-1,-1 0 1,0 0-1,0-1 1,0 0-1,-1-1 1,1-1-1,-1 0 1,14-11-1,-23 16-20,0-1-1,0 1 1,0-1 0,0 1-1,0-1 1,-1 0 0,1 0-1,-1 0 1,1 0 0,-1 0-1,0 0 1,0 0-1,-1 0 1,1 0 0,-1-1-1,1 1 1,-1 0 0,0 0-1,0 0 1,0-1 0,-1 1-1,1 0 1,-1 0-1,0 0 1,0-1 0,0 1-1,-2-3 1,0-2-4,-1-1-1,-1 1 1,1 1-1,-1-1 1,0 1-1,-1 0 1,0 0 0,-8-7-1,2 3-18,0 1-1,-1 1 0,0 0 1,-19-9-1,25 15 25,0 0 0,0 0-1,0 0 1,-1 1 0,1 0-1,-1 1 1,1 0 0,-1 0-1,0 0 1,1 1 0,-11 1-1,16 0-27,-1-1 0,1 1 0,0 1 0,-1-1 0,1 0 0,0 1 0,0-1 0,-1 1 0,1-1 0,0 1 0,1 0 0,-1 0 0,0 0 0,0 0 0,1 0 0,-1 0 0,1 1 0,0-1 0,0 1 0,0-1 0,0 0 0,0 1 0,0 0 0,0 3 0,-4 6-262,-17 44-1659,2-3-986</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31.173"/>
    </inkml:context>
    <inkml:brush xml:id="br0">
      <inkml:brushProperty name="width" value="0.05" units="cm"/>
      <inkml:brushProperty name="height" value="0.05" units="cm"/>
    </inkml:brush>
  </inkml:definitions>
  <inkml:trace contextRef="#ctx0" brushRef="#br0">52 49 6649,'0'0'6043,"0"-9"-5602,-3-22-330,0 22-89,3 29-8,-23 424 1523,0 5-7,23-443-1522,0-1-1,0 1 0,1-1 1,0 1-1,0-1 1,0 1-1,0-1 0,1 0 1,3 7-1,-4-10-9,1 0 1,-1 1 0,1-1-1,0 0 1,-1 0-1,1-1 1,0 1 0,0 0-1,0-1 1,1 1 0,-1-1-1,0 0 1,1 1-1,-1-1 1,0 0 0,1 0-1,-1-1 1,1 1-1,0-1 1,-1 1 0,5-1-1,1 1-139,0-1 0,0 0-1,-1-1 1,1 0 0,0 0 0,0 0 0,0-1-1,-1 0 1,1-1 0,-1 0 0,0 0-1,12-7 1,3-4-821,-2-2-1,31-26 1,-35 27 129,41-40-3048</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31.531"/>
    </inkml:context>
    <inkml:brush xml:id="br0">
      <inkml:brushProperty name="width" value="0.05" units="cm"/>
      <inkml:brushProperty name="height" value="0.05" units="cm"/>
    </inkml:brush>
  </inkml:definitions>
  <inkml:trace contextRef="#ctx0" brushRef="#br0">0 62 10610,'0'0'4433,"72"-47"-4425,2 38 0,17 6-8,9 0-56,1 3-960,28 0-848,-28 9-505,-17 6-1816</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31.876"/>
    </inkml:context>
    <inkml:brush xml:id="br0">
      <inkml:brushProperty name="width" value="0.05" units="cm"/>
      <inkml:brushProperty name="height" value="0.05" units="cm"/>
    </inkml:brush>
  </inkml:definitions>
  <inkml:trace contextRef="#ctx0" brushRef="#br0">1 252 4505,'0'0'8056,"7"-19"-7600,79-195 818,-80 198-606,-5 13-167,-1 7-186,1 9-380,11 68-24,4-1 0,27 84 0,31 44-5948,-48-144-2425</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33.494"/>
    </inkml:context>
    <inkml:brush xml:id="br0">
      <inkml:brushProperty name="width" value="0.05" units="cm"/>
      <inkml:brushProperty name="height" value="0.05" units="cm"/>
    </inkml:brush>
  </inkml:definitions>
  <inkml:trace contextRef="#ctx0" brushRef="#br0">0 0 11378,'0'0'3601,"0"37"-3351,0 410 953,16-71-627,-8-313-507,2-1-1,3 0 1,40 116-1,-53-178-68,4 12 0,0-1-1,1 0 0,1 0 0,0 0 1,9 12-1,-13-20 1,1 0 1,0-1-1,-1 1 1,1-1-1,0 1 1,1-1-1,-1 0 1,0 0-1,1-1 1,-1 1-1,1-1 1,0 0-1,-1 1 0,1-1 1,0-1-1,0 1 1,-1-1-1,1 1 1,0-1-1,5-1 1,-4 1-14,0 0 0,-1-1 0,1 0 1,0 0-1,0 0 0,-1 0 0,1-1 1,-1 1-1,1-1 0,-1-1 0,4-2 1,0-1-85,0 0-1,0-1 1,-1 0 0,0 0 0,7-11 0,19-28-1836,-3 0 1,49-100-1,-33 25-7141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33.886"/>
    </inkml:context>
    <inkml:brush xml:id="br0">
      <inkml:brushProperty name="width" value="0.05" units="cm"/>
      <inkml:brushProperty name="height" value="0.05" units="cm"/>
    </inkml:brush>
  </inkml:definitions>
  <inkml:trace contextRef="#ctx0" brushRef="#br0">1 6 12883,'0'0'3617,"113"-5"-3762,-26 5-1303,56 0-656,-20 5-617,-16 16-3616</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34.229"/>
    </inkml:context>
    <inkml:brush xml:id="br0">
      <inkml:brushProperty name="width" value="0.05" units="cm"/>
      <inkml:brushProperty name="height" value="0.05" units="cm"/>
    </inkml:brush>
  </inkml:definitions>
  <inkml:trace contextRef="#ctx0" brushRef="#br0">0 463 9074,'0'0'3485,"2"-26"-3211,-1 2-246,16-161 83,-11 151 54,2-19 1394,4-88-1,6 159-1509,77 113-186,-17-20-365,158 173 1,-150-201-1645,-9-16-1413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26.637"/>
    </inkml:context>
    <inkml:brush xml:id="br0">
      <inkml:brushProperty name="width" value="0.05" units="cm"/>
      <inkml:brushProperty name="height" value="0.05" units="cm"/>
    </inkml:brush>
  </inkml:definitions>
  <inkml:trace contextRef="#ctx0" brushRef="#br0">1 103 6873,'0'0'3969,"94"-17"-3441,-26 8 121,13-3-241,6-2-272,1 2-136,25-3-824,-25 4-1817,-17-1-2992</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35.006"/>
    </inkml:context>
    <inkml:brush xml:id="br0">
      <inkml:brushProperty name="width" value="0.05" units="cm"/>
      <inkml:brushProperty name="height" value="0.05" units="cm"/>
    </inkml:brush>
  </inkml:definitions>
  <inkml:trace contextRef="#ctx0" brushRef="#br0">2194 131 9154,'0'0'2227,"-21"25"-1723,-74 84 60,77-90-370,-1 0-1,-1-1 0,-1-2 0,0 0 0,-1-1 1,-25 13-1,23-14-21,-65 35 301,-2-4 1,-1-4 0,-183 54 0,205-77-415,-2-3 0,-80 6 1,-147-9 111,210-12-126,-1-3 1,-151-26-1,210 22 18,-37-11 0,58 14 38,0 0-1,0-1 1,0 0 0,0-1-1,1 0 1,0 0-1,-10-9 1,15 10-48,4 4-55,-1 0 1,0 0-1,0 0 0,0 0 0,0-1 0,0 1 0,0 0 0,-1 1 0,1-1 0,0 0 0,0 0 0,-1 1 0,1-1 0,0 0 0,-1 1 0,1-1 1,-1 1-1,1 0 0,-2-1 0,3-1 16,1 0 1,0 0-1,0 0 1,0 0-1,1 0 1,-1 0-1,0 0 1,1 0 0,2-2-1,7-8-7,159-188-498,43-142-843,-229 381 1280,-22 25 249,-83 105-1,-65 48 152,133-157-226,35-40-66,1 2 1,-19 30-1,31-44-57,1 0-1,0 1 1,0 0 0,0 0-1,1 0 1,1 0 0,-1 1-1,2-1 1,-1 1 0,1 11-1,1-18-1,0 0-1,0 0 1,0 0-1,1 1 0,0-1 1,-1 0-1,1 0 1,0-1-1,1 1 1,-1 0-1,0 0 0,1 0 1,-1-1-1,1 1 1,0-1-1,0 1 1,0-1-1,3 3 0,6 3-31,0 0 1,0-1-1,19 10 0,-26-15 14,209 101-2851,-109-53-888</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55.446"/>
    </inkml:context>
    <inkml:brush xml:id="br0">
      <inkml:brushProperty name="width" value="0.05" units="cm"/>
      <inkml:brushProperty name="height" value="0.05" units="cm"/>
    </inkml:brush>
  </inkml:definitions>
  <inkml:trace contextRef="#ctx0" brushRef="#br0">1 0 8090,'0'0'2536,"10"2"-2441,-7-2-72,0 0-1,0 1 1,0 0-1,0-1 1,0 1-1,-1 0 1,1 0-1,0 1 1,0-1 0,-1 1-1,1-1 1,-1 1-1,5 4 1,-4-2 44,0 0 0,0 0 0,-1 1 1,1-1-1,-1 1 0,0 0 0,0-1 0,0 1 0,-1 0 1,1 6-1,9 46 608,-3-1 0,2 72 0,-9 120 178,-3-147-548,-9 167 368,1 136 107,11-387-767,1 0 0,1-1 0,0 1 0,1-1 1,1 0-1,0 0 0,1 0 0,1-1 1,0 1-1,1-2 0,14 19 0,-18-27-7,0-1 0,1-1 0,-1 1 0,1-1 0,0 1 1,1-1-1,-1-1 0,1 1 0,0-1 0,0 0 0,0 0 0,0-1 0,0 0 0,10 3 0,5-2-309,0 0 0,0-1 0,24-1 0,-27-1-184,52 1-2232</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55.788"/>
    </inkml:context>
    <inkml:brush xml:id="br0">
      <inkml:brushProperty name="width" value="0.05" units="cm"/>
      <inkml:brushProperty name="height" value="0.05" units="cm"/>
    </inkml:brush>
  </inkml:definitions>
  <inkml:trace contextRef="#ctx0" brushRef="#br0">1 30 12323,'0'0'2672,"207"-21"-2632,-29 16-40,46 2-928,-26 3-1889,-49 0-2080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56.900"/>
    </inkml:context>
    <inkml:brush xml:id="br0">
      <inkml:brushProperty name="width" value="0.05" units="cm"/>
      <inkml:brushProperty name="height" value="0.05" units="cm"/>
    </inkml:brush>
  </inkml:definitions>
  <inkml:trace contextRef="#ctx0" brushRef="#br0">373 630 5865,'0'0'3302,"8"-32"-2599,29-105-40,-29 104-339,-1 0 1,-1 0-1,-2 0 1,-1-1-1,-2 0 0,-1 1 1,-5-36-1,4 61-279,0 0 1,-1 0-1,0 0 1,-1 0-1,1 0 0,-2 1 1,1-1-1,-1 1 0,0 0 1,-1 0-1,-9-12 0,10 14-40,-1 0-1,1 1 0,-1-1 0,0 1 0,0 0 0,-1 0 0,1 1 0,-1 0 0,0 0 0,0 0 0,0 0 0,0 1 0,-1 0 0,1 1 1,-8-2-1,6 2-9,1 0 1,-1 1 0,1 0 0,-1 0 0,0 1-1,1 0 1,-1 0 0,1 1 0,-1 0 0,1 1-1,0-1 1,-9 6 0,6-2-10,1 0 0,0 1 0,1 0 0,-1 0 0,2 1 0,-1 0 0,1 1 0,-7 10 1,-1 3 11,1 0 1,1 2 0,1-1 0,1 2 0,1-1 0,1 2-1,2-1 1,0 1 0,2 0 0,0 0 0,2 1 0,1-1-1,2 1 1,0-1 0,4 31 0,-3-53 13,0 0-1,-1 0 1,1-1 0,0 1-1,1 0 1,-1 0 0,1-1 0,0 1-1,-1-1 1,2 1 0,-1-1-1,0 0 1,1 0 0,-1 0-1,1 0 1,0 0 0,0-1 0,0 1-1,0-1 1,0 0 0,1 0-1,-1 0 1,1 0 0,0-1-1,-1 1 1,1-1 0,0 0 0,0 0-1,0 0 1,-1-1 0,1 1-1,0-1 1,6 0 0,-1 0 11,0-1 0,0 1 0,0-2 0,0 1 0,0-1 0,-1-1 1,1 0-1,0 0 0,-1 0 0,0-1 0,0-1 0,0 1 0,11-10 0,-4 2-25,-2-1 0,0-1-1,-1 0 1,0-1 0,-1 0-1,0-1 1,-2 0-1,0-1 1,11-29 0,-11 21-65,-2 0 1,0-1 0,-2 0-1,-1 0 1,-1-1 0,-1-35-1,-10 80-381,-1 10 429,0 2 1,2-1-1,1 1 0,2 0 0,0 1 0,3-1 0,2 51 0,-1-75-15,1-1-1,-1 1 0,1 0 0,0-1 0,1 1 1,-1-1-1,1 1 0,0-1 0,1 0 0,-1 1 1,1-1-1,0 0 0,1-1 0,-1 1 1,1-1-1,0 1 0,0-1 0,0 0 0,0-1 1,1 1-1,-1-1 0,1 1 0,0-2 0,0 1 1,0 0-1,1-1 0,-1 0 0,1 0 0,-1-1 1,1 1-1,10 0 0,42 4-1180,1-3-1,67-6 1,-8-4-3054</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57.274"/>
    </inkml:context>
    <inkml:brush xml:id="br0">
      <inkml:brushProperty name="width" value="0.05" units="cm"/>
      <inkml:brushProperty name="height" value="0.05" units="cm"/>
    </inkml:brush>
  </inkml:definitions>
  <inkml:trace contextRef="#ctx0" brushRef="#br0">234 0 8130,'0'0'1837,"-26"20"-1817,0-1-17,2 1 0,-29 29-1,52-47 1,-1-1-1,1 1 1,-1-1-1,1 1 1,0-1-1,0 1 0,0 0 1,0 0-1,0 0 1,0-1-1,1 1 1,-1 0-1,1 0 0,-1 0 1,1 0-1,0 0 1,-1 0-1,1 0 1,0 1-1,0-1 0,1 0 1,-1 0-1,0 0 1,1 0-1,-1 0 1,1 0-1,0-1 0,-1 1 1,1 0-1,0 0 1,0 0-1,2 2 0,24 38 171,3-1 0,54 58 0,3 5 37,-63-73-93,30 52 1,-48-72-28,0 1 0,-1-1 0,0 1 0,-1 0-1,0 1 1,-1-1 0,-1 1 0,2 21 0,-4-30-49,1-1 1,-2 1-1,1-1 0,0 1 1,-1 0-1,1-1 0,-1 1 1,0-1-1,-1 0 0,1 1 1,0-1-1,-1 0 0,0 0 1,1 0-1,-2 0 0,1 0 1,0 0-1,0 0 0,-4 3 1,0-2-5,1-1 0,-1 1 0,1-1 0,-1 0 0,0-1 0,0 1 1,0-1-1,0 0 0,-1 0 0,-5 0 0,-9 1-46,0-2 1,0 0-1,0-1 0,1-1 0,-34-6 1,35 3-293,0-1 0,0-1 1,-22-9-1,-48-29-2445</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57.848"/>
    </inkml:context>
    <inkml:brush xml:id="br0">
      <inkml:brushProperty name="width" value="0.05" units="cm"/>
      <inkml:brushProperty name="height" value="0.05" units="cm"/>
    </inkml:brush>
  </inkml:definitions>
  <inkml:trace contextRef="#ctx0" brushRef="#br0">0 0 9058,'0'0'2071,"1"28"-1619,0-16-377,13 203 1050,1-79-542,35 261-88,-47-375-554,-2-14-68,0 0-1,0 0 1,1 0-1,1 0 1,2 7-1,-4-13 30,0-1 0,0 1-1,0-1 1,0 1-1,0-1 1,0 1 0,0-1-1,1 0 1,-1 1 0,1-1-1,-1 0 1,1 0 0,-1 0-1,1 0 1,-1 0 0,1-1-1,0 1 1,-1 0 0,1-1-1,0 1 1,0-1 0,0 0-1,-1 0 1,1 1 0,3-1-1,-2 0-58,-1 0-1,0 0 1,0 0-1,0-1 1,1 1-1,-1 0 1,0-1-1,0 1 1,0-1 0,0 0-1,0 0 1,3-1-1,1-3-399,-1 0-1,0 0 1,0-1 0,6-7-1,-11 13 547</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58.297"/>
    </inkml:context>
    <inkml:brush xml:id="br0">
      <inkml:brushProperty name="width" value="0.05" units="cm"/>
      <inkml:brushProperty name="height" value="0.05" units="cm"/>
    </inkml:brush>
  </inkml:definitions>
  <inkml:trace contextRef="#ctx0" brushRef="#br0">305 0 7346,'0'0'3994,"-25"15"-3221,-9 3-520,8-4-48,0 1 1,1 2-1,-36 30 0,43-32-103,1-2 84,-25 26 0,39-36-169,0 0 0,0 1 0,0-1 0,1 1-1,-1-1 1,1 1 0,0 0 0,0 0 0,1 0 0,-1 0 0,1 0 0,0 0 0,0 0 0,-1 8 0,2-11-15,0 0 0,1 0 0,-1 0-1,0 0 1,1 0 0,-1 0 0,0 1 0,1-1 0,-1 0 0,1 0-1,0 0 1,-1 0 0,1-1 0,0 1 0,0 0 0,0 0 0,-1 0-1,1 0 1,0-1 0,0 1 0,0-1 0,0 1 0,0 0 0,0-1 0,0 0-1,0 1 1,1-1 0,0 1 0,39 6 37,-32-6-36,174 7-352,127-9-4400,-172-6-1932</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59.001"/>
    </inkml:context>
    <inkml:brush xml:id="br0">
      <inkml:brushProperty name="width" value="0.05" units="cm"/>
      <inkml:brushProperty name="height" value="0.05" units="cm"/>
    </inkml:brush>
  </inkml:definitions>
  <inkml:trace contextRef="#ctx0" brushRef="#br0">558 451 8194,'0'0'2360,"1"-32"-1546,2-108-73,-3 131-670,0 0 0,0 0 0,-1 1 0,0-1 0,-1 0 0,0 0 0,-1 1 0,1-1 0,-1 1 0,-1 0 0,0-1 0,0 2 0,0-1 0,-1 0 0,0 1 0,-1 0 0,0 0 0,0 1 0,0-1 0,-14-9 0,14 10-24,-6-4 10,-1 0 0,0 0 0,-1 1 0,0 0 0,-1 2 0,1-1-1,-2 2 1,1 0 0,-32-7 0,37 10-32,1 1 1,-1 1-1,0 0 0,0 0 1,0 1-1,0 0 0,0 1 0,0 0 1,0 1-1,0 0 0,0 0 0,0 1 1,1 1-1,0-1 0,0 1 1,0 1-1,-13 8 0,13-6-28,-1 1 0,1 1 0,1 0 0,0 0 0,0 1 0,0-1-1,1 2 1,1-1 0,0 1 0,0 0 0,1 0 0,1 1 0,0 0 0,0-1 0,1 1 0,1 0 0,0 1-1,0-1 1,1 0 0,1 1 0,2 18 0,-2-26 17,1 0 0,0-1 1,1 1-1,-1 0 0,1-1 0,-1 0 0,2 1 0,-1-1 0,0 0 1,1 0-1,-1 0 0,1 0 0,0-1 0,1 1 0,-1-1 0,1 0 1,-1 1-1,1-2 0,0 1 0,0 0 0,0-1 0,0 0 0,1 0 1,-1 0-1,1 0 0,-1-1 0,8 2 0,1 0 47,1 0 1,0-1-1,0-1 0,0 0 0,0-1 0,0 0 1,1-1-1,18-4 0,-26 4-43,-1-2 0,1 1 1,0-1-1,-1 0 0,1 0 0,-1 0 1,0-1-1,0 0 0,0-1 0,-1 1 0,0-1 1,0 0-1,0 0 0,0-1 0,-1 1 0,0-1 1,0 0-1,0 0 0,5-13 0,-3 4 3,0 0 0,-1 0 0,-1-1 0,-1 0-1,0 0 1,0 0 0,-1-29 0,9 73-393,286 895 422,-263-760 93,-30-132-131,-1 0 0,-1 1-1,-4 37 1,2-66 9,0 1 0,-1 0 0,1 0 0,-1-1-1,0 1 1,0 0 0,0-1 0,0 1 0,-1-1 0,1 1 0,-1-1 0,0 1 0,0-1 0,0 0 0,-1 0 0,1 0 0,-1-1 0,1 1 0,-1 0 0,0-1 0,0 0 0,0 1-1,0-1 1,-1-1 0,1 1 0,-1 0 0,1-1 0,-1 0 0,1 1 0,-1-1 0,0-1 0,1 1 0,-1-1 0,-4 1 0,-2-1 53,0 0 1,0-1-1,0 0 1,0-1-1,0 0 1,0-1-1,1 0 1,-1 0-1,1-1 1,0 0-1,0-1 1,-16-10-1,-8-10-12,1-2 0,1-1-1,1-1 1,-40-53 0,50 56-88,1 0 0,2-1 0,1 0 0,1-2 0,1 0 0,-16-49 0,26 64-25,1 1 0,0-1 0,1 1 0,1-1 0,0 0 0,1 1 0,2-25 0,-1 32-47,0-1-1,1 1 1,0-1-1,0 1 1,1-1-1,-1 1 1,1 0-1,1 0 0,-1 0 1,1 1-1,0-1 1,0 1-1,1 0 1,-1 0-1,1 0 1,7-5-1,13-4-313,-1 0 0,2 1-1,0 1 1,0 2 0,1 0 0,41-8-1,-28 7-47,118-32-1751,-10 5-596</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59.393"/>
    </inkml:context>
    <inkml:brush xml:id="br0">
      <inkml:brushProperty name="width" value="0.05" units="cm"/>
      <inkml:brushProperty name="height" value="0.05" units="cm"/>
    </inkml:brush>
  </inkml:definitions>
  <inkml:trace contextRef="#ctx0" brushRef="#br0">31 1 8834,'0'0'2230,"-5"28"-1964,-1-1-125,0-5 34,1 0 0,2 0 1,0 1-1,1-1 0,1 1 0,4 41 0,1-45-83,0 0 0,1-1-1,1 0 1,1 0 0,1 0-1,0-1 1,1 0 0,1-1-1,1 1 1,0-2 0,16 17-1,-21-24-59,1-1-1,1 1 1,0-2-1,0 1 1,0-1-1,0 0 1,1-1-1,0 0 1,1 0-1,-1-1 1,1 0-1,-1-1 1,1 0-1,0 0 1,0-1-1,1-1 1,-1 1-1,0-2 1,0 1-1,1-1 1,-1-1-1,15-2 1,-19 1-20,1-1 0,-1 0 0,1 1 0,-1-2 1,0 1-1,0-1 0,-1 0 0,1 0 0,-1-1 0,1 1 1,-1-1-1,-1 0 0,1-1 0,-1 1 0,0-1 0,0 0 1,-1 0-1,1 0 0,-1 0 0,-1-1 0,3-9 1,2-4-43,-1 0 0,-2 0 0,0-1 0,-1 0 0,0-39 0,-3-23 251,-2 73-149,-3 18-118,-4 21-101,-4 60 179,3 1 1,4 133-1,6-206-33,0 1 0,2-1 0,0 1-1,4 17 1,-4-29-15,-1-1 0,1 0 0,0 0 0,0 0 0,0 0 0,1-1-1,0 1 1,0 0 0,0-1 0,0 0 0,1 0 0,0 0 0,-1 0 0,1-1-1,1 1 1,-1-1 0,9 5 0,-4-4-116,0-1 1,0 0-1,1-1 0,-1 0 1,1 0-1,10 0 0,67 1-1997,-9-3-873</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7:59.765"/>
    </inkml:context>
    <inkml:brush xml:id="br0">
      <inkml:brushProperty name="width" value="0.05" units="cm"/>
      <inkml:brushProperty name="height" value="0.05" units="cm"/>
    </inkml:brush>
  </inkml:definitions>
  <inkml:trace contextRef="#ctx0" brushRef="#br0">156 65 8770,'0'0'3465,"0"25"-2809,4 78-207,-3-100-432,-1 0 0,1 0-1,-1 0 1,1 0 0,0 0 0,0 0-1,1 0 1,-1 0 0,1 0 0,-1-1-1,1 1 1,0-1 0,0 1 0,0-1-1,0 1 1,0-1 0,1 0 0,-1 0-1,0 0 1,1-1 0,5 4 0,-1-3 16,0 1 0,0-1 0,0-1 0,0 1 0,0-1 0,11 0 0,-12 0 1,7 0 6,0 0 0,0-1 1,0 0-1,0-1 0,0-1 1,14-3-1,-22 4-47,-1-1 1,1 1-1,-1-1 0,0 0 0,1 0 0,-1-1 1,0 0-1,0 1 0,-1-1 0,1 0 0,-1-1 1,1 1-1,-1-1 0,0 1 0,0-1 1,0 0-1,-1 0 0,0 0 0,4-9 0,-4 8-11,0 0 0,0 0-1,-1 0 1,1 0-1,-1 0 1,0-1 0,-1 1-1,0 0 1,1-1 0,-2 1-1,1 0 1,0-1-1,-1 1 1,0 0 0,-1 0-1,1-1 1,-1 1 0,0 0-1,0 0 1,0 1-1,-1-1 1,-4-6 0,2 6 16,1-1 1,-2 1-1,1 0 0,-1 0 1,1 1-1,-1 0 1,0 0-1,-1 0 0,1 1 1,-1 0-1,1 0 1,-1 0-1,0 1 0,0 0 1,-15-1-1,12 0 4,-1 2-1,0 0 1,0 0-1,0 1 0,0 0 1,0 1-1,0 0 1,1 1-1,-1 0 0,0 0 1,1 1-1,0 1 1,-1 0-1,1 0 1,-16 11-1,15-8 43,1 2 0,0 0 0,1 0 0,-1 1 0,2 0 0,-1 0 0,2 1 0,-1 0 0,2 0 0,-1 1 0,-5 16 0,5-9 89,1 1 0,1 0-1,1 0 1,1 0 0,0 0 0,1 35 0,2-47-112,1 1 0,-1-1 1,1 0-1,1 0 0,0 0 1,0 0-1,0 0 1,1 0-1,0-1 0,1 1 1,5 9-1,-2-7 4,0-1 0,1 0-1,0-1 1,0 0 0,1 0 0,0-1 0,17 11-1,-8-7-24,0-2-1,0 0 0,1-1 0,0-1 0,0-1 1,1 0-1,0-2 0,37 4 0,-5-4-477,-1-3-1,55-6 0,-56 0-1132,75-15-1,26-23-4419,-149 42 5922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27.151"/>
    </inkml:context>
    <inkml:brush xml:id="br0">
      <inkml:brushProperty name="width" value="0.05" units="cm"/>
      <inkml:brushProperty name="height" value="0.05" units="cm"/>
    </inkml:brush>
  </inkml:definitions>
  <inkml:trace contextRef="#ctx0" brushRef="#br0">185 0 8386,'0'0'2680,"-1"15"-2618,-4 44 344,3-1 1,3 1-1,9 73 0,-9-125-357,5 26 169,15 52 1,-18-77-195,0 0 0,0 1-1,0-2 1,1 1 0,0 0-1,1-1 1,0 0-1,0 0 1,0 0 0,1-1-1,12 11 1,-16-15-9,1 0 0,0 0 0,0 0-1,-1-1 1,1 1 0,1-1 0,-1 0 0,0 0 0,0 0 0,0 0-1,1-1 1,-1 1 0,0-1 0,0 1 0,1-1 0,-1-1 0,0 1 0,4-1-1,-2 0 13,-1 0-1,0-1 0,1 0 0,-1 0 0,0 0 0,0 0 0,-1-1 0,1 0 0,0 0 0,-1 0 0,6-5 0,0-3-12,0 0 1,-1-1-1,0 0 0,-1-1 1,-1 1-1,0-1 0,5-16 0,-3 2-23,-3 0 0,0 0 0,-1 0 0,-2 0 0,-2-45 0,0 71 198,0 8-442,5 76 395,26 150 1,4 24 353,-31-36-65,-4-166-226,0-51-196,-1-1 0,1 1 0,-1-1 0,0 1 1,0-1-1,0 1 0,0-1 0,0 0 0,-1 1 0,1-1 0,-1 0 0,0 0 0,0 0 0,0 0 0,-1 0 0,1-1 0,-1 1 0,1-1 0,-1 0 0,0 1 0,0-1 0,0 0 0,0-1 0,0 1 0,-1 0 0,1-1 0,0 0 0,-6 2 0,-7 1 3,-1 0 0,1-1-1,-1-1 1,-30 0-1,0 0-214,9 0-450,0-1-1,0-2 1,0-2 0,-49-10-1,82 12 439,0 0-1,1 0 0,-1 0 0,1-1 0,-1 0 1,1 0-1,0 0 0,-1 0 0,1-1 1,0 1-1,1-1 0,-1 0 0,0-1 1,1 1-1,0-1 0,0 1 0,0-1 0,0 0 1,0 0-1,1 0 0,0 0 0,0-1 1,-3-6-1,0-15-2674</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00.232"/>
    </inkml:context>
    <inkml:brush xml:id="br0">
      <inkml:brushProperty name="width" value="0.05" units="cm"/>
      <inkml:brushProperty name="height" value="0.05" units="cm"/>
    </inkml:brush>
  </inkml:definitions>
  <inkml:trace contextRef="#ctx0" brushRef="#br0">134 0 7722,'0'0'3015,"-22"17"-2504,-64 50 140,83-65-248,0 0 0,1 0 0,-1 0 1,1 1-1,-1 0 0,1-1 1,0 1-1,-3 4 0,5-6-202,0-1-1,0 1 1,0 0-1,-1-1 1,1 1 0,0 0-1,0-1 1,0 1-1,0 0 1,0-1 0,0 1-1,0 0 1,1-1-1,-1 1 1,0-1 0,0 1-1,0 0 1,1-1-1,-1 2 1,2 4-1310,-1 24 1089,2-1 0,1 0 0,1 0 0,1 0 0,2 0 0,1-1 0,18 39 1,-11-32 34,3 0 1,0-1-1,3-1 1,0-1 0,31 33-1,-44-55-3,0-1 0,1-1 0,0 1 0,0-1 0,1-1 0,0 0 0,23 11 0,-28-16-2,0 1-1,0-1 0,0-1 1,0 1-1,0-1 1,0 0-1,1 0 0,-1-1 1,0 0-1,1 0 1,-1-1-1,0 1 1,0-1-1,0 0 0,1-1 1,-1 0-1,0 0 1,9-5-1,-5 1-25,0-1 0,-1 0 0,0-1 0,0 0 0,-1 0 0,0-1 0,-1 0 0,0-1 0,0 1 0,-1-2 0,0 1 0,5-12 0,-1-1-100,-1-1-1,-1 1 1,-1-1 0,8-45-1,-10 18-17,-3 0-1,-3-62 0,-2 86 163,3 26-33,0 1-1,0 0 1,0-1 0,0 1-1,0-1 1,0 1 0,0-1 0,0 1-1,0-1 1,0 1 0,0 0-1,0-1 1,0 1 0,-1-1 0,1 1-1,0-1 1,0 1 0,0 0-1,-1-1 1,1 1 0,0-1-1,-1 1 1,1 0 0,0-1 0,0 1-1,-1 0 1,1 0 0,-1-1-1,1 1 1,0 0 0,-1 0-1,1-1 1,-1 1 0,1 0 0,0 0-1,-1 0 1,1 0 0,-1 0-1,1 0 1,-1 0 0,1 0 0,-1 0-1,1 0 1,0 0 0,-1 0-1,0 0 1,0 1-9,0 1 0,0-1 0,0 1 0,0 0 0,0-1 0,0 1 0,0 0 0,1 0 0,-1 0 0,1-1 0,-1 1 0,1 0 0,0 0 0,0 0 0,0 0 1,0 0-1,0 0 0,0 2 0,0 7-24,-2 19-28,-2 7 21,3 1 1,4 67-1,-3-101-36,1 1 1,0-1-1,0 0 0,1 1 0,-1-1 0,1 0 0,0 0 0,0 0 0,0 0 1,0 0-1,1 0 0,0 0 0,0-1 0,0 1 0,0-1 0,0 0 0,1 0 1,-1 0-1,1-1 0,0 1 0,0-1 0,0 0 0,6 3 0,1-1-337,0-1 0,1 0 0,-1-1 0,1 0-1,0-1 1,0 0 0,18-2 0,-14 1-826,0-2 0,30-5 0,-27 1-2568,34-16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00.574"/>
    </inkml:context>
    <inkml:brush xml:id="br0">
      <inkml:brushProperty name="width" value="0.05" units="cm"/>
      <inkml:brushProperty name="height" value="0.05" units="cm"/>
    </inkml:brush>
  </inkml:definitions>
  <inkml:trace contextRef="#ctx0" brushRef="#br0">59 203 6481,'0'0'2298,"0"30"-1386,2 96-138,-2-117-641,1 0 0,0 0 0,0 0 0,1-1 0,0 1 0,1 0 0,0-1 0,8 16 0,-9-20-62,1 1 0,0-1 0,0-1 0,0 1-1,0 0 1,0-1 0,1 1 0,0-1 0,0 0 0,0 0 0,0-1 0,9 5 0,-6-5-45,0 0 1,0 0 0,1-1-1,-1 0 1,1 0 0,-1-1-1,1 0 1,-1 0-1,1 0 1,0-1 0,-1-1-1,0 1 1,1-1-1,-1 0 1,0-1 0,0 0-1,12-7 1,-8 4-186,0-1-1,-1-1 1,0 0 0,-1 0 0,0-1 0,0 0-1,-1-1 1,0 0 0,-1 0 0,0 0 0,0-1 0,-1 0-1,0-1 1,-1 1 0,-1-1 0,0 0 0,0 0-1,3-25 1,-5 26 49,-1 1 0,1-1 0,-2 0 0,0 0 0,0 0 0,-1 0 0,0 0 0,-1 0 0,0 0 0,0 1 0,-1-1 0,-1 1-1,0 0 1,-1 0 0,1 0 0,-2 0 0,1 1 0,-2 0 0,1 0 0,-1 1 0,0-1 0,-9-6 0,11 11 178,-1 0 0,0 0 0,0 1 0,0 0 0,0 0 0,-1 0 0,1 1 0,-1 0 0,0 0 0,1 1 0,-1-1 0,0 2 0,0-1 0,0 1 0,0 0 0,0 0 0,0 1 0,1 0 0,-1 0 0,0 1 0,0-1 0,1 1 0,-1 1 0,1 0 0,0 0 0,0 0 0,0 0 0,0 1 0,0 0 0,1 0 0,-9 9 0,1 2 172,0 0 0,1 0 1,1 1-1,1 1 0,0 0 0,1 0 0,1 1 0,0 0 0,-4 20 0,4-6 140,1 0-1,1 1 1,3 0 0,-1 53 0,4-72-315,0 0-1,1 0 1,0 0-1,2 0 1,-1-1-1,2 1 1,0-1-1,0 1 1,1-1-1,1 0 1,0-1 0,1 0-1,0 0 1,1 0-1,0-1 1,1 0-1,0 0 1,1-1-1,14 11 1,1 0-33,2-1 0,-1-2 0,2-1 1,1-1-1,0-1 0,60 21 0,-14-13-427,125 21-1,10-14-3183,-30-25-5302,-179-5 8801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01.101"/>
    </inkml:context>
    <inkml:brush xml:id="br0">
      <inkml:brushProperty name="width" value="0.05" units="cm"/>
      <inkml:brushProperty name="height" value="0.05" units="cm"/>
    </inkml:brush>
  </inkml:definitions>
  <inkml:trace contextRef="#ctx0" brushRef="#br0">0 85 11506,'0'0'2721,"182"-5"-2697,-66-4-24,76-14-1760,-30 2-1049,-23-5-5585</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01.459"/>
    </inkml:context>
    <inkml:brush xml:id="br0">
      <inkml:brushProperty name="width" value="0.05" units="cm"/>
      <inkml:brushProperty name="height" value="0.05" units="cm"/>
    </inkml:brush>
  </inkml:definitions>
  <inkml:trace contextRef="#ctx0" brushRef="#br0">0 0 11562,'0'0'2293,"3"36"-2256,26 257 1013,-27-280-987,53 347 1187,-34-258-941,48 148 0,-57-218-241,0-1-1,30 53 1,-38-76-57,1 0 0,0-1 0,0 1 0,1-1 0,0 0 0,0-1 0,1 0 0,-1 0 0,1 0 0,1-1 0,-1 1 0,1-2 0,0 1 0,0-1 0,12 4 0,-13-6-43,0 0 1,1-1 0,-1 0 0,0 0 0,0-1-1,0 0 1,1 0 0,-1-1 0,0 1-1,0-2 1,0 1 0,0-1 0,0 0 0,0 0-1,0-1 1,8-5 0,1-6-719,-1-2 0,-1 0 1,-1-1-1,0 0 0,-1-1 0,0 0 0,-2-1 1,9-21-1,-9 13-4005,11-47 1</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01.831"/>
    </inkml:context>
    <inkml:brush xml:id="br0">
      <inkml:brushProperty name="width" value="0.05" units="cm"/>
      <inkml:brushProperty name="height" value="0.05" units="cm"/>
    </inkml:brush>
  </inkml:definitions>
  <inkml:trace contextRef="#ctx0" brushRef="#br0">0 1 10386,'0'0'1433,"237"35"-1810,-46-35 137,-23 0-2392,-18-6-4746</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02.173"/>
    </inkml:context>
    <inkml:brush xml:id="br0">
      <inkml:brushProperty name="width" value="0.05" units="cm"/>
      <inkml:brushProperty name="height" value="0.05" units="cm"/>
    </inkml:brush>
  </inkml:definitions>
  <inkml:trace contextRef="#ctx0" brushRef="#br0">10 0 8634,'0'0'2795,"-2"32"-2373,-5 104 95,6-127-467,1 0 0,1 1 0,0-1 1,0 0-1,0 0 0,1 1 0,1-1 0,0 0 0,5 10 0,-4-11-3,0-1-1,1-1 1,0 1-1,1-1 1,-1 1-1,1-2 1,12 10-1,-11-10-38,0-1 0,0 1 0,1-1-1,0-1 1,0 1 0,0-1 0,0-1-1,0 0 1,1 0 0,-1 0 0,1-1-1,-1 0 1,1-1 0,-1 0 0,1 0-1,0-1 1,-1 0 0,1-1 0,-1 0-1,0 0 1,1 0 0,-1-1 0,0-1-1,-1 1 1,1-1 0,-1-1 0,1 1-1,-1-1 1,0 0 0,6-8 0,1-2-166,-2 0 0,0-2 0,-1 0 0,0 0 0,13-32 0,-17 36 28,-2-1-1,0 0 1,0 0-1,-1-1 1,-1 1 0,2-20-1,29 425 769,0 8 587,-33-358-1167,0-22-46,-1 1 0,-1 0 1,-3 21-1,4-39-73,0-1-1,-1 0 1,1 0 0,0 0 0,0 1-1,-1-1 1,1 0 0,-1 0 0,1 0-1,-1 0 1,0 0 0,1 0 0,-1 0-1,0 0 1,0 0 0,0 0 0,0 0-1,0 0 1,0 0 0,0-1 0,0 1-1,0 0 1,0-1 0,0 1 0,0-1-1,0 1 1,0-1 0,-1 0 0,1 1-1,0-1 1,0 0 0,-1 0 0,1 0-1,0 0 1,0 0 0,-1 0 0,1 0-1,0 0 1,0 0 0,-2-1 0,-17-12-5058</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02.513"/>
    </inkml:context>
    <inkml:brush xml:id="br0">
      <inkml:brushProperty name="width" value="0.05" units="cm"/>
      <inkml:brushProperty name="height" value="0.05" units="cm"/>
    </inkml:brush>
  </inkml:definitions>
  <inkml:trace contextRef="#ctx0" brushRef="#br0">416 1 7434,'0'0'912,"12"39"-281,142 547 3205,-121-394-2523,-9 2-1,-1 245 0,-22-366-963,-2 76 193,-1-132-511,0 0 0,-1 0 1,0-1-1,-1 1 0,-1-1 1,-10 21-1,15-36-26,-1 1 1,1 0 0,-1 0-1,0-1 1,0 1-1,0 0 1,0-1-1,0 1 1,0-1 0,0 0-1,0 1 1,0-1-1,-1 0 1,1 0-1,-1 1 1,1-1 0,-1 0-1,1 0 1,-1-1-1,0 1 1,1 0-1,-1-1 1,0 1-1,0-1 1,1 1 0,-1-1-1,0 0 1,0 1-1,0-1 1,0 0-1,-2-1 1,-2-1 15,0 0 1,1-1-1,0 0 1,0 0-1,0-1 0,0 1 1,0-1-1,0 0 0,1 0 1,0-1-1,-6-7 1,-21-28-2,-42-69 0,-5-25-410,6-4-1,6-3 1,-78-240 0,130 333 305,2 0 0,3-1-1,1-1 1,-1-96-1,9 127 86,0 0-1,1 0 1,2 1-1,0-1 0,0 1 1,2 0-1,0 0 1,1 0-1,1 0 0,1 1 1,0 1-1,19-29 0,-11 22-5,1 0-1,1 1 1,0 1-1,2 1 1,22-19-1,-29 29-2,0 0 1,1 1-1,0 1 0,0 0 0,1 1 0,0 0 0,0 2 0,1-1 0,0 2 0,18-3 0,-16 4-13,0 1 0,0 0 0,1 2 0,-1 0 0,0 2 0,33 5 0,-41-5 4,-1 1 1,0 0-1,0 1 1,0 0-1,-1 0 1,1 0-1,-1 1 0,0 1 1,0-1-1,-1 1 1,0 1-1,0-1 1,0 1-1,9 13 1,-8-9-9,-1 1 1,0 0 0,-1 0-1,-1 1 1,0 0 0,0 0-1,-1 0 1,-1 0 0,0 0-1,-1 1 1,-1 0 0,0-1-1,0 1 1,-1 0 0,-1-1 0,-1 1-1,0-1 1,0 1 0,-6 15-1,2-9 14,-2-1 0,0 1 0,-1-2 0,-1 1 0,0-1-1,-1-1 1,-1 0 0,-1 0 0,-1-1 0,0-1 0,-32 27 0,26-27-833,0-1 1,-1-1-1,-43 22 1,19-23-2965</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02.857"/>
    </inkml:context>
    <inkml:brush xml:id="br0">
      <inkml:brushProperty name="width" value="0.05" units="cm"/>
      <inkml:brushProperty name="height" value="0.05" units="cm"/>
    </inkml:brush>
  </inkml:definitions>
  <inkml:trace contextRef="#ctx0" brushRef="#br0">21 30 10682,'0'0'2327,"-4"25"-2132,-11 82-69,14-103-111,1 0 1,0 1 0,0-1-1,0 1 1,0-1 0,1 1-1,-1-1 1,1 0 0,0 1-1,2 5 1,-1-8-1,-1 0-1,0 0 1,0 0-1,1 1 0,-1-1 1,1-1-1,0 1 1,-1 0-1,1 0 1,0-1-1,0 1 1,0-1-1,4 3 1,2-1 26,-1-1 0,1 0 0,0 0 0,0 0 0,-1-1 0,1 0 0,0-1 0,10 0 0,-8 0-7,13 0 25,0-1 0,1 0 0,-1-2 0,0-1 0,37-11-1,-49 12-61,-1-1 0,1-1-1,-1 1 1,0-2 0,0 1 0,0-1-1,0-1 1,-1 0 0,-1 0-1,1-1 1,-1 0 0,0 0-1,9-15 1,-14 20-1,-1 0 0,0-1 0,-1 1 0,1-1 0,0 0 1,-1 0-1,0 1 0,0-1 0,0 0 0,-1 0 0,1 0 0,-1 0 0,0 0 0,0 0 0,0 0 0,-1-6 0,0 7 9,0 1-1,0-1 0,0 0 1,0 1-1,0-1 0,-1 1 0,1-1 1,-1 1-1,1 0 0,-1 0 1,0-1-1,0 1 0,0 0 0,0 1 1,0-1-1,-1 0 0,1 1 1,-1-1-1,1 1 0,-1 0 1,1-1-1,-4 0 0,-5-1-6,0 0 0,1 0 0,-1 1 0,0 1 0,0 0 0,0 0 0,0 1 0,0 1 0,0 0 0,0 0 0,0 1 0,0 0 0,1 1 0,-1 0 0,1 1 0,0 0 0,0 0 0,0 1 0,0 1 0,1 0 0,0 0 0,0 1 0,0 0 0,1 0 0,-7 9 0,4-3 58,0 1 0,1 1 0,0 0 0,1 0-1,1 1 1,1 0 0,0 0 0,1 1 0,1 0 0,0 0 0,1 0 0,1 1-1,1-1 1,0 1 0,2 0 0,0-1 0,0 1 0,5 20 0,-3-29-28,1-1 0,0 1-1,0-1 1,1 0 0,0 0 0,0 0 0,1-1 0,0 0 0,1 0 0,-1 0 0,1 0 0,1-1 0,-1 0 0,1 0 0,0-1 0,0 0 0,13 7 0,0-1 22,1-1 1,1-1-1,-1-1 1,1-1 0,40 8-1,-20-7-247,1-3-1,-1-1 0,1-3 0,76-5 0,-69-3-1774,88-22 0,3-16-6149</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03.217"/>
    </inkml:context>
    <inkml:brush xml:id="br0">
      <inkml:brushProperty name="width" value="0.05" units="cm"/>
      <inkml:brushProperty name="height" value="0.05" units="cm"/>
    </inkml:brush>
  </inkml:definitions>
  <inkml:trace contextRef="#ctx0" brushRef="#br0">221 117 12347,'0'0'2360,"262"216"-2056,-145-140 120,6 5-136,-3-2-160,-7-3-128,1-6-464,-30-18-2200,-29-25-2009</inkml:trace>
  <inkml:trace contextRef="#ctx0" brushRef="#br0" timeOffset="1">918 0 10386,'0'0'1417,"-169"146"-1217,88-58 56,-13 14-96,-16 12-24,-65 60-136,26-25-472,9-20-3801</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04.353"/>
    </inkml:context>
    <inkml:brush xml:id="br0">
      <inkml:brushProperty name="width" value="0.05" units="cm"/>
      <inkml:brushProperty name="height" value="0.05" units="cm"/>
    </inkml:brush>
  </inkml:definitions>
  <inkml:trace contextRef="#ctx0" brushRef="#br0">0 811 9874,'0'0'3090,"38"-12"-3030,31-8 22,1 3 0,0 3 0,99-7 0,89 5 189,1608-61 1284,5 31-750,320-11-338,84-27-192,0-33 18,1019-62 881,-1663 96-1025,-444 29 85,-1 41-2538,-1162 13 1422,0 1-1,-1 2 0,1 0 0,32 10 0,-7 4-2268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27.935"/>
    </inkml:context>
    <inkml:brush xml:id="br0">
      <inkml:brushProperty name="width" value="0.05" units="cm"/>
      <inkml:brushProperty name="height" value="0.05" units="cm"/>
    </inkml:brush>
  </inkml:definitions>
  <inkml:trace contextRef="#ctx0" brushRef="#br0">117 27 5841,'0'0'1550,"0"25"-802,2 176 1236,4-133-865,29 128 0,-15-104-475,65 365 1728,-80-429-1680,-5-30-438,-2-11-185,1 0 0,-2 0 0,0 0-1,0 1 1,-1-1 0,-1 1 0,0 0-1,-11-19 1,-10-25-129,-6-26-571,-38-165 0,60 197 386,3 0 1,2-1-1,1 1 0,7-95 0,-1 131 178,1-1 0,0 1-1,1 0 1,0 0 0,1 0-1,1 1 1,0 0-1,13-22 1,-15 29 46,0 0 0,0 0 1,1 0-1,-1 1 0,1 0 0,0 0 1,1 0-1,-1 0 0,1 1 0,0 0 1,0 0-1,0 1 0,1 0 0,-1 0 1,1 0-1,0 1 0,0 0 0,0 0 1,11-1-1,-11 2 4,1 1 1,-1 1-1,1-1 1,-1 1 0,0 0-1,0 1 1,1 0-1,-1 0 1,0 0-1,-1 1 1,1 0-1,0 0 1,-1 1-1,0 0 1,1 0-1,-2 1 1,1-1-1,0 1 1,-1 0 0,0 1-1,0-1 1,6 10-1,-3-4 27,-1 1 0,1 0-1,-2 0 1,0 1 0,0 0 0,-1 0-1,-1 0 1,0 1 0,3 17 0,-6-20 13,1 0 1,-1 0-1,-1-1 1,0 1-1,-1 0 1,0 0-1,0-1 1,-1 1-1,-1-1 0,1 1 1,-2-1-1,-7 18 1,-3-6 40,0 0 0,-2-2 0,0 1-1,-1-2 1,-1 0 0,-1-2 0,-1 0 0,0 0 0,-1-2 0,0-1 0,-39 19 0,49-28-196,0-1 1,-1 0-1,1-1 1,0 0-1,-13 1 0,17-3-278,1 0 0,-1-1 0,1 0-1,-1 0 1,1-1 0,0 0-1,-1 0 1,1 0 0,0-1 0,-10-4-1,11 4-962,1-1 0,0 0 0,0 0-1,0 0 1,-7-8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4.599"/>
    </inkml:context>
    <inkml:brush xml:id="br0">
      <inkml:brushProperty name="width" value="0.05" units="cm"/>
      <inkml:brushProperty name="height" value="0.05" units="cm"/>
    </inkml:brush>
  </inkml:definitions>
  <inkml:trace contextRef="#ctx0" brushRef="#br0">1 1 13651,'14'29'-1651,"167"347"1492,-133-281 510,239 486 739,-281-568-1074,11 17 138,-16-35 284,-22-362 254,0 8-1472,20 310 767,-1 35 13,2 0 1,0 0-1,0-1 1,1 1-1,1 0 1,0 0 0,1 0-1,5-13 1,-8 26-8,1 0 1,-1 0 0,0 0 0,1 0-1,-1 0 1,1 0 0,-1 0 0,1 0-1,-1 0 1,1 0 0,-1 1 0,1-1-1,0 0 1,0 0 0,-1 1 0,1-1-1,0 0 1,0 1 0,0-1 0,0 1-1,0-1 1,0 1 0,0-1 0,0 1-1,0 0 1,0 0 0,0-1 0,0 1-1,0 0 1,0 0 0,0 0 0,0 0-1,0 0 1,0 0 0,0 0 0,0 1 0,0-1-1,0 0 1,0 0 0,0 1 0,0-1-1,1 2 1,2 0-31,0 1 1,0 0-1,0 0 1,-1 1-1,1-1 0,-1 1 1,4 6-1,21 33 7,-1 1-1,-3 1 0,26 66 1,40 153 484,-86-249-423,-4-10-14,1 0-1,0 0 1,1 0-1,-1 0 1,1 0-1,0-1 1,0 1-1,1-1 1,-1 1-1,1-1 1,0 0-1,4 4 1,-7-8-8,0 0 0,0 0 0,0 1 0,0-1 0,1 0 0,-1 0 0,0 0 0,0 0 0,1 0 0,-1 0 0,0 0 0,0 0 0,0 0 0,1 0 0,-1 0 0,0 0 0,0 0 0,1 0 0,-1 0 0,0 0 0,0 0 0,0 0 0,1 0 0,-1 0 0,0 0 0,0 0 0,1 0 0,-1 0 0,0-1 0,0 1 0,0 0 0,0 0 0,1 0 0,-1 0 0,0-1 0,6-12 299,2-39-150,-2-1 0,-1-64 0,-3 65-143,-1 2-14,-2 26-13,6-41-1,-5 65-1,0 0-1,1-1 1,-1 1 0,0 0-1,0 0 1,0 0-1,1-1 1,-1 1 0,0 0-1,0 0 1,1 0-1,-1-1 1,0 1 0,1 0-1,-1 0 1,0 0-1,1 0 1,-1 0 0,0 0-1,0 0 1,1 0 0,-1 0-1,0 0 1,1 0-1,-1 0 1,0 0 0,1 0-1,-1 0 1,0 0-1,1 0 1,-1 0 0,0 0-1,0 1 1,1-1-1,-1 0 1,0 0 0,1 0-1,-1 0 1,0 1-1,0-1 1,1 0 0,-1 0-1,0 1 1,0-1-1,0 0 1,0 0 0,1 1-1,-1-1 1,0 0-1,0 0 1,0 1 0,0-1-1,0 0 1,0 1 0,0-1-1,0 0 1,0 1-1,12 22-193,-1 1-1,9 30 0,9 20 70,-23-59 99,2 5-206,1 0 0,1-1 0,1 0 0,0-1-1,1 0 1,16 17 0,-9-16-336,2-2 1,0 0-1,0-1 1,2-1 0,0-1-1,28 13 1,37 3-3364</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4.960"/>
    </inkml:context>
    <inkml:brush xml:id="br0">
      <inkml:brushProperty name="width" value="0.05" units="cm"/>
      <inkml:brushProperty name="height" value="0.05" units="cm"/>
    </inkml:brush>
  </inkml:definitions>
  <inkml:trace contextRef="#ctx0" brushRef="#br0">164 1 9418,'0'0'1095,"-25"28"-1039,-77 95 52,98-118-104,0 1 1,0-1-1,1 1 0,-1 0 1,1 0-1,0 0 1,1 1-1,0-1 0,0 1 1,0-1-1,1 1 1,0 0-1,0 0 0,1 0 1,-1-1-1,2 9 1,0 3-3,-1-13 10,0 0 0,0 0-1,1 0 1,-1-1 0,1 1-1,0 0 1,1-1 0,-1 1 0,1-1-1,0 1 1,0-1 0,0 0-1,1 0 1,0 0 0,-1 0-1,1 0 1,1 0 0,-1-1-1,0 0 1,1 1 0,0-1 0,0 0-1,0-1 1,0 1 0,0-1-1,0 0 1,1 0 0,-1 0-1,10 2 1,-1 0 38,0 0 0,1-1 0,-1-1 0,1 0 0,0 0 0,0-1 0,0-1 0,-1-1 0,1 0 0,21-4 0,-24 3-47,0-1 0,0-1 0,-1 0 0,1 0 0,-1-1 0,0 0 0,0-1 0,-1 0 0,1 0 0,-1-1 0,-1 0 0,1-1 0,6-8 0,-8 7-26,0 0 0,-1 0-1,0-1 1,-1 0 0,0 0-1,0 0 1,-1 0 0,0-1-1,-1 0 1,2-15 0,-1-7 353,-1 0 1,-2-38 0,-1 62-143,2 40-203,0-1 0,2 0 0,1 0 0,2 0 0,0-1 0,3 0 0,0 0 0,1-1 0,2-1 0,25 41 0,-31-59-41,0 1-1,0-1 1,1 0 0,1-1 0,0 0-1,0 0 1,0-1 0,1 0 0,15 8-1,-6-6-471,-1 0 1,1-2-1,0-1 0,34 8 0,32-5-3061</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5.301"/>
    </inkml:context>
    <inkml:brush xml:id="br0">
      <inkml:brushProperty name="width" value="0.05" units="cm"/>
      <inkml:brushProperty name="height" value="0.05" units="cm"/>
    </inkml:brush>
  </inkml:definitions>
  <inkml:trace contextRef="#ctx0" brushRef="#br0">364 36 11362,'0'0'825,"113"222"-369,-48-129-224,6 3-152,0-3-80,4-8-128,22-21-840,-16-26-1457,-13-29-2608</inkml:trace>
  <inkml:trace contextRef="#ctx0" brushRef="#br0" timeOffset="1">798 1 9778,'0'0'1961,"-224"117"-1809,146-7-80,-19 54-64,-19 49-8,-4 20-481,26-49-1551,26-47-1145</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13.046"/>
    </inkml:context>
    <inkml:brush xml:id="br0">
      <inkml:brushProperty name="width" value="0.05" units="cm"/>
      <inkml:brushProperty name="height" value="0.05" units="cm"/>
    </inkml:brush>
  </inkml:definitions>
  <inkml:trace contextRef="#ctx0" brushRef="#br0">46 0 9402,'0'0'1384,"1"27"-1626,21 240 407,15 77 891,-9 409-1,-35-570-700,-8 0 0,-63 292-1,48-273-332,27-120-2448,4-76-228,7-8-379</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14.854"/>
    </inkml:context>
    <inkml:brush xml:id="br0">
      <inkml:brushProperty name="width" value="0.05" units="cm"/>
      <inkml:brushProperty name="height" value="0.05" units="cm"/>
    </inkml:brush>
  </inkml:definitions>
  <inkml:trace contextRef="#ctx0" brushRef="#br0">1 1 5369,'0'0'4310,"27"9"-4167,52 16 308,130 23 0,671 35 1412,18-69-793,-626-13-812,838 20 427,-5 61-388,-691-31-261,558 55 41,225-21 67,-608-73-75,-417-12-55,390-29 64,-190 5-63,-257 18 14,0-4 1,116-27-1,-225 35 22,0-1-1,0 0 1,0 0 0,0 0-1,9-7 1,5-3 65,-13 8 175,-10 4 252,-14 7-299,10-1-242,-1 1 0,2 1 1,-1-1-1,1 1 1,0 1-1,0-1 0,1 1 1,0 0-1,-4 8 1,-3 9 25,-17 49 0,10-10 43,3 1 0,3 1 1,-7 116-1,13 206 455,7-276-369,-1 51 6,4 204 174,37-45-46,-24-224-274,3 6-6,11 91 34,-30-124 83,0-70-127,-1 0 0,1 0 0,0 0-1,-1-1 1,1 1 0,-1 0 0,1 0 0,-1 0 0,0-1-1,1 1 1,-1 0 0,0-1 0,0 1 0,1 0 0,-1-1 0,0 1-1,0-1 1,0 0 0,0 1 0,1-1 0,-1 0 0,0 1-1,0-1 1,0 0 0,-1 0 0,-31 7 6,25-6-4,-83 11 43,0-4 1,-147-6-1,115-4-42,-674-45-38,39-1 5,-354 66 30,-345 68 29,642-33-31,2-30 3,-329 35 6,587-37 0,448-27-10,1-4 1,-118-28-1,-12 0-2,-223 19-520,402 19-20,69-18-2522,20-4 677,14-5-665</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15.304"/>
    </inkml:context>
    <inkml:brush xml:id="br0">
      <inkml:brushProperty name="width" value="0.05" units="cm"/>
      <inkml:brushProperty name="height" value="0.05" units="cm"/>
    </inkml:brush>
  </inkml:definitions>
  <inkml:trace contextRef="#ctx0" brushRef="#br0">1 0 9450,'0'0'1522,"1"37"-1586,31 318 1161,97 554 1186,-90-619-1839,-32-237-382,43 281 249,-29-230-212,37 115-1,-57-215-96,3 11-111,1 1 0,0-1 0,1 0 0,1-1 0,0 0 1,1 0-1,0 0 0,1-1 0,18 19 0,-3-10-1017,1-2 0,2 0 1,0-2-1,48 24 0,16-3-6044</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15.664"/>
    </inkml:context>
    <inkml:brush xml:id="br0">
      <inkml:brushProperty name="width" value="0.05" units="cm"/>
      <inkml:brushProperty name="height" value="0.05" units="cm"/>
    </inkml:brush>
  </inkml:definitions>
  <inkml:trace contextRef="#ctx0" brushRef="#br0">1 1 10906,'0'0'993,"6"230"-841,14-63 552,12 54-80,10 30 0,4 3-56,-1-18-160,-13-35-160,-2-35-152,-11-43 0,0-36-16,1-8-80,32 32-1304,-4-21-1281,7-17-1759</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15.990"/>
    </inkml:context>
    <inkml:brush xml:id="br0">
      <inkml:brushProperty name="width" value="0.05" units="cm"/>
      <inkml:brushProperty name="height" value="0.05" units="cm"/>
    </inkml:brush>
  </inkml:definitions>
  <inkml:trace contextRef="#ctx0" brushRef="#br0">0 1 10322,'0'0'1000,"29"178"-920,-6-67 633,13 37 63,15 36 16,11 38 120,3 8-312,-13-5-272,-13-27-24,-17-49-136,-9-27-64,-3-34-104,-4-4-296,4 56-1464,0-14-1505,3-16-7169</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32.356"/>
    </inkml:context>
    <inkml:brush xml:id="br0">
      <inkml:brushProperty name="width" value="0.05" units="cm"/>
      <inkml:brushProperty name="height" value="0.05" units="cm"/>
    </inkml:brush>
  </inkml:definitions>
  <inkml:trace contextRef="#ctx0" brushRef="#br0">0 1 10018,'0'0'2651,"10"28"-2284,3 10-204,4 10 183,17 79 1,-23-56 59,-4 0 0,-2 126-1,-6-124-276,4 0 1,17 111-1,-18-174-113,0 0 0,1 0 0,0 1 0,1-2 0,0 1 0,1 0 0,0-1 0,0 0 1,1 0-1,0 0 0,8 8 0,-10-13-36,0 0 0,1-1 0,-1 0-1,1 1 1,0-2 0,-1 1 0,1 0 0,0-1 0,0 0 0,1 0 0,-1-1 0,0 0-1,1 1 1,-1-2 0,1 1 0,-1-1 0,1 1 0,-1-2 0,1 1 0,-1 0 0,1-1-1,-1 0 1,9-3 0,0-1-345,0-1-1,0 0 1,-1-1-1,0-1 1,0 0-1,-1 0 0,0-2 1,0 1-1,13-16 1,30-40-3897</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32.698"/>
    </inkml:context>
    <inkml:brush xml:id="br0">
      <inkml:brushProperty name="width" value="0.05" units="cm"/>
      <inkml:brushProperty name="height" value="0.05" units="cm"/>
    </inkml:brush>
  </inkml:definitions>
  <inkml:trace contextRef="#ctx0" brushRef="#br0">1 1 9634,'0'0'2377,"204"0"-2225,-107 0-128,7 0-24,3 0-993,23 0-799,-27 0-248,-18 0-2745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44.836"/>
    </inkml:context>
    <inkml:brush xml:id="br0">
      <inkml:brushProperty name="width" value="0.05" units="cm"/>
      <inkml:brushProperty name="height" value="0.05" units="cm"/>
    </inkml:brush>
  </inkml:definitions>
  <inkml:trace contextRef="#ctx0" brushRef="#br0">704 0 6833,'0'0'3497,"-188"111"-3385,120-32-40,-16 40-16,6 1 0,-39 61-56,23-30-88,20-37-1872</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28.454"/>
    </inkml:context>
    <inkml:brush xml:id="br0">
      <inkml:brushProperty name="width" value="0.05" units="cm"/>
      <inkml:brushProperty name="height" value="0.05" units="cm"/>
    </inkml:brush>
  </inkml:definitions>
  <inkml:trace contextRef="#ctx0" brushRef="#br0">20 183 6081,'0'0'3189,"5"31"-2752,17 97 6,-20-119-397,0-1-1,1 1 1,-1-1 0,1 1-1,1-1 1,0 0-1,7 11 1,-7-14-24,0-1 0,0 0 1,1 1-1,-1-2 0,1 1 0,0 0 1,7 3-1,-5-3 64,0-1 0,0 0 0,0 0 0,0-1 1,1 0-1,-1 0 0,1-1 0,-1 0 0,1 0 0,-1-1 0,1 0 1,0 0-1,14-3 0,-10 1-12,0 0 1,0-2-1,-1 1 1,1-1-1,-1-1 1,0 0-1,19-12 1,-5 0-18,-2-1 0,0-1 0,36-41 0,-46 45-83,-1 0 0,0-1 0,-1-1 0,-1 0 0,-1 0 0,13-32 0,-20 41 9,1 1-1,-1 0 0,0-1 0,-1 1 0,0-1 1,0 1-1,-1-1 0,1 1 0,-2-1 0,1 0 1,-4-14-1,3 18 34,0 1 0,-1-1 0,0 1 0,1-1 1,-1 1-1,-1 0 0,1 0 0,0 0 0,-1 0 0,0 0 1,1 0-1,-1 1 0,0 0 0,0-1 0,-1 1 1,1 0-1,0 0 0,-1 1 0,1-1 0,-1 1 0,0-1 1,1 1-1,-1 0 0,-6 0 0,-6-2-5,0 1 0,1 1 0,-1 1 0,0 0 0,0 1 0,0 0 0,1 1 0,-1 1 0,1 1 0,-1 0 0,1 1 0,0 1-1,1 0 1,-25 15 0,21-10 33,1 1-1,0 1 0,1 1 0,0 0 0,1 1 0,1 1 0,1 0 0,0 1 1,1 1-1,-16 30 0,17-26 113,2 1 0,0 0 0,1 0 0,2 1 0,-6 31 0,6-7 288,0 82-1,7-120-422,-1 0 1,1-1-1,1 1 1,0-1-1,0 1 1,1-1-1,0 0 1,0 0-1,1 0 1,0 0-1,1-1 1,0 1-1,0-1 1,1 0-1,0-1 1,11 12-1,-8-11 8,0-1 0,1 0 0,-1 0-1,1-1 1,1 0 0,-1 0 0,1-1-1,0-1 1,0 0 0,1 0 0,-1-1 0,1-1-1,16 2 1,2-2-255,0-2 0,0-1 1,0-2-1,-1-1 0,50-12 0,-41 5-1206,55-22 0,28-21-3942</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33.278"/>
    </inkml:context>
    <inkml:brush xml:id="br0">
      <inkml:brushProperty name="width" value="0.05" units="cm"/>
      <inkml:brushProperty name="height" value="0.05" units="cm"/>
    </inkml:brush>
  </inkml:definitions>
  <inkml:trace contextRef="#ctx0" brushRef="#br0">1 0 9762,'0'0'2082,"30"18"-1733,105 55-21,-126-68-277,1-1-1,-1-1 1,1 0-1,0 0 1,0-1-1,0 0 1,0-1-1,0 0 1,1 0-1,16-2 1,-3 0 47,81 1 298,-103 0-384,1 7-75,5 45 312,20 71-1,-14-68-52,9 67-1,-16 2-713,-7-44-3879,0-54-1367</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33.650"/>
    </inkml:context>
    <inkml:brush xml:id="br0">
      <inkml:brushProperty name="width" value="0.05" units="cm"/>
      <inkml:brushProperty name="height" value="0.05" units="cm"/>
    </inkml:brush>
  </inkml:definitions>
  <inkml:trace contextRef="#ctx0" brushRef="#br0">1 41 8586,'0'0'3473,"201"-35"-3473,-97 29-176,38 6-1017,-28 0-1151,-24 0-5946</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6.030"/>
    </inkml:context>
    <inkml:brush xml:id="br0">
      <inkml:brushProperty name="width" value="0.05" units="cm"/>
      <inkml:brushProperty name="height" value="0.05" units="cm"/>
    </inkml:brush>
  </inkml:definitions>
  <inkml:trace contextRef="#ctx0" brushRef="#br0">1 1 12723,'0'0'-312,"3"26"204,63 296 652,0-112-297,5 15-175,-57-171-52,-2 2 0,5 62-1,-25-324-528,2 106 628,9-108 1,-2 196-61,1-1 1,0 1-1,1 0 1,0-1 0,1 1-1,7-14 1,-10 23-66,0 0 1,0 1-1,0-1 1,1 1-1,-1 0 1,1-1-1,-1 1 1,1 0-1,0 0 0,0 0 1,0 0-1,0 0 1,0 0-1,0 1 1,1-1-1,-1 1 1,1 0-1,-1-1 1,1 1-1,-1 0 1,1 0-1,0 1 1,-1-1-1,1 1 1,0-1-1,0 1 1,-1 0-1,1 0 1,0 0-1,0 0 1,0 0-1,-1 1 1,6 1-1,-3 0-25,0 1 0,0 0 0,-1 0 0,1 0 0,0 1 0,-1 0 0,0 0 0,0 0 0,0 0 0,-1 0 0,1 1 0,4 9 0,-2-7 17,21 35 90,-2 0 0,-2 1 0,21 52 0,42 144 286,-64-175-323,-22-63-25,10 23 3,-4-20 26,-2-19 110,-1-476-1194,-3 461 980,-2-27-97,-11-80-1,1 71 502,7 49-315,7 47-247,3 3 258,2 0 0,17 50-1,-3-11 83,48 207 93,-63-254-715,1 0 0,1 0 0,2 0 0,0-1 0,2-1 0,0 0 0,25 35 0,-31-53-447,-1 1-1,0-1 0,1 0 1,8 6-1,-14-11 946</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6.403"/>
    </inkml:context>
    <inkml:brush xml:id="br0">
      <inkml:brushProperty name="width" value="0.05" units="cm"/>
      <inkml:brushProperty name="height" value="0.05" units="cm"/>
    </inkml:brush>
  </inkml:definitions>
  <inkml:trace contextRef="#ctx0" brushRef="#br0">247 447 9378,'0'0'2016,"3"166"-1471,3-90-121,4 0-264,0 3-24,-1-7-136,4-10-1137,-3-21-1543,-3-27-4938</inkml:trace>
  <inkml:trace contextRef="#ctx0" brushRef="#br0" timeOffset="1">0 1 8266,'0'0'2720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6.774"/>
    </inkml:context>
    <inkml:brush xml:id="br0">
      <inkml:brushProperty name="width" value="0.05" units="cm"/>
      <inkml:brushProperty name="height" value="0.05" units="cm"/>
    </inkml:brush>
  </inkml:definitions>
  <inkml:trace contextRef="#ctx0" brushRef="#br0">1 1 3425,'0'0'6977,"16"29"-6210,110 193 573,149 322 2208,-100-190-2725,-169-342-661,-7-14 165,-15-20-206,-2 2-376,-2 1-1,0 1 0,-2 0 0,0 2 0,0 0 0,-38-18 0,41 24 142,0 2 0,0 0-1,-1 1 1,0 1-1,0 1 1,-1 0-1,0 2 1,1 1 0,-27-1-1,43 3 114,-1 1 1,1-1-1,0 1 0,-1 0 1,1 0-1,0 0 0,-1 1 1,1-1-1,0 1 0,0 0 1,0 0-1,0 0 0,1 1 1,-1 0-1,-5 4 0,5-2 12,-1 1 0,1-1-1,0 1 1,0 0 0,0 0-1,1 0 1,0 0-1,0 1 1,-1 7 0,-1 5 15,1 1 0,0-1 0,2 1 0,0 0 0,2-1 0,1 23-1,-1-37-12,1 0-1,0-1 1,0 1-1,0 0 1,0 0-1,1-1 1,-1 1-1,1-1 1,0 1-1,1-1 1,-1 0-1,1 0 1,0 0-1,0 0 1,0 0-1,0-1 1,1 0-1,0 1 1,-1-1-1,1 0 1,0-1-1,0 1 1,1-1-1,-1 0 1,1 0-1,-1 0 1,9 2-1,5 0 56,1 0 1,-1-1-1,1-1 1,0-1-1,37-2 1,-39-1-89,1-1 0,-1-1 0,1 0 0,-1-1 0,0-1 0,-1-1 0,1 0 1,-1-1-1,-1-1 0,24-17 0,62-47-2040,-20-2-2364</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0.549"/>
    </inkml:context>
    <inkml:brush xml:id="br0">
      <inkml:brushProperty name="width" value="0.05" units="cm"/>
      <inkml:brushProperty name="height" value="0.05" units="cm"/>
    </inkml:brush>
  </inkml:definitions>
  <inkml:trace contextRef="#ctx0" brushRef="#br0">1 0 9762,'0'0'2383,"7"34"-2640,84 328 1276,43 249 403,-35 18-450,23 44-526,-116-650-554,1 0 1,1 0-1,16 33 0,-21-50-167,1 1 0,0-1-1,0 0 1,0 0 0,1-1 0,0 1 0,0-1 0,0 0 0,1 0 0,-1-1 0,1 0-1,0 0 1,1 0 0,11 5 0,-14-8-330,0 0 0,0 0 0,0-1 0,0 1 0,0-1 0,6 0-1</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1.840"/>
    </inkml:context>
    <inkml:brush xml:id="br0">
      <inkml:brushProperty name="width" value="0.05" units="cm"/>
      <inkml:brushProperty name="height" value="0.05" units="cm"/>
    </inkml:brush>
  </inkml:definitions>
  <inkml:trace contextRef="#ctx0" brushRef="#br0">0 237 10818,'0'0'2682,"29"-4"-2599,123-15 154,71-7 201,86-8 169,-232 25-484,647-68 850,15 29-244,1355 83-153,-549-1-427,-652-24 114,-616-2-169,422 3 65,-8-44-27,-630 26-118,440-40 104,1 26-53,-231 12-201,-271 32 49,-1 194 819,3 267 119,2-407-730,20 99-1,28 75-3,-29-149-113,58 232 64,-1-7-42,-24 2 64,-50-259-69,-6-69-28,-4 0-252,0 0 223,0 0 1,0 0-1,0 0 1,0 1-1,-5 2 1,-15 5 62,-27 3-37,-1-3-1,-90 6 1,-113-12-44,166-3 48,-594-39-117,161 3 29,-235 28 64,525 9 28,-559 27-20,1 34 64,-284 17-153,-663-43-636,1438-33 749,243-3-19,-729 14-524,6 35 294,525-16-29,116-14-1136,136-19 1377,-4 2-214,0-2-1,0 1 1,0-1 0,0 0-1,0 0 1,-10-2 0,14 2 73,1-1 0,-1 0 0,1 1 1,-1-1-1,1 0 0,0 0 0,-1 0 0,1 0 1,0 0-1,0-1 0,-1 1 0,1 0 0,0-1 1,0 1-1,1 0 0,-1-1 0,0 1 0,0-1 1,1 1-1,-1-1 0,1 0 0,-1 1 0,1-1 1,0 0-1,-1 1 0,1-1 0,0-1 0,-1-39-7387</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2.183"/>
    </inkml:context>
    <inkml:brush xml:id="br0">
      <inkml:brushProperty name="width" value="0.05" units="cm"/>
      <inkml:brushProperty name="height" value="0.05" units="cm"/>
    </inkml:brush>
  </inkml:definitions>
  <inkml:trace contextRef="#ctx0" brushRef="#br0">1 0 8314,'0'0'1584,"22"39"-1189,5 8-184,116 218 1177,110 355 671,-53 17-1286,-134-420-530,4-3-162,-49-161-670,51 95 0,-54-118-117,3-2 1,0 0 0,2-1-1,0-1 1,2-1 0,44 34 0,-3-14-2291</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2.575"/>
    </inkml:context>
    <inkml:brush xml:id="br0">
      <inkml:brushProperty name="width" value="0.05" units="cm"/>
      <inkml:brushProperty name="height" value="0.05" units="cm"/>
    </inkml:brush>
  </inkml:definitions>
  <inkml:trace contextRef="#ctx0" brushRef="#br0">1 1 9938,'0'0'1528,"38"189"-1015,1-69 247,26 49-160,19 47 8,10 17 16,-6-8-112,-14-21-256,-15-20-80,-7-4-88,-7-31-80,-3-26-8,0-30-152,46 0-952,-7-11-992,3-24-801</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2.903"/>
    </inkml:context>
    <inkml:brush xml:id="br0">
      <inkml:brushProperty name="width" value="0.05" units="cm"/>
      <inkml:brushProperty name="height" value="0.05" units="cm"/>
    </inkml:brush>
  </inkml:definitions>
  <inkml:trace contextRef="#ctx0" brushRef="#br0">1 1 11987,'0'0'589,"0"26"-296,16 283 1000,113 733 1039,-111-906-2234,19 111-28,-24-186-119,2-2-1,23 61 1,-27-95-272,0-2 0,2 0-1,1 0 1,0-1 0,2-1 0,0 0 0,37 34-1,45 43-2214,-1-12-1254</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28.944"/>
    </inkml:context>
    <inkml:brush xml:id="br0">
      <inkml:brushProperty name="width" value="0.05" units="cm"/>
      <inkml:brushProperty name="height" value="0.05" units="cm"/>
    </inkml:brush>
  </inkml:definitions>
  <inkml:trace contextRef="#ctx0" brushRef="#br0">0 0 9114,'0'0'4721,"126"0"-4713,-51 0-8,-10 0-1080,-7 6-3361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3.228"/>
    </inkml:context>
    <inkml:brush xml:id="br0">
      <inkml:brushProperty name="width" value="0.05" units="cm"/>
      <inkml:brushProperty name="height" value="0.05" units="cm"/>
    </inkml:brush>
  </inkml:definitions>
  <inkml:trace contextRef="#ctx0" brushRef="#br0">1 1 10282,'0'0'2441,"29"178"-2153,0-12 504,10 56 184,6 26-184,-3-3-272,-6-30-240,-4-22-191,4-4-81,13-14-8,12 0-745,-9-55-1127,-3-27-1961</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7.611"/>
    </inkml:context>
    <inkml:brush xml:id="br0">
      <inkml:brushProperty name="width" value="0.05" units="cm"/>
      <inkml:brushProperty name="height" value="0.05" units="cm"/>
    </inkml:brush>
  </inkml:definitions>
  <inkml:trace contextRef="#ctx0" brushRef="#br0">3 1 12827,'0'0'728,"-1"25"-784,-1 316 123,6-190 131,37 231 1,-35-364-200,-1-16 42,0-10 134,3-27-56,5-64 1,-3 16-121,-2 25-2,-1 3-16,2 0 0,3 1 0,21-64-1,-32 116 6,-1 0-1,1 0 1,0 0-1,0 1 1,0-1-1,0 0 1,0 0-1,0 1 1,0-1 0,1 1-1,-1-1 1,1 1-1,-1 0 1,1-1-1,1 0 1,-2 1 0,0 1 0,0 0 1,0 0-1,-1 0 1,1 0-1,0 0 1,0 0-1,0 0 0,-1 0 1,1 0-1,0 0 1,0 0-1,0 1 1,-1-1-1,1 0 1,0 0-1,0 1 0,-1-1 1,1 1-1,0-1 1,-1 1-1,1-1 1,0 1-1,-1-1 0,1 1 1,5 6-41,-1-1-1,-1 1 1,1 0-1,-1 0 1,5 12 0,-6-12 119,132 301 423,-118-282-515,-6-18-99,-10-8 117,-1 0 0,1-1 0,-1 1 0,0 0 0,1 0 0,-1-1 0,0 1 0,1 0 0,-1-1 0,0 1 0,1 0 0,-1-1 0,0 1 0,1 0 0,-1-1 0,0 1 0,0 0 0,0-1 0,1 1 0,-1-1 0,0 1 0,0-1 0,0 1 0,0 0 0,0-1 0,0 1 0,0-1 0,0 1 0,0-1 0,0 0 0,4-64-147,-5-84 1,-1 51-56,2-95 794,0 197-606,1-1 0,-1 0-1,1 1 1,-1-1 0,1 1-1,0-1 1,0 0 0,1 0-1,2 6 1,5 11 34,49 163 339,37 100-227,-84-260-426,0 0 0,2-1 0,0 0 0,17 20 0,-16-25-1048,0-1 1,27 23-1,9-5-5877</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7.953"/>
    </inkml:context>
    <inkml:brush xml:id="br0">
      <inkml:brushProperty name="width" value="0.05" units="cm"/>
      <inkml:brushProperty name="height" value="0.05" units="cm"/>
    </inkml:brush>
  </inkml:definitions>
  <inkml:trace contextRef="#ctx0" brushRef="#br0">260 540 12243,'0'0'2392,"0"201"-2184,0-119-184,3 11-24,10-8-920,10 14-584,-7-23-1153,-6-29-2672</inkml:trace>
  <inkml:trace contextRef="#ctx0" brushRef="#br0" timeOffset="1">1 1 11586,'0'0'3769</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8.309"/>
    </inkml:context>
    <inkml:brush xml:id="br0">
      <inkml:brushProperty name="width" value="0.05" units="cm"/>
      <inkml:brushProperty name="height" value="0.05" units="cm"/>
    </inkml:brush>
  </inkml:definitions>
  <inkml:trace contextRef="#ctx0" brushRef="#br0">0 0 12803,'0'0'2324,"0"25"-2065,0 173 153,3-128-361,2 1 0,22 104 0,-16-103 12,-8-45-160,1 0 0,8 28 0,-9-51-385,1-12 136,11-128-388,15-88-87,-23 186 877,2 1 0,2 0 0,27-65 0,-34 95-4,-1 0-1,1 0 1,0 1 0,1-1-1,0 1 1,0 0 0,0 0-1,1 1 1,7-8-1,-10 12-18,-1-1 1,0 1-1,0 0 0,0 0 0,1 0 0,-1 0 0,1 0 0,-1 0 0,1 1 0,-1-1 0,1 1 1,-1-1-1,1 1 0,0 0 0,-1 0 0,1 0 0,-1 1 0,1-1 0,-1 1 0,1-1 0,-1 1 1,1 0-1,-1 0 0,1 0 0,-1 0 0,0 0 0,0 0 0,1 1 0,-1-1 0,0 1 0,0 0 0,1 1 1,17 17 27,-1 0 0,-1 1 0,-1 0 0,23 40-1,46 99-2362,-82-150 2002,30 62-3421</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9.551"/>
    </inkml:context>
    <inkml:brush xml:id="br0">
      <inkml:brushProperty name="width" value="0.05" units="cm"/>
      <inkml:brushProperty name="height" value="0.05" units="cm"/>
    </inkml:brush>
  </inkml:definitions>
  <inkml:trace contextRef="#ctx0" brushRef="#br0">11 1 11058,'0'0'591,"-1"30"-300,-7 201 888,6-171-868,3 1 0,14 90 0,80 244 444,-92-387-745,0 2-9,0-1 0,0 0 0,1-1 0,7 12 0,-10-17 3,1-1 0,0 0 0,0 0 1,0 1-1,0-2 0,0 1 1,0 0-1,0 0 0,1-1 0,-1 1 1,1-1-1,-1 1 0,1-1 1,-1 0-1,1 0 0,0-1 0,0 1 1,-1 0-1,4-1 0,-1 1-61,1-1-1,-1 0 1,0 0 0,0-1-1,0 1 1,0-1-1,-1 0 1,1-1 0,0 1-1,0-1 1,0 0-1,-1 0 1,1 0 0,-1-1-1,0 0 1,0 1-1,0-2 1,5-4 0,3-4-597,-1-1 1,-1 0-1,0 0 0,11-22 1,8-23-3543</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29.894"/>
    </inkml:context>
    <inkml:brush xml:id="br0">
      <inkml:brushProperty name="width" value="0.05" units="cm"/>
      <inkml:brushProperty name="height" value="0.05" units="cm"/>
    </inkml:brush>
  </inkml:definitions>
  <inkml:trace contextRef="#ctx0" brushRef="#br0">0 55 1536,'0'0'11899,"172"-32"-11851,-84 21-48,2 2-768,1 6-713,13 3-519,-20 0-489</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30.253"/>
    </inkml:context>
    <inkml:brush xml:id="br0">
      <inkml:brushProperty name="width" value="0.05" units="cm"/>
      <inkml:brushProperty name="height" value="0.05" units="cm"/>
    </inkml:brush>
  </inkml:definitions>
  <inkml:trace contextRef="#ctx0" brushRef="#br0">548 0 7330,'0'0'3260,"-32"12"-2484,-108 42-171,127-49-511,1 1 0,-1 1 0,1 0 1,0 1-1,1 0 0,-1 1 1,2 1-1,-1-1 0,2 1 1,-1 1-1,1 0 0,1 0 1,-9 16-1,13-20-52,0 0 0,0 1 0,0 0 0,1 0-1,1 0 1,-1 0 0,1 0 0,1 0 0,-2 16 0,3-18-31,0-1-1,0 1 1,0-1-1,1 0 1,0 1-1,0-1 1,0 0-1,1 1 1,-1-1 0,1 0-1,0 0 1,1 0-1,-1 0 1,1-1-1,7 9 1,4 1 53,1 0 0,0-2 0,1 0 0,29 17 0,75 33 186,-108-56-212,-10-5-34,11 5 18,0 0 0,0 1 0,-1 1-1,21 17 1,-31-24-21,0 0 0,-1 1 1,1-1-1,-1 1 0,1 0 0,-1 0 1,1-1-1,-1 1 0,0 0 0,0 0 1,0 0-1,0 0 0,0 0 0,0 1 1,0-1-1,-1 0 0,1 0 0,-1 1 1,0-1-1,0 0 0,0 0 0,0 1 1,0-1-1,0 0 0,0 0 0,-1 1 1,1-1-1,-1 0 0,0 0 0,1 0 1,-1 1-1,0-1 0,0 0 0,-1 0 1,1-1-1,0 1 0,-1 0 0,1 0 1,-1-1-1,-2 4 0,-5 1-44,0 1 1,0-1-1,0-1 0,-1 0 0,0 0 0,1-1 1,-2 0-1,1-1 0,0 0 0,-1 0 0,-12 1 1,-49 2-1598,-99-2 0,136-4 488,-99 0-5833</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16.491"/>
    </inkml:context>
    <inkml:brush xml:id="br0">
      <inkml:brushProperty name="width" value="0.05" units="cm"/>
      <inkml:brushProperty name="height" value="0.05" units="cm"/>
    </inkml:brush>
  </inkml:definitions>
  <inkml:trace contextRef="#ctx0" brushRef="#br0">204 41 5625,'0'0'0,"-165"-40"-4817,126 40 4609</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17.066"/>
    </inkml:context>
    <inkml:brush xml:id="br0">
      <inkml:brushProperty name="width" value="0.05" units="cm"/>
      <inkml:brushProperty name="height" value="0.05" units="cm"/>
    </inkml:brush>
  </inkml:definitions>
  <inkml:trace contextRef="#ctx0" brushRef="#br0">0 0 8058,'0'0'1401,"0"36"-1326,18 320 604,42 168 664,59 641 736,-82-563-1727,-37-584-801,1-1 0,2 1 0,-1-1 1,2 0-1,0 0 0,7 16 0,-4-27-2442</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18.635"/>
    </inkml:context>
    <inkml:brush xml:id="br0">
      <inkml:brushProperty name="width" value="0.05" units="cm"/>
      <inkml:brushProperty name="height" value="0.05" units="cm"/>
    </inkml:brush>
  </inkml:definitions>
  <inkml:trace contextRef="#ctx0" brushRef="#br0">0 149 10218,'0'0'1745,"38"-4"-1697,353-27 246,1195 19 1153,-1274 13-1245,1302 37 568,-23-50-357,-862-17-158,2 26-119,-550 3-117,729-35 155,35-6 27,-686 43-217,280-4 576,-456-8-527,-57 6 48,0 1 0,30 0 0,-56 12-46,9 311 849,1 4-256,-7 760-64,2-1010-529,3-1-1,3 0 0,24 83 0,-12-53-4,15 118 10,-38-219-47,0-1 0,1 0 0,-1 0 1,0 1-1,0-1 0,0 0 0,0 1 0,0-1 0,-1 0 0,1 0 0,0 1 1,0-1-1,-1 0 0,1 0 0,-1 0 0,1 1 0,-1-1 0,0 0 0,1 0 1,-1 0-1,-1 1 0,-25 10-117,16-9 210,-55 14 38,0-2 0,-77 6 1,-145-1-96,-330-12 93,454-9-92,-491-16-14,95-1-13,-161 14 28,-358-6 26,-55 1-145,514 52 86,7 46 14,144-18-6,-55-32-97,11-38-77,104-1 84,71 27-155,202-12-1483,136-15 1644,0 0 0,0 0 1,0 0-1,0 0 1,0 0-1,0 0 0,0 0 1,0-1-1,0 1 0,0 0 1,0 0-1,0 0 1,0 0-1,0 0 0,1 0 1,-1-1-1,0 1 1,0 0-1,0 0 0,0 0 1,0 0-1,-1 0 0,1 0 1,0-1-1,0 1 1,0 0-1,0 0 0,0 0 1,0 0-1,0 0 1,0 0-1,0-1 0,0 1 1,0 0-1,0 0 0,0 0 1,0 0-1,-1 0 1,1 0-1,0 0 0,0 0 1,0 0-1,0 0 0,0 0 1,0-1-1,0 1 1,-1 0-1,1 0 0,0 0 1,0 0-1,0 0 1,0 0-1,0 0 0,0 0 1,-1 0-1,1 0 0,0 0 1,0 0-1,0 0 1,0 0-1,12-10-1574,-9 7 460,27-22-6969</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30.881"/>
    </inkml:context>
    <inkml:brush xml:id="br0">
      <inkml:brushProperty name="width" value="0.05" units="cm"/>
      <inkml:brushProperty name="height" value="0.05" units="cm"/>
    </inkml:brush>
  </inkml:definitions>
  <inkml:trace contextRef="#ctx0" brushRef="#br0">279 20 6129,'0'0'4092,"-22"8"-3979,-4 1-51,-41 20 0,63-26-35,-1 0 1,1 1-1,0-1 0,0 1 0,0-1 0,0 1 0,1 0 0,0 1 1,0-1-1,0 1 0,0-1 0,0 1 0,1 0 0,0 0 0,0 0 0,-1 5 1,-4 9 124,-5 11 46,2-1 1,2 2-1,0-1 0,2 1 1,1 0-1,2 1 1,1-1-1,2 1 1,3 40-1,-2-62-164,1 1 0,0-1-1,0 0 1,0 0 0,2 0 0,-1-1-1,1 1 1,0-1 0,1 0 0,0 0-1,1 0 1,0 0 0,0-1 0,1 0-1,0-1 1,0 1 0,1-2 0,0 1 0,0-1-1,0 0 1,1 0 0,0-1 0,0 0-1,1-1 1,-1 0 0,1 0 0,0-1-1,0-1 1,0 0 0,0 0 0,20 1-1,-13-2 15,0-1-1,0-1 1,0 0 0,0-1-1,0-1 1,0-1-1,-1 0 1,1-1-1,-1-1 1,0 0 0,0-1-1,-1-1 1,0-1-1,18-12 1,-14 7-23,0-1 0,-1 0 0,0-2 0,-1 0 0,-1-1 0,19-27 0,-26 32-7,-1-1-1,0 0 1,-1-1-1,-1 1 0,0-1 1,-1-1-1,0 1 0,-2-1 1,0 1-1,2-27 1,-4 20-25,0-1 0,-4-26 1,2 41 2,-1-1 0,0 1 0,0-1 0,-1 1 0,0 0 0,0 0 0,-1 0 0,-8-13 0,3 7 19,-1 1 1,-1 0 0,0 1 0,0 0 0,-20-15 0,23 21-13,-1 0 0,1 1 1,-1 0-1,0 0 0,-1 1 0,1 0 0,0 1 1,-1 0-1,0 0 0,-13-1 0,-1 1-160,0 2-1,0 0 1,0 2 0,-27 3-1,37-1-11,-1 0-1,0 0 1,1 2 0,0 0-1,0 0 1,0 2 0,0-1-1,-13 11 1,-21 18-2048,-70 66 0,51-37-3312</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19.054"/>
    </inkml:context>
    <inkml:brush xml:id="br0">
      <inkml:brushProperty name="width" value="0.05" units="cm"/>
      <inkml:brushProperty name="height" value="0.05" units="cm"/>
    </inkml:brush>
  </inkml:definitions>
  <inkml:trace contextRef="#ctx0" brushRef="#br0">1 0 10506,'0'0'2390,"8"24"-2151,93 279 789,-13 4 0,69 454 0,-106-296-514,-2-9-252,-26-308-359,42 147 0,-57-261-273,2 0 0,1 0 0,2-2 0,1 1 1,36 58-1,-31-65-442,1-1 1,2-1-1,0 0 1,1-2-1,27 19 1,24 9-3005</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19.397"/>
    </inkml:context>
    <inkml:brush xml:id="br0">
      <inkml:brushProperty name="width" value="0.05" units="cm"/>
      <inkml:brushProperty name="height" value="0.05" units="cm"/>
    </inkml:brush>
  </inkml:definitions>
  <inkml:trace contextRef="#ctx0" brushRef="#br0">1 0 10362,'0'0'1870,"0"38"-1445,0-26-377,0 57 315,3 0 1,18 106-1,117 396 1238,10 58-1023,-118-450-503,12 67 41,-27-177-352,35 97 1,-44-152-8,0-1-1,0 0 1,1 0 0,1 0 0,0-1-1,1 0 1,0-1 0,1 0 0,17 15-1,1-4-1409,1-1-1,48 28 0,17-2-5982</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19.739"/>
    </inkml:context>
    <inkml:brush xml:id="br0">
      <inkml:brushProperty name="width" value="0.05" units="cm"/>
      <inkml:brushProperty name="height" value="0.05" units="cm"/>
    </inkml:brush>
  </inkml:definitions>
  <inkml:trace contextRef="#ctx0" brushRef="#br0">1 0 10186,'0'0'1408,"16"222"-1151,13-41 751,17 52-280,2 21-64,1-3 48,-10-15 48,-13-18-312,-10 1-191,-6-9-161,-4-17-48,7-15-48,0-33-305,16-2-1351,-3-44-1377,-3-37-6609</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30.707"/>
    </inkml:context>
    <inkml:brush xml:id="br0">
      <inkml:brushProperty name="width" value="0.05" units="cm"/>
      <inkml:brushProperty name="height" value="0.05" units="cm"/>
    </inkml:brush>
  </inkml:definitions>
  <inkml:trace contextRef="#ctx0" brushRef="#br0">1 0 9634,'4'26'904,"72"406"943,-63-362-1548,34 162 393,-33-181-571,1-1 0,33 72 0,-44-112-96,1-1 0,0 0 1,0-1-1,1 1 0,7 8 0,-11-15-47,0 1 0,0-1 0,1 0 0,-1-1 0,0 1 0,1 0 0,-1-1 0,1 1 0,0-1 0,0 0 0,-1 0 0,1 0 0,0 0 0,0 0 0,0-1 0,0 1 0,0-1 0,0 0 0,0 0 0,0 0 0,0 0 0,5-2 0,0 0-179,0 0-1,0-1 0,-1 0 1,1-1-1,-1 0 1,0 0-1,0-1 1,0 1-1,0-1 0,-1-1 1,0 0-1,7-6 1,32-44-2689</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31.097"/>
    </inkml:context>
    <inkml:brush xml:id="br0">
      <inkml:brushProperty name="width" value="0.05" units="cm"/>
      <inkml:brushProperty name="height" value="0.05" units="cm"/>
    </inkml:brush>
  </inkml:definitions>
  <inkml:trace contextRef="#ctx0" brushRef="#br0">0 47 10682,'0'0'1713,"178"-6"-1713,-32-12-272,-16 7-1345,-17-1-1231</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31.577"/>
    </inkml:context>
    <inkml:brush xml:id="br0">
      <inkml:brushProperty name="width" value="0.05" units="cm"/>
      <inkml:brushProperty name="height" value="0.05" units="cm"/>
    </inkml:brush>
  </inkml:definitions>
  <inkml:trace contextRef="#ctx0" brushRef="#br0">26 114 6177,'0'0'1543,"-4"-2"-1429,1 0-27,2 1-35,0 0 0,0 1 0,0-1 0,0 0 1,-1 1-1,1-1 0,0 1 0,0-1 0,-1 1 1,1-1-1,-5 1 3976,7-4-3948,-1 0 1,1 0-1,-1 0 1,1 0 0,0 1-1,1-1 1,-1 0-1,1 1 1,0-1-1,0 1 1,0-1 0,0 1-1,0 0 1,1 0-1,-1 0 1,1 0-1,0 1 1,0-1 0,0 1-1,0-1 1,0 1-1,1 0 1,-1 0 0,1 1-1,6-3 1,3-1-147,-1 1 0,1 1 1,-1 0-1,1 0 0,0 2 0,24-1 1,-33 2 57,0 1 0,-1 0 0,1 0 0,0 0 0,-1 1 0,1-1 0,-1 1 0,0 0 0,1 0 0,-1 0 0,0 0 0,0 1 0,0-1 0,4 6 0,39 47-30,-38-44 26,0-1 4,0 0 1,-1 1-1,0 0 0,-1 0 0,-1 0 0,0 1 1,0 0-1,-1 0 0,0 0 0,-1 1 0,-1-1 0,0 1 1,-1-1-1,0 18 0,0-19 28,-1 0 1,-1 0-1,0 0 1,-1-1-1,0 1 0,0 0 1,-1-1-1,-1 0 0,0 1 1,0-1-1,-1-1 1,0 1-1,-9 12 0,-26 33 92,-2-1-1,-3-2 0,-79 72 1,123-123 276,11-1-275,40-4 13,-1-2 0,1-2 0,94-28 0,-89 21-131,133-35-2059,-111 31-1968</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36.466"/>
    </inkml:context>
    <inkml:brush xml:id="br0">
      <inkml:brushProperty name="width" value="0.05" units="cm"/>
      <inkml:brushProperty name="height" value="0.05" units="cm"/>
    </inkml:brush>
  </inkml:definitions>
  <inkml:trace contextRef="#ctx0" brushRef="#br0">405 3798 9154,'0'0'4484,"14"-11"-4191,78-65 110,-3-5 1,-4-3-1,-4-4 0,82-113 0,-126 148-292,-1-1 0,-3-2 0,-3-1 0,-2-1 0,-2-2-1,-3 0 1,-3-2 0,12-65 0,-16 32-13,6-147 0,-19-97 15,-4 218-90,-15-217 38,8 273-11,-4 1 0,-2 0 0,-31-83 0,9 47 248,-6 3 0,-103-180 0,116 232-233,-3 0 0,-1 2-1,-2 2 1,-2 1 0,-2 1-1,-1 3 1,-75-53-1,69 60-34,-1 2 1,-2 2-1,0 2 0,-2 2 0,0 3 0,-1 2 0,-1 2 0,-91-12 0,131 21-390,23 0 271,30-6 163,-35 10-94,182-52 175,-13 2-156,-154 45-5,12-3-114,-31 9 66,-35 0-573,-13-1 610,25 0 8,1 1 0,0 0 0,-1 2 0,-25 5 0,40-6-4,1 1 0,-1 1 1,1-1-1,0 1 0,0 0 0,0 0 0,0 1 1,0-1-1,1 1 0,-1 1 0,1-1 1,0 1-1,1 0 0,-1 0 0,1 0 0,0 1 1,-6 10-1,1 3-9,0 0 1,2 0-1,0 1 0,1 0 1,1 1-1,1-1 0,-1 23 1,-1 151 26,6-152-12,0 3-60,10 211-3537,2-158-468</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37.921"/>
    </inkml:context>
    <inkml:brush xml:id="br0">
      <inkml:brushProperty name="width" value="0.05" units="cm"/>
      <inkml:brushProperty name="height" value="0.05" units="cm"/>
    </inkml:brush>
  </inkml:definitions>
  <inkml:trace contextRef="#ctx0" brushRef="#br0">665 4262 7818,'0'0'2738,"27"-17"-2257,174-110 461,-100 59-276,-4-5 1,-3-3 0,-3-5 0,-4-4 0,87-108 0,-121 125-531,-3-2 1,-3-2-1,-4-2 1,-2-1-1,-4-3 0,-3-1 1,-4-1-1,21-92 1,-31 79-52,12-151 0,-20-97 314,-14 272-360,-3 1 0,-3 0 0,-3 0 0,-30-99 0,13 78 3,-4 2 0,-79-149 1,81 182-41,-3 2 0,-2 1 0,-2 2 1,-3 1-1,-1 2 0,-3 2 0,-1 2 1,-2 2-1,-71-47 0,33 32 14,-2 4 0,-124-53 0,151 80-10,-1 2-1,0 4 0,-1 2 1,-115-15-1,-205 18 11,339 14-8,42-1-16,2-2-163,0 1 166,-1 0 1,1 0-1,0 0 1,0 0-1,0 0 1,0 0-1,0 0 1,0 1-1,0-1 1,0 0-1,0 1 1,0-1-1,1 0 1,-1 1-1,0-1 1,0 1-1,1 0 1,-1-1-1,2 1 1,5-3 10,507-200 250,-511 200-245,0 0 0,-1 0 1,1-1-1,-1 1 0,0-1 0,0 0 0,0 1 0,0-1 0,3-8 0,4-3 13,1 1-20,-1 1 0,-1-1 0,-1-1 0,0 0 0,10-25 0,-18 39-8,1 1 0,-1 0 0,0 0 0,0 0 0,0-1 0,0 1 0,-1 0 0,1 0 0,0-1 0,0 1 0,0 0 0,0 0 0,0 0 0,0-1 0,0 1 0,0 0 0,0 0 0,0 0 0,-1-1 0,1 1 0,0 0 0,0 0 0,0 0 0,0 0 0,-1-1 0,1 1 0,0 0 0,0 0 0,0 0 0,-1 0 0,1 0 0,0 0 0,0 0 0,0 0 0,-1 0 0,1-1 1,0 1-1,0 0 0,-1 0 0,1 0 0,0 0 0,-1 1 0,-14-1-258,9 0 215,-3 1 47,0 0-1,0 0 1,0 1 0,1 0 0,-1 1 0,0 0-1,-8 4 1,-62 34-4,61-31 2,-44 25-14,2 2 0,2 3 0,1 2 1,3 3-1,-83 87 0,126-120 12,0 1 0,1 0 1,-13 22-1,20-28-23,0 0 1,0 1-1,0 0 0,1-1 1,0 1-1,1 0 1,0 0-1,0 0 0,1 13 1,-1-4 22,2 1 0,0 0 0,1 0 0,0-1 1,2 1-1,0-1 0,13 32 0,121 257-1488,-18 1-2769,-78-176 251</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42.770"/>
    </inkml:context>
    <inkml:brush xml:id="br0">
      <inkml:brushProperty name="width" value="0.05" units="cm"/>
      <inkml:brushProperty name="height" value="0.05" units="cm"/>
    </inkml:brush>
  </inkml:definitions>
  <inkml:trace contextRef="#ctx0" brushRef="#br0">1 216 13339,'0'0'3441,"210"-84"-3097,-28 46-160,77 0-88,23 6-96,-13 14-16,-71 13 16,-78 5-624,-26 0-1537,-43 8-1880,-18 10-1976</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43.128"/>
    </inkml:context>
    <inkml:brush xml:id="br0">
      <inkml:brushProperty name="width" value="0.05" units="cm"/>
      <inkml:brushProperty name="height" value="0.05" units="cm"/>
    </inkml:brush>
  </inkml:definitions>
  <inkml:trace contextRef="#ctx0" brushRef="#br0">0 353 11602,'0'0'4337,"357"-29"-3880,-69-12-137,36-8-144,-6-4-72,-53 4-48,-86 14-56,-50 5-128,4 1-953,-49 9-2943,-12 2-2002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32.398"/>
    </inkml:context>
    <inkml:brush xml:id="br0">
      <inkml:brushProperty name="width" value="0.05" units="cm"/>
      <inkml:brushProperty name="height" value="0.05" units="cm"/>
    </inkml:brush>
  </inkml:definitions>
  <inkml:trace contextRef="#ctx0" brushRef="#br0">11 1 7666,'0'0'3188,"-2"13"-3109,1-8-70,-2 18 94,0 1 0,1-1-1,2 31 1,21 498 2980,-21-350-2753,0 63 112,0-90-9845</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43.471"/>
    </inkml:context>
    <inkml:brush xml:id="br0">
      <inkml:brushProperty name="width" value="0.05" units="cm"/>
      <inkml:brushProperty name="height" value="0.05" units="cm"/>
    </inkml:brush>
  </inkml:definitions>
  <inkml:trace contextRef="#ctx0" brushRef="#br0">266 0 12411,'0'0'1061,"43"22"-921,511 288 460,-314-151-215,-180-114-154,98 97 0,-141-125-180,-1 1 0,0 1 0,-2 1 0,0 0 1,-1 1-1,18 38 0,-28-51-29,0 0 0,0 1 0,0-1 0,-1 1 0,-1-1 0,1 1 0,-1 0 0,-1-1 0,0 1 0,0 0 0,-1-1 0,1 1 0,-2 0 1,0-1-1,0 1 0,0-1 0,-1 1 0,0-1 0,-1 0 0,0 0 0,0-1 0,0 1 0,-8 8 0,-1-1 22,-2 0 0,1-2 0,-2 1 0,-31 20 0,-6-1-12,-1-3 0,-2-2-1,-1-2 1,-1-3 0,-1-2-1,-77 16 1,32-16-501,0-4 0,-195 5 0,102-26-2275,165-1 1167,1-1 0,-33-10 0,56 14 1249</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44.187"/>
    </inkml:context>
    <inkml:brush xml:id="br0">
      <inkml:brushProperty name="width" value="0.05" units="cm"/>
      <inkml:brushProperty name="height" value="0.05" units="cm"/>
    </inkml:brush>
  </inkml:definitions>
  <inkml:trace contextRef="#ctx0" brushRef="#br0">33 1 11466,'32'3'1303,"-28"-2"-1269,41 4 42,0 3 0,0 1 0,-1 2 0,44 18 0,-11 4-31,81 49 0,-116-57-43,-2 2 0,0 1 0,47 45 1,-75-61-16,-1 0 0,1 1 0,-2 0 0,17 26 1,-24-33-21,1 0 1,-2 1-1,1-1 1,-1 1 0,1 0-1,-2 0 1,1 0-1,-1 0 1,0 0 0,-1 0-1,1 0 1,-1 0-1,-2 10 1,1-12 16,0-1 0,0 1 0,-1-1 1,0 1-1,0-1 0,0 0 0,0 0 0,-1 0 0,1 0 0,-1 0 0,0-1 0,0 1 1,0-1-1,-1 0 0,1 0 0,-1 0 0,0 0 0,0 0 0,0-1 0,-7 4 0,-5 0 33,0 0 0,-1 0 0,1-2 0,-23 4 0,2-2 29,0-1 1,0-2 0,-1-2 0,1-1 0,0-2-1,-59-11 1,67 7 166,1-1 0,0-2 0,1-1 0,0-1 0,0-1 0,1-1 0,1-1-1,0-2 1,-23-18 0,48 34-209,0 0-1,0 0 0,0-1 1,0 1-1,0 0 0,-1 0 1,1 0-1,0 0 0,0 0 0,0 0 1,0 0-1,-1-1 0,1 1 1,0 0-1,0 0 0,0 0 1,-1 0-1,1 0 0,0 0 1,0 0-1,0 0 0,0 0 1,-1 0-1,1 0 0,0 0 1,0 0-1,0 0 0,-1 0 1,1 1-1,0-1 0,0 0 1,0 0-1,0 0 0,-1 0 1,1 0-1,0 0 0,0 0 1,0 0-1,0 1 0,-1-1 1,1 0-1,0 0 0,0 0 1,0 0-1,0 1 0,0-1 1,0 0-1,0 0 0,0 0 1,0 0-1,0 1 0,-1-1 1,1 0-1,0 0 0,-1 20-42,5 28-271,-3-42 272,3 29-640,-1 1-1,-3 52 0,0-79 295,-1-1 0,0 1-1,0-1 1,-1 1-1,0-1 1,-1 0 0,0 0-1,0 0 1,0 0 0,-1 0-1,-1-1 1,1 1 0,-1-1-1,0 0 1,-12 12-1,-22 8-5412</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44.546"/>
    </inkml:context>
    <inkml:brush xml:id="br0">
      <inkml:brushProperty name="width" value="0.05" units="cm"/>
      <inkml:brushProperty name="height" value="0.05" units="cm"/>
    </inkml:brush>
  </inkml:definitions>
  <inkml:trace contextRef="#ctx0" brushRef="#br0">334 1 7666,'0'0'5254,"-1"14"-5113,2 26 288,1 0 1,14 79-1,-8-73-139,-2 0 0,1 92 0,-7-136-281,-1-1-1,1 0 1,0 1 0,-1-1-1,1 1 1,0-1-1,-1 0 1,0 0-1,1 1 1,-1-1 0,0 0-1,0 0 1,1 0-1,-1 0 1,0 0 0,0 0-1,0 0 1,0 0-1,0 0 1,-1 0-1,1-1 1,0 1 0,0 0-1,0-1 1,-1 1-1,1-1 1,0 1 0,-1-1-1,1 0 1,0 1-1,-1-1 1,1 0-1,-1 0 1,1 0 0,0 0-1,-3-1 1,-2 1 14,1-1 0,0 1 1,0-1-1,0 0 0,1-1 1,-1 0-1,0 1 0,0-1 1,-7-5-1,2 0-2,1-1 0,0 0 0,0 0 0,1-1-1,-14-18 1,-32-57 17,41 63-24,-41-80 37,17 28 379,33 135-652,3-8-915,-2 0-1,-3-1 0,-17 72 1,8-69-2781</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44.919"/>
    </inkml:context>
    <inkml:brush xml:id="br0">
      <inkml:brushProperty name="width" value="0.05" units="cm"/>
      <inkml:brushProperty name="height" value="0.05" units="cm"/>
    </inkml:brush>
  </inkml:definitions>
  <inkml:trace contextRef="#ctx0" brushRef="#br0">1 0 8410,'0'0'1392,"13"219"-1392,-10-137-1704,-3-15-5106</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45.262"/>
    </inkml:context>
    <inkml:brush xml:id="br0">
      <inkml:brushProperty name="width" value="0.05" units="cm"/>
      <inkml:brushProperty name="height" value="0.05" units="cm"/>
    </inkml:brush>
  </inkml:definitions>
  <inkml:trace contextRef="#ctx0" brushRef="#br0">1044 91 7642,'0'0'1580,"32"-4"-1263,109-11 85,-132 14-356,1 0 0,-1 1 0,1 0 0,-1 0 0,1 1 0,-1 0 0,1 0 0,-1 1 0,0 1 0,0 0 0,0 0 0,0 1 0,0-1-1,-1 2 1,1 0 0,-1 0 0,-1 0 0,1 1 0,-1 0 0,12 12 0,-14-12-35,1-1 1,-1 1-1,-1 0 0,1 0 0,-1 1 0,0-1 0,-1 1 0,0 0 1,0 0-1,4 12 0,-6-15-20,0 1-1,0 0 1,0 0 0,-1 0 0,0 0 0,0 0 0,0 0-1,0 0 1,-1 0 0,0 0 0,0 0 0,0-1 0,-1 1-1,1 0 1,-1 0 0,0-1 0,-4 6 0,0-2-7,0 0 1,-1-1-1,0 0 1,-1-1-1,1 0 1,-1 0-1,-1 0 1,1-1-1,-1 0 1,1-1 0,-2 0-1,1 0 1,-18 4-1,3-2 0,0 0 0,0-2 0,-1-1-1,-35 0 1,60-3 17,-6 0 43,0 0 0,1 0 0,-1 0 0,0-1 0,0 0 0,1 0 0,-7-2 0,10 2-15,1 0 0,-1 0 1,1 0-1,0 0 0,0 0 0,0 0 1,-1-1-1,1 1 0,0 0 1,0-1-1,1 1 0,-1-1 0,0 1 1,0-1-1,1 1 0,-1-1 0,1 0 1,-1 1-1,1-1 0,0 0 1,0 1-1,0-1 0,0 0 0,0 1 1,0-1-1,0-1 0,1 0 0,-1 1-1,1-1 1,0 1 0,0 0-1,0 0 1,0 0 0,0-1-1,0 1 1,1 0 0,-1 0-1,1 0 1,-1 1 0,1-1-1,0 0 1,-1 1-1,1-1 1,0 1 0,0-1-1,0 1 1,0 0 0,1 0-1,-1 0 1,0 0 0,0 0-1,1 1 1,-1-1-1,3 0 1,9-2 68,-1 0-1,1 0 1,21 0-1,-17 2-30,-1 0 0,0 2-1,0 0 1,1 1 0,-1 1-1,0 0 1,17 7-1,-23-6-55,-1 0 0,0 1-1,0 0 1,-1 1-1,1 0 1,-1 1-1,0 0 1,-1 0 0,0 1-1,0 0 1,0 0-1,6 11 1,-7-9-163,-1 1 1,0 1-1,0-1 0,-1 1 1,-1 0-1,0 0 1,0 1-1,-1-1 0,-1 1 1,0 0-1,-1 0 1,0-1-1,-1 1 0,0 0 1,-1 0-1,-1 0 0,0-1 1,-1 1-1,0-1 1,0 1-1,-2-1 0,-8 19 1,1-12-2042,-22 29 0</inkml:trace>
  <inkml:trace contextRef="#ctx0" brushRef="#br0" timeOffset="1">0 21 11442,'0'0'1865,"227"-20"-1697,-123 46-104,6 24 72,-3 14 168,-13 6-304,-20 6-80,-32-1-200,-29 4-1120,-35 14-513,-33-17-335,-10-20-4538</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45.617"/>
    </inkml:context>
    <inkml:brush xml:id="br0">
      <inkml:brushProperty name="width" value="0.05" units="cm"/>
      <inkml:brushProperty name="height" value="0.05" units="cm"/>
    </inkml:brush>
  </inkml:definitions>
  <inkml:trace contextRef="#ctx0" brushRef="#br0">0 0 5657,'0'0'5825,"198"47"-5825,-143 17-48,23 53-392,-13-15-1192,-14-9-1521</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45.943"/>
    </inkml:context>
    <inkml:brush xml:id="br0">
      <inkml:brushProperty name="width" value="0.05" units="cm"/>
      <inkml:brushProperty name="height" value="0.05" units="cm"/>
    </inkml:brush>
  </inkml:definitions>
  <inkml:trace contextRef="#ctx0" brushRef="#br0">0 1 15091,'0'0'1681,"0"216"-1817,0-114-297,0 29-1295,0-26-864,0-29-2009</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46.332"/>
    </inkml:context>
    <inkml:brush xml:id="br0">
      <inkml:brushProperty name="width" value="0.05" units="cm"/>
      <inkml:brushProperty name="height" value="0.05" units="cm"/>
    </inkml:brush>
  </inkml:definitions>
  <inkml:trace contextRef="#ctx0" brushRef="#br0">435 1 10234,'0'0'1135,"-7"27"-749,4-12-359,-10 41 345,-12 114 1,20-57 443,14 183 0,-3-234-710,4-1 1,2 0-1,2-1 1,37 94-1,-46-141-94,1-1 0,0 1-1,1-2 1,1 1 0,-1-1 0,16 17-1,-21-25 11,0-1 0,0-1-1,-1 1 1,1 0 0,0 0-1,0-1 1,1 1 0,-1-1 0,0 1-1,0-1 1,1 0 0,-1 0-1,1 0 1,-1-1 0,1 1-1,-1 0 1,1-1 0,0 0 0,-1 1-1,1-1 1,0 0 0,-1 0-1,1-1 1,-1 1 0,1 0-1,0-1 1,-1 0 0,1 0 0,-1 0-1,0 0 1,1 0 0,-1 0-1,0 0 1,1-1 0,-1 1-1,0-1 1,0 0 0,0 1 0,0-1-1,-1 0 1,4-4 0,0 0 3,0-1 1,-1 0-1,1 0 1,-1 0-1,-1-1 1,1 1-1,-1-1 1,-1 0-1,0 0 1,2-9-1,0-6-24,-2-1 1,0-33-1,-2 46-11,0-1-1,-1 1 1,-1 0 0,0-1 0,0 1-1,-1 0 1,-1 0 0,1 0 0,-10-16 0,6 15-35,-1 0 1,0 1-1,-1 0 1,0 1 0,0 0-1,-1 0 1,-20-14-1,0 4-184,0 2 0,-1 1 0,-1 2 0,0 1 1,-1 1-1,-39-9 0,64 20 158,-150-43-1880,10 8-934</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46.675"/>
    </inkml:context>
    <inkml:brush xml:id="br0">
      <inkml:brushProperty name="width" value="0.05" units="cm"/>
      <inkml:brushProperty name="height" value="0.05" units="cm"/>
    </inkml:brush>
  </inkml:definitions>
  <inkml:trace contextRef="#ctx0" brushRef="#br0">911 18 9722,'0'0'2783,"34"-2"-2555,113-5-46,-137 7-173,-1 0 1,1 0-1,0 1 1,-1 1-1,1-1 1,-1 2-1,0-1 0,0 1 1,1 1-1,-2-1 1,1 2-1,0-1 1,-1 1-1,0 0 1,0 1-1,-1 0 1,1 0-1,-1 1 1,0 0-1,9 12 0,-11-13-27,0 1 0,-1 0-1,0 0 1,0 0-1,0 1 1,-1 0-1,0-1 1,0 1-1,3 16 1,-5-19 11,-1 0 0,1 0 0,-1 0 0,0 0 0,0 0 0,0 0 0,-1 0 0,1 0 0,-1 0 0,-1 0 0,1 0 0,-1-1 0,1 1 0,-1 0 0,-1-1 0,1 0 0,-1 1 0,-3 4 0,0-3-15,1-1 0,-1 1-1,-1-1 1,1-1 0,-1 1 0,1-1 0,-2 0 0,1-1-1,0 1 1,0-1 0,-15 3 0,3-2 43,0 0 0,0-2-1,-38 1 1,49-4 71,-1 1-1,1-1 1,0-1 0,-1 0-1,1 0 1,0-1-1,0 1 1,0-2-1,1 1 1,-1-1-1,1 0 1,0-1 0,0 0-1,0 0 1,1-1-1,0 1 1,0-1-1,0-1 1,1 1-1,0-1 1,0 0 0,-7-13-1,11 17 73,2 65-433,-2 63-971,0-111 529,-1 1 0,0-1 0,-1 0 0,-1 0 1,0-1-1,-8 18 0,-22 25-7431</inkml:trace>
  <inkml:trace contextRef="#ctx0" brushRef="#br0" timeOffset="1">0 135 4809,'0'0'10938,"192"-134"-10738,-128 134-200,-2 17-104,-7 39-72,-13 17-96,-16 17-368,-23 59-624,-3-24-625,0-11-1367</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47.030"/>
    </inkml:context>
    <inkml:brush xml:id="br0">
      <inkml:brushProperty name="width" value="0.05" units="cm"/>
      <inkml:brushProperty name="height" value="0.05" units="cm"/>
    </inkml:brush>
  </inkml:definitions>
  <inkml:trace contextRef="#ctx0" brushRef="#br0">351 0 10882,'0'0'2489,"-16"25"-2396,-47 84-58,61-105-25,0 1 0,0 0 0,0-1 0,1 1 0,0 0 0,0 0 0,0 0 1,0 0-1,1 0 0,0 0 0,0 0 0,0 0 0,0 0 0,1 1 0,0-2 0,0 1 0,0 0 0,1 0 0,0 0 0,0 0 1,0-1-1,0 1 0,1-1 0,5 7 0,-4-3 15,15 20 145,2 0 1,1-1-1,37 36 0,30 38 488,-85-96-605,0 1 0,-1-1-1,1 1 1,-2 0 0,1 0-1,0 0 1,-1 0 0,0 1-1,1 6 1,-3-10-43,1 1 1,-1-1-1,0 1 0,0-1 1,0 0-1,-1 1 1,1-1-1,-1 0 1,1 1-1,-1-1 0,0 0 1,-1 0-1,1 0 1,0 1-1,-1-2 0,0 1 1,0 0-1,0 0 1,-4 5-1,-2-2-15,1 0 1,-2 0-1,1 0 0,0-1 0,-1 0 1,0-1-1,0 0 0,-1 0 1,1-1-1,-1 0 0,1-1 0,-21 3 1,-24-1-968,-1-1 0,-89-9 0,26-14-2539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34.726"/>
    </inkml:context>
    <inkml:brush xml:id="br0">
      <inkml:brushProperty name="width" value="0.05" units="cm"/>
      <inkml:brushProperty name="height" value="0.05" units="cm"/>
    </inkml:brush>
  </inkml:definitions>
  <inkml:trace contextRef="#ctx0" brushRef="#br0">0 33 6905,'0'0'4620,"7"-2"-4361,15-3-92,0 2 1,0 0-1,0 1 1,41 2 0,101 15 640,-85-6-468,990 43 2127,-882-52-2344,678-9 370,-362 7-365,91-4 151,-334-16-235,120-3 1,-364 25-44,346-8 46,-2-8 72,-311 11-62,-49 5 127,-1 66 72,3 0-1,3 0 0,15 74 1,146 505 785,-165-642-1040,92 323 117,-74-242-75,-20-83-40,1 0 0,-1 0 1,0-1-1,0 1 0,0 0 1,0-1-1,0 1 0,0-1 1,0 1-1,0-1 0,0 1 1,0-1-1,0 0 0,0 1 1,0-1-1,-1 0 0,1 0 1,0 0-1,-2 0 0,-36 5 88,32-4-72,-431 29 214,-5-29-161,215-3-11,27 4-45,-232-5 3,270-9-10,-112-4 3,63 15-4,-237 3 16,-129 53 40,323-25-55,-267-2 0,31-5-35,311-15 35,111-7-1,-75 10-1,222 19-8156,-37-13 3096</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47.433"/>
    </inkml:context>
    <inkml:brush xml:id="br0">
      <inkml:brushProperty name="width" value="0.05" units="cm"/>
      <inkml:brushProperty name="height" value="0.05" units="cm"/>
    </inkml:brush>
  </inkml:definitions>
  <inkml:trace contextRef="#ctx0" brushRef="#br0">321 0 9818,'0'0'4150,"15"34"-3690,45 110-118,-52-123-220,-1 0 1,-1 0 0,-1 1-1,-1-1 1,-1 1 0,-1 0-1,-1 1 1,-3 43 0,0-4 142,-8 185 1086,9-247-1332,0 0-1,1 0 1,-1 0-1,0 0 1,0 0-1,0 0 1,0-1-1,0 1 1,0 0 0,0 0-1,0 0 1,1-1-1,-1 1 1,0-1-1,0 1 1,0-1-1,1 1 1,-1-1-1,0 1 1,0-1-1,1 1 1,-1-1-1,1 0 1,-2-1-1,-92-147 201,50 74-284,4 8 4,-93-137 72,132 202-28,1 5-103,0 58-57,-5 132-687,3-172 96,-1-1-1,-1 0 1,-1 0 0,0 0 0,-2 0-1,0-1 1,-12 22 0,-9-1-3700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47.792"/>
    </inkml:context>
    <inkml:brush xml:id="br0">
      <inkml:brushProperty name="width" value="0.05" units="cm"/>
      <inkml:brushProperty name="height" value="0.05" units="cm"/>
    </inkml:brush>
  </inkml:definitions>
  <inkml:trace contextRef="#ctx0" brushRef="#br0">0 1 10018,'0'0'6658,"4"192"-6282,12-95-184,0 10-64,-3 10-128,0 46-296,-7-28-1801,-6-25-3400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49.671"/>
    </inkml:context>
    <inkml:brush xml:id="br0">
      <inkml:brushProperty name="width" value="0.05" units="cm"/>
      <inkml:brushProperty name="height" value="0.05" units="cm"/>
    </inkml:brush>
  </inkml:definitions>
  <inkml:trace contextRef="#ctx0" brushRef="#br0">20 0 9098,'0'0'1960,"0"26"-1772,0 165 494,-16 293 1024,13-340-1186,3-143-505,0 0 0,0 0 1,0-1-1,0 1 1,0 0-1,0 0 0,1 0 1,-1 0-1,0 0 1,1 0-1,-1-1 0,1 1 1,-1 0-1,1 0 1,-1 0-1,1-1 0,0 1 1,-1 0-1,1-1 0,0 1 1,-1-1-1,1 1 1,2 0-1,25 6 202,-12-6-150,-1-1 0,20-4 1,-29 4-47,9-3-224,-1 0 1,0-1-1,1 0 0,-2-1 0,1-1 0,0 0 1,-1 0-1,22-16 0,-18 10-1003,-1 0-1,0-2 1,15-16-1,-4-8-5537</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50.011"/>
    </inkml:context>
    <inkml:brush xml:id="br0">
      <inkml:brushProperty name="width" value="0.05" units="cm"/>
      <inkml:brushProperty name="height" value="0.05" units="cm"/>
    </inkml:brush>
  </inkml:definitions>
  <inkml:trace contextRef="#ctx0" brushRef="#br0">0 15 9762,'0'0'3345,"201"-14"-3337,-97 14-8,51 0-80,-22 0-1729,-16 0-2464</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50.741"/>
    </inkml:context>
    <inkml:brush xml:id="br0">
      <inkml:brushProperty name="width" value="0.05" units="cm"/>
      <inkml:brushProperty name="height" value="0.05" units="cm"/>
    </inkml:brush>
  </inkml:definitions>
  <inkml:trace contextRef="#ctx0" brushRef="#br0">412 1 9858,'0'0'2186,"0"29"-1798,0 0-240,0 25 318,10 85-1,2-47 24,-4 1 0,-6 142 0,-2-231-478,-1 0 0,1 0 0,-1 0 0,0 0 0,0 0-1,0 0 1,-1-1 0,1 1 0,-1 0 0,0-1 0,0 1 0,-3 3 0,4-6 18,-1 0 1,1 0-1,0 0 0,-1 0 1,1 0-1,-1 0 0,1 0 1,-1 0-1,1 0 1,-1-1-1,0 1 0,1-1 1,-1 1-1,0-1 0,1 0 1,-1 1-1,0-1 0,0 0 1,1 0-1,-1 0 0,0-1 1,1 1-1,-1 0 1,0-1-1,0 1 0,1-1 1,-1 1-1,1-1 0,-1 0 1,1 0-1,-4-1 0,-4-5 62,0-1 0,0 1 0,0-2 0,1 1 0,1-1 0,-1 0 0,-10-19 0,5 11-49,-227-355 187,239 370-243,1 7-26,18 197-18,-1-41-440,-15-133-28,-2 0-1,-1 0 0,-8 44 1,7-59-18,-2-1-1,0 1 1,0-1 0,-10 19 0,-24 29-3931</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51.112"/>
    </inkml:context>
    <inkml:brush xml:id="br0">
      <inkml:brushProperty name="width" value="0.05" units="cm"/>
      <inkml:brushProperty name="height" value="0.05" units="cm"/>
    </inkml:brush>
  </inkml:definitions>
  <inkml:trace contextRef="#ctx0" brushRef="#br0">55 170 9354,'0'0'3366,"31"-14"-2826,100-41-178,-125 53-336,0 0 1,0 0 0,1 0-1,-1 0 1,0 1 0,1 0 0,0 1-1,-1-1 1,1 1 0,-1 1-1,1-1 1,-1 1 0,1 0 0,9 3-1,-12-2-18,0 0-1,0 0 0,0 1 0,-1-1 0,1 1 1,-1 0-1,0-1 0,0 2 0,0-1 0,0 0 1,0 1-1,-1-1 0,1 1 0,-1 0 0,0 0 1,2 5-1,2 11-8,-1 0 1,-1 0-1,0 1 0,-2-1 1,-1 1-1,-1 34 1,0-38 18,0 6 23,-1 0-1,-2 0 1,0-1-1,-1 1 1,-12 38 0,12-51 10,0 1 0,-1-1 0,0 1 0,-1-1 0,0-1 0,0 1 0,-1-1 0,0 0 0,-1 0 0,1-1 0,-2 0 0,1-1 0,-16 10 0,18-13 30,1-1 1,-1 0 0,0-1 0,-1 0 0,1 0-1,0 0 1,0 0 0,-1-1 0,1 0 0,-1-1-1,-9 0 1,12 0-42,-1 0 0,1-1 0,-1 1 0,1-1 0,-1 0 0,1-1 0,0 1 0,-1-1 0,1 0 0,0 0 0,0 0 0,0 0 0,1-1 0,-1 0 0,1 0 0,-1 0 0,-3-5 0,-4-6-22,1-2 0,0 1 0,2-1 0,0-1 0,0 0 0,2 0 0,0 0 0,-3-19 0,-1-8-244,3 0-1,-2-56 1,7-115-3268,5 138-151</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51.475"/>
    </inkml:context>
    <inkml:brush xml:id="br0">
      <inkml:brushProperty name="width" value="0.05" units="cm"/>
      <inkml:brushProperty name="height" value="0.05" units="cm"/>
    </inkml:brush>
  </inkml:definitions>
  <inkml:trace contextRef="#ctx0" brushRef="#br0">389 1 10354,'0'0'2913,"29"154"-2769,-3-63 168,0 14-128,-3 3-136,-7 0-48,-16 8-1280,0-28-1185,0-30-1896</inkml:trace>
  <inkml:trace contextRef="#ctx0" brushRef="#br0" timeOffset="1">0 109 8730,'0'0'1952,"94"172"-2208,-55-85-784,-10-8-1040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51.816"/>
    </inkml:context>
    <inkml:brush xml:id="br0">
      <inkml:brushProperty name="width" value="0.05" units="cm"/>
      <inkml:brushProperty name="height" value="0.05" units="cm"/>
    </inkml:brush>
  </inkml:definitions>
  <inkml:trace contextRef="#ctx0" brushRef="#br0">1 163 9658,'0'0'2709,"19"-24"-1961,8-9-564,37-35 0,-60 64-176,1 0 0,0 0 1,0 1-1,0 0 0,0 0 0,0 0 0,1 1 1,-1-1-1,1 1 0,0 1 0,0-1 1,-1 1-1,1 0 0,0 0 0,0 1 1,0 0-1,0 0 0,10 1 0,6 0-5,-9-1-10,0 1 0,0 0 0,0 0 1,-1 2-1,1-1 0,0 2 1,-1 0-1,0 0 0,0 1 0,12 6 1,-16-6-9,0 1 0,-1-1 0,1 1-1,-1 1 1,0-1 0,-1 1 0,1 0 0,-1 1 0,-1-1 0,0 1 0,0 0 0,0 1 0,-1-1 0,5 14 0,-6-14 13,0 1 0,-1 0 0,0 0 0,0 0 0,-1 0 1,0 0-1,-1 0 0,0 0 0,0 0 0,-1 0 0,-2 10 1,2-14 5,0 0 1,-1 0 0,0 0 0,0 0 0,-1 0 0,1-1 0,-1 1 0,0-1 0,0 1 0,0-1-1,-1 0 1,0 0 0,0-1 0,0 1 0,0-1 0,0 0 0,0 0 0,-1 0 0,-7 3 0,4-2 24,-1-1 0,0 0 1,0-1-1,-1 1 1,1-2-1,0 1 0,-1-1 1,1-1-1,-1 0 1,1 0-1,-1-1 0,-16-3 1,13 1 63,1 0 0,0-1 0,0-1 0,0 0 0,1-1 0,-1 0 0,1 0 0,-18-16-1,1-3 564,1-1 0,1-1 0,-38-54 0,62 123-1119,-11 491-3190,13-412 937,0-21-2407</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52.890"/>
    </inkml:context>
    <inkml:brush xml:id="br0">
      <inkml:brushProperty name="width" value="0.05" units="cm"/>
      <inkml:brushProperty name="height" value="0.05" units="cm"/>
    </inkml:brush>
  </inkml:definitions>
  <inkml:trace contextRef="#ctx0" brushRef="#br0">0 1 10002,'0'0'3818,"33"12"-2943,-5-3-685,-3-2-49,0 2 1,0 1-1,-1 1 1,-1 1-1,0 0 1,-1 2-1,27 21 1,-10-2 64,-2 1 0,-1 2 0,61 79 0,-82-94-192,-2 0 0,0 1 1,-1 1-1,-1-1 0,-1 2 0,-1 0 0,-2 0 0,0 0 1,-1 1-1,2 26 0,-5-20-59,-1 1 0,-4 45 1,0-63-97,0-1 0,-1 1 0,0-1 0,-1 0 0,0 0 0,-1 0 0,-1 0 0,-10 18 0,-6 1-850,-1-1 1,-2-2-1,-1 0 1,-45 39-1,-15-3-3697</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53.218"/>
    </inkml:context>
    <inkml:brush xml:id="br0">
      <inkml:brushProperty name="width" value="0.05" units="cm"/>
      <inkml:brushProperty name="height" value="0.05" units="cm"/>
    </inkml:brush>
  </inkml:definitions>
  <inkml:trace contextRef="#ctx0" brushRef="#br0">1 196 9234,'0'0'5081,"149"-167"-4249,-85 147-400,4 11-216,0 9-128,-3 9-88,-6 26-56,-8 12-64,-8 8 40,-14 3-320,-13 4-416,-10-1-392,-6 0-729,-19-14-959,-10-18-3658</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37.086"/>
    </inkml:context>
    <inkml:brush xml:id="br0">
      <inkml:brushProperty name="width" value="0.05" units="cm"/>
      <inkml:brushProperty name="height" value="0.05" units="cm"/>
    </inkml:brush>
  </inkml:definitions>
  <inkml:trace contextRef="#ctx0" brushRef="#br0">1 73 544,'0'0'11967,"0"-13"-11359,0-47-59,96 627 551,-92-573-331,-1-13-745,22-160-152,-20 153 57,2 0 0,0 1 0,2 0 0,22-45 0,-31 69 68,1 0-1,0 0 1,-1-1 0,1 1-1,0 0 1,0 0 0,-1 0 0,1 0-1,0 0 1,0 0 0,0 0-1,0 0 1,1 1 0,-1-1 0,0 0-1,0 0 1,0 1 0,2-1-1,-2 1-4,0 0-1,0 0 0,0 0 1,-1 0-1,1 0 0,0 0 1,0 1-1,0-1 0,-1 0 0,1 1 1,0-1-1,0 1 0,-1-1 1,1 0-1,0 1 0,-1 0 1,1-1-1,-1 1 0,1-1 0,0 1 1,-1 0-1,1 0 0,4 7-59,-1 0 0,0 0 0,0 1 0,4 12 1,-3-7 94,78 251 251,-44-125-8,-33-129-158,-2-18 161,-1-24 10,-3 29-316,48-475-554,-45 466 547,2 10-131,5 19-93,40 115 114,52 126 279,-96-244-541,1-1 1,1 0-1,0-1 0,1 0 0,1 0 0,0-1 1,0 0-1,22 18 0,4-4-2643</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53.575"/>
    </inkml:context>
    <inkml:brush xml:id="br0">
      <inkml:brushProperty name="width" value="0.05" units="cm"/>
      <inkml:brushProperty name="height" value="0.05" units="cm"/>
    </inkml:brush>
  </inkml:definitions>
  <inkml:trace contextRef="#ctx0" brushRef="#br0">0 0 9250,'0'0'6849,"39"149"-6408,-10-65-17,0 10-160,-3 2-112,-3 0-96,-7 0-56,-6-8-296,-4-6-761,-6-4-1087,-29-22-2233,-10-27-1752</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53.918"/>
    </inkml:context>
    <inkml:brush xml:id="br0">
      <inkml:brushProperty name="width" value="0.05" units="cm"/>
      <inkml:brushProperty name="height" value="0.05" units="cm"/>
    </inkml:brush>
  </inkml:definitions>
  <inkml:trace contextRef="#ctx0" brushRef="#br0">188 85 11210,'0'0'2053,"38"-1"-1804,129 2-95,-153 0-152,-1 1-1,1 0 1,-1 1 0,0 1 0,1 0 0,-2 0 0,1 1 0,-1 1 0,1 0 0,-1 1 0,14 11 0,-16-12-1,8 6-17,-1 1 0,0 0 1,28 29-1,-41-38-6,0 0 0,0 0 1,-1 0-1,0 0 0,0 1 0,0-1 0,0 1 0,-1 0 1,0 0-1,0 0 0,0 0 0,-1 0 0,1 0 0,-1 0 1,0 1-1,-1-1 0,1 0 0,-1 1 0,0-1 0,-1 0 1,0 6-1,0-9 18,0-1 0,0 0 1,0 1-1,0-1 0,0 0 0,0 0 1,0 0-1,-1 0 0,1 0 0,0 0 1,-1 0-1,1 0 0,-1 0 0,1-1 1,-1 1-1,1 0 0,-1-1 0,1 0 1,-1 1-1,0-1 0,1 0 0,-1 0 1,1 0-1,-1 0 0,0 0 0,-2 0 1,-2 0-6,-14 1-68,1-1-1,-1-1 0,0-1 0,0 0 0,1-2 0,-1 0 0,1-1 0,0-1 1,-28-13-1,-70-33 191,117 52-99,-1 1 0,0 0 1,1 0-1,-1 0 0,1 0 0,-1 0 0,1 0 1,0 0-1,-1 0 0,1 0 0,0 0 0,0 1 1,-1-1-1,1 0 0,0 0 0,0 0 0,0 0 1,1 0-1,-1 0 0,0 0 0,1 2 0,-1 0 17,0 75-957,15 102-1,-8-134-2213,-3-14-4110</inkml:trace>
  <inkml:trace contextRef="#ctx0" brushRef="#br0" timeOffset="1">0 0 9218,'0'0'1752,"49"149"-1696,-27-85-56,7 24-152,-9-18-1184,-4-18-848</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54.274"/>
    </inkml:context>
    <inkml:brush xml:id="br0">
      <inkml:brushProperty name="width" value="0.05" units="cm"/>
      <inkml:brushProperty name="height" value="0.05" units="cm"/>
    </inkml:brush>
  </inkml:definitions>
  <inkml:trace contextRef="#ctx0" brushRef="#br0">202 1 9162,'0'0'1727,"11"38"-1295,3 9-264,55 202 654,24 177 384,-40-173-747,-49-234-434,33 124 77,-33-130-81,1-1 0,0 0 0,1 0 1,1 0-1,0 0 0,0-1 0,1 0 0,15 16 1,-20-24-9,0-1 1,0 1 0,0-1 0,0 0-1,0 0 1,0 0 0,1 0-1,-1-1 1,1 1 0,-1-1-1,1 0 1,-1 0 0,1 0-1,0-1 1,0 1 0,0-1 0,-1 0-1,1 0 1,0 0 0,0 0-1,-1-1 1,1 0 0,0 1-1,7-4 1,-7 2 10,1 0 0,0-1-1,0 0 1,-1 0 0,1 0-1,-1 0 1,0-1 0,0 1 0,-1-1-1,1 0 1,-1 0 0,1-1-1,-1 1 1,-1-1 0,1 1-1,3-8 1,-2 0-2,0-1 0,-1 1 0,-1 0-1,1-1 1,-2 0 0,0 0 0,-1 1-1,0-1 1,0 0 0,-2 0 0,1 1 0,-2-1-1,0 1 1,0-1 0,-1 1 0,-1 0 0,0 1-1,0-1 1,-1 1 0,-8-12 0,-8-5-38,-1 0 1,-1 2-1,-2 1 1,0 1 0,-44-31-1,33 30-225,-2 1-1,0 2 0,-81-33 1,96 47-391,-1 1-1,1 1 1,-1 1 0,0 1 0,0 1 0,-43 1 0,26 2-2243</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54.600"/>
    </inkml:context>
    <inkml:brush xml:id="br0">
      <inkml:brushProperty name="width" value="0.05" units="cm"/>
      <inkml:brushProperty name="height" value="0.05" units="cm"/>
    </inkml:brush>
  </inkml:definitions>
  <inkml:trace contextRef="#ctx0" brushRef="#br0">240 1 4065,'0'0'8610,"-168"216"-7914,129-120 208,13 18-464,19 34-144,7 45-200,46 31 16,19-20-64,6-40-48,3-56-168,66-9-1296,-17-20-1073,3-9-2864</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56.990"/>
    </inkml:context>
    <inkml:brush xml:id="br0">
      <inkml:brushProperty name="width" value="0.05" units="cm"/>
      <inkml:brushProperty name="height" value="0.05" units="cm"/>
    </inkml:brush>
  </inkml:definitions>
  <inkml:trace contextRef="#ctx0" brushRef="#br0">11 1 8874,'0'0'2722,"-3"9"-2765,1-3 56,0 1 0,1-1 0,0 1 0,0-1 0,0 1 0,1-1 0,0 1 1,1-1-1,0 9 0,19 67 372,-16-70-329,104 395 1794,-79-271-1163,13 154 0,-25 385-1714,-18-491-4060,1-162 1445</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8:59.227"/>
    </inkml:context>
    <inkml:brush xml:id="br0">
      <inkml:brushProperty name="width" value="0.05" units="cm"/>
      <inkml:brushProperty name="height" value="0.05" units="cm"/>
    </inkml:brush>
  </inkml:definitions>
  <inkml:trace contextRef="#ctx0" brushRef="#br0">0 298 8250,'0'0'4459,"27"0"-4119,366-1 1021,7-11-649,478-7 131,-853 19-820,915 12 490,718-4 217,-878-13-651,-722 5-66,387-6 62,3-32-52,-361 25-16,503-67 53,-146 67-35,-314 14-22,34 7 160,52-2 146,-198-8-227,0-1 1,0-1-1,26-9 1,-32 10-70,16-4 130,1 1 1,33-2-1,-2-1-133,98-20 17,-52 7-22,1 5-1,157-5 1,-248 22-8,-16 0-15,0 2-553,-1 21 626,-1 1-1,-8 33 1,0-6 81,-70 862 1083,71-167-920,44-313-190,-22-313-38,-4-55 45,-9-64 188,-7-2-283,0 0-1,-1 0 1,1 1 0,0 0 0,-10 1 0,-11 1 15,-420-29 185,247 10-160,138 12-67,-782-42-31,163 44 36,47 2 31,97-30 21,3-26-73,-306-23 81,340 74-70,90 3 38,-89-31-31,185 10-6,-99 17 14,287 8-2,77 2-12,0 3 0,0 1-1,1 3 1,-81 27-1,-66 14 17,-64-11 11,-93 18 6,339-55-18,1-1 0,-1-1 0,-20-1 0,33 0-178,15-10-4261,1-9-389</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03.782"/>
    </inkml:context>
    <inkml:brush xml:id="br0">
      <inkml:brushProperty name="width" value="0.05" units="cm"/>
      <inkml:brushProperty name="height" value="0.05" units="cm"/>
    </inkml:brush>
  </inkml:definitions>
  <inkml:trace contextRef="#ctx0" brushRef="#br0">29 1 10282,'0'0'722,"1"25"-776,10 634 1916,-11-640-1823,0 1049 3384,-21-819-3132,1-43-2214,20-205 1906,1 19-1714,-1-19 1589,1-1-1,-1 0 0,0 1 0,1-1 0,-1 0 0,0 1 0,1-1 0,-1 0 1,1 0-1,-1 0 0,1 1 0,-1-1 0,0 0 0,1 0 0,-1 0 1,1 0-1,-1 0 0,1 0 0,-1 0 0,1 0 0,-1 0 0,1 0 1,-1 0-1,0 0 0,1 0 0,-1 0 0,1 0 0,-1 0 0,1-1 1,20-4-7659</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05.482"/>
    </inkml:context>
    <inkml:brush xml:id="br0">
      <inkml:brushProperty name="width" value="0.05" units="cm"/>
      <inkml:brushProperty name="height" value="0.05" units="cm"/>
    </inkml:brush>
  </inkml:definitions>
  <inkml:trace contextRef="#ctx0" brushRef="#br0">1 0 8650,'0'0'4254,"45"0"-3937,618 24 1216,226 7-391,6-28-195,-257-3-450,378-2-219,248 3-54,-576 28-198,-83-2 14,-133-24-17,312 12 26,-389-3 186,-395-4-465,-1 11 230,-1 0 1,-1-1-1,-6 23 0,-3 14 58,-60 642 719,50 5 110,17-460-583,4 147-69,1-220-179,-22-168-35,-720-32 362,418 8-382,-804-52-7,2 38 27,75 38-18,5 30 21,-630 126-26,1507-135 14,-245 3-1,368-25-80,-1-1 1,1-3-1,-90-17 0,119 16-431,-1 0 0,1 1-1,-1 1 1,0 1 0,1 1 0,-28 1-1,42 0 342,1 1-1,0 0 1,0 0-1,-1 0 1,1 0-1,0 0 1,0 0 0,0 1-1,0-1 1,0 0-1,1 1 1,-1 0-1,0-1 1,1 1-1,-1 0 1,1 0-1,-1 0 1,1 0-1,0 0 1,0 0-1,0 1 1,0-1-1,0 0 1,0 5 0,-3 7-1182,1-1 0,-2 29 0,3 10-5011</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06.166"/>
    </inkml:context>
    <inkml:brush xml:id="br0">
      <inkml:brushProperty name="width" value="0.05" units="cm"/>
      <inkml:brushProperty name="height" value="0.05" units="cm"/>
    </inkml:brush>
  </inkml:definitions>
  <inkml:trace contextRef="#ctx0" brushRef="#br0">0 0 12123,'0'0'1617,"13"24"-1537,20 46 198,45 143-1,-37-61 55,-7 1 0,-6 2-1,-8 0 1,2 186 0,-22 359 324,0-685-685,0-1-1,0 1 0,2 0 0,0-1 1,0 1-1,6 15 0,-8-30 17,0 1 0,0-1-1,0 0 1,0 0 0,0 1-1,0-1 1,1 0 0,-1 1-1,0-1 1,0 0-1,0 0 1,0 1 0,1-1-1,-1 0 1,0 0 0,0 1-1,1-1 1,-1 0 0,0 0-1,0 0 1,1 1 0,-1-1-1,0 0 1,0 0 0,1 0-1,-1 0 1,0 0 0,1 0-1,-1 0 1,0 0 0,1 0-1,-1 0 1,0 0 0,1 0-1,-1 0 1,0 0 0,1 0-1,-1 0 1,0 0 0,0 0-1,1 0 1,-1 0 0,0 0-1,1 0 1,-1-1 0,0 1-1,1 0 1,4-5-265,-1 1 1,1-1-1,-1 0 0,0 0 0,-1-1 1,1 1-1,-1-1 0,0 0 1,0 0-1,-1 0 0,4-10 0,16-53-4605</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07.289"/>
    </inkml:context>
    <inkml:brush xml:id="br0">
      <inkml:brushProperty name="width" value="0.05" units="cm"/>
      <inkml:brushProperty name="height" value="0.05" units="cm"/>
    </inkml:brush>
  </inkml:definitions>
  <inkml:trace contextRef="#ctx0" brushRef="#br0">0 73 9482,'0'0'4281,"36"-12"-3992,-16 5-246,13-5 50,0 2 0,0 1-1,1 1 1,1 2 0,-1 2 0,46-1-1,875 19 1918,200 4-1061,-198-6-577,2035 67-114,-1907-70-287,-857-10-252,-228 23 215,4 43 159,3 0 0,2-1 0,21 74 0,7 37 77,3 266 153,-37 2-117,-4-261-157,-9 38-12,6-179-48,-3 0 0,-2-1 0,-17 52-1,22-82 9,0 1-1,-2-1 1,1 0-1,-1 0 0,0-1 1,-1 1-1,0-2 1,-1 1-1,0-1 0,0 0 1,0 0-1,-1-1 1,-1 0-1,1-1 0,-1 0 1,0-1-1,0 0 1,-17 6-1,-14 2-23,0-2-1,-1-2 1,-70 7 0,104-15 24,-417 28-11,-6-25 13,304-5-5,-755-44-238,259 4 223,-374 33 15,400 54 24,8 49 42,182-4-25,107-22-842,-96-3-4816,251-53 1881,16-4-3812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37.567"/>
    </inkml:context>
    <inkml:brush xml:id="br0">
      <inkml:brushProperty name="width" value="0.05" units="cm"/>
      <inkml:brushProperty name="height" value="0.05" units="cm"/>
    </inkml:brush>
  </inkml:definitions>
  <inkml:trace contextRef="#ctx0" brushRef="#br0">498 292 536,'0'0'7838,"3"-29"-6467,6-91-407,-8 115-889,-1 1 0,0-1-1,0 1 1,0-1 0,-1 1 0,1-1-1,-1 1 1,0 0 0,0-1 0,-1 1 0,1 0-1,-1 0 1,0-1 0,0 2 0,-1-1-1,1 0 1,-1 0 0,0 1 0,-5-6 0,1 4-42,0 0 1,0 1-1,0 0 1,0 1 0,0-1-1,-1 1 1,-11-2-1,12 2 39,-9-1 22,-1 0 0,1 0 0,-1 2 0,0 0 0,-31 1 0,39 1-86,-1 0 1,1 1 0,0 1-1,1-1 1,-1 2 0,0-1-1,0 1 1,1 0 0,0 1-1,-1 0 1,1 0 0,-10 8-1,4 1 13,1 0 0,0 0-1,1 1 1,1 1-1,0 0 1,1 0-1,0 1 1,2 1-1,0-1 1,0 1-1,2 1 1,0-1-1,1 1 1,1 0-1,0 1 1,2-1-1,0 0 1,1 1-1,1-1 1,3 33-1,-2-48 0,0 0 0,1 0 0,-1 0 0,0 0 0,1 0 0,0 0 0,-1-1 0,1 1 0,0-1 0,0 1 0,1-1 0,-1 0 0,0 1 0,1-1 1,0-1-1,-1 1 0,1 0 0,0-1 0,0 1 0,0-1 0,0 0 0,0 0 0,0 0 0,0 0 0,0 0 0,4 0 0,2 0 45,-1 0 1,1 0-1,-1-1 0,1 0 1,0-1-1,-1 1 1,1-2-1,-1 1 1,10-4-1,-8 1-37,0-1 0,0-1 0,-1 0-1,1 0 1,-1 0 0,0-1 0,-1-1 0,0 0-1,10-11 1,1-4-96,-1 0-1,20-36 0,-24 33-79,-1-1-1,13-36 1,-26 61 16,0 7-104,0 10 196,0 64 102,11 85 0,-7-139-42,0 0 1,1-1-1,2 1 1,1-1-1,0 0 1,2-1-1,21 38 1,-25-53-165,-1 0-1,1 0 1,0-1 0,0 0 0,1 0-1,0-1 1,1 0 0,8 7 0,-12-11-43,0 0 0,-1 0 0,1 0 0,0 0 0,0-1 0,0 1 0,0-1 0,0 0 0,0 0 0,0-1 0,0 1 0,1-1 0,-1 0 0,0 0 0,0 0 0,1-1 0,-1 1 0,0-1 0,0 0 0,5-2 0,-4 1-163,0-1-1,0 0 1,0 0 0,0-1 0,-1 1 0,1-1 0,4-5 0,27-33-4242</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08.441"/>
    </inkml:context>
    <inkml:brush xml:id="br0">
      <inkml:brushProperty name="width" value="0.05" units="cm"/>
      <inkml:brushProperty name="height" value="0.05" units="cm"/>
    </inkml:brush>
  </inkml:definitions>
  <inkml:trace contextRef="#ctx0" brushRef="#br0">0 1 10322,'0'0'2343,"9"31"-2149,64 222 438,-14-18 89,33 266 0,-91-494-673,3 22-81,-3-24 154,0-17 271,-31-335-846,-2-12-626,32 357 920,5 24-91,-4-5 238,53 127 160,-20-60 47,-21-50-123,0 4 44,28 55 1,-40-91-110,-1-1 1,1 0 0,0 0 0,-1 0-1,1 0 1,0 0 0,0 0-1,0 0 1,0 0 0,0 0 0,0 0-1,0 0 1,2 1 0,-2-2 5,0 0 0,-1 0 0,1-1 0,0 1-1,-1 0 1,1 0 0,-1-1 0,1 1 0,0 0 0,-1-1 0,1 1 0,-1-1 0,1 1 0,-1 0 0,1-1 0,-1 1 0,1-1 0,-1 1 0,1-1 0,-1 0-1,0 1 1,1-1 0,-1 1 0,0-1 0,1 0 0,-1 1 0,0-1 0,0 0 0,0 1 0,0-1 0,0-1 0,22-72-346,19-137-1,-28 137 154,-8 40 151,-5 24 40,1 0 0,1 1 0,0-1 0,0 1 0,1-1 0,6-13 0,-9 23-14,0 0 0,1 0 0,-1-1 0,0 1 1,0 0-1,1 0 0,-1 0 0,0 0 0,1 0 0,-1 0 0,0 0 0,0 0 0,1 0 0,-1 0 0,0 0 0,1 0 0,-1 0 0,0 0 0,1 0 0,-1 0 0,0 0 0,0 0 0,1 0 1,-1 1-1,0-1 0,0 0 0,1 0 0,-1 0 0,0 0 0,0 1 0,1-1 0,-1 0 0,0 0 0,0 0 0,0 1 0,1-1 0,-1 0 0,0 0 0,0 1 0,0-1 0,0 0 0,0 1 0,0-1 1,1 0-1,-1 0 0,0 1 0,0-1 0,0 0 0,0 1 0,0-1 0,0 1 0,8 20-7,-1 1 0,8 32 0,-1 1 151,14 44-63,35 107 471,-54-183-932,1 0 0,1-1 1,1 0-1,0 0 0,2-2 0,21 26 0,1-13-3346</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08.803"/>
    </inkml:context>
    <inkml:brush xml:id="br0">
      <inkml:brushProperty name="width" value="0.05" units="cm"/>
      <inkml:brushProperty name="height" value="0.05" units="cm"/>
    </inkml:brush>
  </inkml:definitions>
  <inkml:trace contextRef="#ctx0" brushRef="#br0">85 296 10178,'0'0'2849,"42"166"-2505,-26-99-200,0 0-88,1 3-56,2 3-680,-3-21-1361,-6-17-895</inkml:trace>
  <inkml:trace contextRef="#ctx0" brushRef="#br0" timeOffset="1">1 1 10178,'0'0'824</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09.173"/>
    </inkml:context>
    <inkml:brush xml:id="br0">
      <inkml:brushProperty name="width" value="0.05" units="cm"/>
      <inkml:brushProperty name="height" value="0.05" units="cm"/>
    </inkml:brush>
  </inkml:definitions>
  <inkml:trace contextRef="#ctx0" brushRef="#br0">0 44 8874,'0'0'4842,"7"34"-4315,22 112-46,5-7 135,-22-97-507,-2 1-1,5 47 1,-13-79 186,-1-20-113,-1-23-35,0 17-141,4-189-315,-1 152 145,20-99 0,-21 143 167,11-39 54,-12 45-55,-1 0 0,1 0 1,0 1-1,0-1 0,0 0 0,0 0 0,0 1 1,0-1-1,0 1 0,0-1 0,1 1 1,-1-1-1,1 1 0,-1 0 0,1 0 0,-1 0 1,1 0-1,0 0 0,2-1 0,-3 2-3,0-1 0,1 1 0,-1 0-1,0 0 1,1 0 0,-1 0 0,0 1-1,0-1 1,1 0 0,-1 0 0,0 1-1,0-1 1,1 1 0,-1-1 0,0 1-1,0 0 1,0-1 0,0 1 0,0 0-1,0 0 1,0 0 0,2 1 0,16 27-39,-14-21 36,26 52-703,-2 2-1,-3 0 1,-3 2-1,24 106 0,-39-138-3939</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09.936"/>
    </inkml:context>
    <inkml:brush xml:id="br0">
      <inkml:brushProperty name="width" value="0.05" units="cm"/>
      <inkml:brushProperty name="height" value="0.05" units="cm"/>
    </inkml:brush>
  </inkml:definitions>
  <inkml:trace contextRef="#ctx0" brushRef="#br0">1 292 10066,'0'0'655,"1"14"-599,4 228 1540,-2-228-1196,2-20 649,4-24-249,69-416-574,-72 408-199,-5 25-24,-1 11-4,1 0 1,-1 0 0,0 0-1,1-1 1,-1 1 0,1 0-1,-1 0 1,1 0 0,0 0-1,0 0 1,2-2 0,-3 4-9,0-1-1,1 1 1,-1 0 0,1 0-1,-1 0 1,0 0-1,1 0 1,-1 0 0,1 0-1,-1 0 1,1 0 0,-1 0-1,0 0 1,1 0 0,-1 0-1,1 0 1,-1 0 0,0 1-1,1-1 1,-1 0 0,0 0-1,1 0 1,-1 1 0,1-1-1,-1 0 1,0 0 0,0 1-1,1-1 1,-1 0 0,0 1-1,1-1 1,-1 0 0,0 1-1,0-1 1,0 0 0,1 1-1,-1-1 1,0 1 0,0-1-1,0 1 1,9 18-67,-1 1 0,-1 0 0,8 33 0,-1-3 39,19 73 209,26 188 0,-53-293 91,-5-19-232,0 1-1,-1-1 0,1 1 1,-1 0-1,1-1 0,-1 1 1,1-1-1,-1 0 1,1 1-1,-1-1 0,0 1 1,1-1-1,-1 0 0,0 1 1,0-1-1,1 0 1,-1 1-1,0-1 0,0 0 1,0 1-1,0-1 0,0 0 1,0 1-1,0-1 1,0 0-1,0 1 0,0-1 1,0-1-1,17-114 419,33-171-589,-47 276 127,-3 7 10,1 0-1,0 1 1,0-1-1,0 0 1,0 0-1,1 1 1,0-1-1,-1 1 1,5-5-1,-6 7-8,1 1 1,0 0-1,0-1 0,-1 1 0,1 0 0,0 0 0,-1-1 0,1 1 0,0 0 0,0 0 0,0 0 1,-1 0-1,1 0 0,0 0 0,0 1 0,-1-1 0,1 0 0,0 0 0,-1 0 0,1 1 0,0-1 1,0 0-1,-1 1 0,1-1 0,0 0 0,-1 1 0,1-1 0,-1 1 0,1-1 0,-1 1 0,1 0 1,-1-1-1,1 1 0,-1-1 0,1 1 0,-1 0 0,0-1 0,1 1 0,-1 1 0,19 30-34,-1 1 1,-2 1-1,-2 1 0,21 72 0,-5 28 41,-11-45-17,-18-84-65,1 0-1,-1 0 1,1-1-1,1 1 1,3 8-1,-5-13 15,0 0 0,-1 0 0,1 0 1,0 0-1,-1-1 0,1 1 0,0 0 0,0 0 0,0-1 0,0 1 0,0 0 1,0-1-1,0 1 0,0-1 0,0 1 0,0-1 0,0 1 0,0-1 0,0 0 1,0 0-1,0 1 0,1-1 0,-1 0 0,0 0 0,0 0 0,0 0 0,0 0 1,0-1-1,1 1 0,-1 0 0,0 0 0,0-1 0,0 1 0,0-1 0,0 1 0,0-1 1,0 1-1,1-2 0,8-5-412,-2-1 0,1 0 1,-1 0-1,0-1 0,-1 0 0,0-1 0,-1 1 1,1-1-1,6-16 0,21-53-6035</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10.322"/>
    </inkml:context>
    <inkml:brush xml:id="br0">
      <inkml:brushProperty name="width" value="0.05" units="cm"/>
      <inkml:brushProperty name="height" value="0.05" units="cm"/>
    </inkml:brush>
  </inkml:definitions>
  <inkml:trace contextRef="#ctx0" brushRef="#br0">0 152 6905,'0'0'2033,"75"186"-1417,-56-113-48,-6 3-104,-3 6 8,0-1-168,-4 1-152,4-9-64,22-12-88,-3-17-1264,7-24-960</inkml:trace>
  <inkml:trace contextRef="#ctx0" brushRef="#br0" timeOffset="1">39 0 8554,'0'0'1472</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10.653"/>
    </inkml:context>
    <inkml:brush xml:id="br0">
      <inkml:brushProperty name="width" value="0.05" units="cm"/>
      <inkml:brushProperty name="height" value="0.05" units="cm"/>
    </inkml:brush>
  </inkml:definitions>
  <inkml:trace contextRef="#ctx0" brushRef="#br0">108 1 9098,'0'0'1803,"22"38"-1444,2 2-181,118 213 1021,2 47 703,47 89-583,-197-399-1193,-2 0 1,1 1-1,-1 0 1,-1 0-1,-18-15 0,-61-41-224,60 46 65,0 2 1,-1 1-1,-59-24 0,72 34 20,0 1 0,0 1 0,0 0 0,-1 1-1,1 1 1,-1 1 0,1 0 0,-1 1 0,-31 4-1,42-3-2,1 0 0,-1 1 0,1 0 0,0 0-1,0 1 1,0-1 0,0 1 0,0 0-1,1 1 1,-1-1 0,1 1 0,0 0 0,0 0-1,0 0 1,1 0 0,-1 1 0,1-1-1,-4 8 1,4-6 11,0 0-1,0 0 0,1 1 1,-1-1-1,2 1 0,-1 0 0,1 0 1,0 0-1,0-1 0,0 1 1,1 0-1,1 0 0,-1 0 1,2 9-1,-1-13 13,0 0 0,0 0 0,1 0-1,-1 0 1,1-1 0,-1 1 0,1 0 0,0-1 0,0 1 0,0-1-1,0 0 1,0 0 0,1 0 0,-1 0 0,1 0 0,-1 0 0,1 0-1,0-1 1,0 0 0,-1 1 0,1-1 0,0 0 0,6 1 0,6 1 46,1 0 1,0-1 0,23 0-1,-32-2-32,16 1-13,0-1 0,-1-1-1,1 0 1,-1-2 0,0-1-1,0-1 1,0 0 0,27-12-1,5-8-762,-2-3 0,0-2 0,81-63 0,-24-4-3642,-108 97 4381</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11.489"/>
    </inkml:context>
    <inkml:brush xml:id="br0">
      <inkml:brushProperty name="width" value="0.05" units="cm"/>
      <inkml:brushProperty name="height" value="0.05" units="cm"/>
    </inkml:brush>
  </inkml:definitions>
  <inkml:trace contextRef="#ctx0" brushRef="#br0">0 1 10218,'0'0'1462,"9"31"-1552,-8-27 90,76 236 100,-41-139 117,-4 1-1,-4 1 0,-5 2 1,14 160-1,-36-252-41,0-18 555,0-23 232,-1-47-835,4 0-1,2 1 1,4-1-1,3 1 0,31-102 1,-41 167-142,9-22 40,-12 30-33,1 0 1,-1 0 0,1 0 0,-1 0 0,1 0 0,-1 1-1,1-1 1,0 0 0,-1 0 0,1 1 0,0-1 0,-1 0-1,1 1 1,0-1 0,0 1 0,0-1 0,0 1-1,-1 0 1,1-1 0,0 1 0,0 0 0,0-1 0,0 1-1,0 0 1,0 0 0,2 0 0,-2 0-9,-1 0 0,1 0 0,-1 0 0,1 1 1,0-1-1,-1 0 0,1 1 0,-1-1 0,1 0 0,-1 1 0,1-1 0,-1 1 0,1-1 1,-1 0-1,1 1 0,-1-1 0,1 1 0,-1 0 0,0-1 0,1 1 0,-1 0 1,16 30-98,-3 1 1,0 0 0,15 63 0,-11-38 99,-14-46 12,21 67 8,-3 0-1,11 85 1,-33-312 2064,2 59-1995,-1-287-228,11 399-450,9 32 526,-2 1 0,18 91 1,15 52-627,-45-183 55,0 0-1,1-1 1,0 1-1,1-1 1,1-1 0,0 0-1,1 0 1,1-1 0,20 20-1,8-1-4531</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12.360"/>
    </inkml:context>
    <inkml:brush xml:id="br0">
      <inkml:brushProperty name="width" value="0.05" units="cm"/>
      <inkml:brushProperty name="height" value="0.05" units="cm"/>
    </inkml:brush>
  </inkml:definitions>
  <inkml:trace contextRef="#ctx0" brushRef="#br0">584 201 6161,'0'0'2227,"-34"-28"-1789,-110-87-153,136 109-226,0 0-1,0 0 0,-1 0 1,0 1-1,0 0 0,0 1 1,-1 0-1,1 1 1,-1 0-1,0 0 0,0 1 1,0 0-1,0 1 0,0 0 1,-1 1-1,-14 1 0,-1-1-16,19 0-34,1 1 0,-1-1 0,0 1 1,0 1-1,1-1 0,-1 1 0,1 0 0,-1 0 1,1 1-1,0 0 0,0 0 0,0 1 0,-6 4 1,5-2-3,0 0 1,0 1 0,0 0 0,1 0 0,0 1 0,1 0 0,-1 0 0,-5 13 0,2-2-5,2 1 0,0 1 0,1-1-1,1 1 1,0 0 0,2 0 0,-1 38 0,4-43 7,0 0-1,1-1 1,1 1 0,0 0 0,1-1 0,1 1-1,0-1 1,8 18 0,-8-25 18,0 0-1,0 0 1,1-1 0,0 0-1,1 0 1,-1 0 0,1 0-1,1-1 1,-1 0-1,1 0 1,0-1 0,0 0-1,1 0 1,-1-1 0,1 1-1,10 2 1,-10-4 14,1 0 0,-1 0 1,1-1-1,-1-1 0,1 1 0,0-2 1,-1 1-1,13-1 0,-16-1-24,-1 1-1,0-1 1,1 0 0,-1 0-1,0 0 1,0-1-1,0 1 1,0-1 0,0 0-1,0 0 1,0 0-1,-1-1 1,1 1 0,-1-1-1,0 0 1,0 0 0,0 0-1,3-4 1,1-4 9,0-1 0,-1 1 0,0-1 0,-1 0 0,0-1-1,-1 1 1,-1-1 0,0 1 0,1-15 0,1-16 381,-3-61-1,-3 71 37,15 47-571,61 144 24,-8-15 114,-61-132-194,0 0 0,0-1 0,1 0 0,0-1 0,1 0 0,0 0-1,1 0 1,0-1 0,0-1 0,1 1 0,-1-1 0,2-1 0,16 9 0,19-3-2046</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12.685"/>
    </inkml:context>
    <inkml:brush xml:id="br0">
      <inkml:brushProperty name="width" value="0.05" units="cm"/>
      <inkml:brushProperty name="height" value="0.05" units="cm"/>
    </inkml:brush>
  </inkml:definitions>
  <inkml:trace contextRef="#ctx0" brushRef="#br0">0 0 8794,'0'0'544,"126"167"-232,-80-103 144,2 3-136,1 0-16,0 0-168,-4-3-32,-6-8-104,0-10-336,0-19-880,-7-16-856,-9-11-3602</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13.045"/>
    </inkml:context>
    <inkml:brush xml:id="br0">
      <inkml:brushProperty name="width" value="0.05" units="cm"/>
      <inkml:brushProperty name="height" value="0.05" units="cm"/>
    </inkml:brush>
  </inkml:definitions>
  <inkml:trace contextRef="#ctx0" brushRef="#br0">607 0 6105,'0'0'3225,"-149"149"-2865,100-82 32,-6 9-184,-7 12-112,-44 52-96,12-21-832,3-8-2153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37.910"/>
    </inkml:context>
    <inkml:brush xml:id="br0">
      <inkml:brushProperty name="width" value="0.05" units="cm"/>
      <inkml:brushProperty name="height" value="0.05" units="cm"/>
    </inkml:brush>
  </inkml:definitions>
  <inkml:trace contextRef="#ctx0" brushRef="#br0">198 0 6177,'0'0'5001,"133"184"-4625,-91-123-175,4-2-57,5-1-56,5-5-88,25-4-481,-10-14-1687,-10-17-7050</inkml:trace>
  <inkml:trace contextRef="#ctx0" brushRef="#br0" timeOffset="1">788 0 7666,'0'0'2280,"-204"35"-2056,129 6-96,-6 15-80,-9 17-48,-40 52 0,20-14-1544,13-12-6738</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21.200"/>
    </inkml:context>
    <inkml:brush xml:id="br0">
      <inkml:brushProperty name="width" value="0.05" units="cm"/>
      <inkml:brushProperty name="height" value="0.05" units="cm"/>
    </inkml:brush>
  </inkml:definitions>
  <inkml:trace contextRef="#ctx0" brushRef="#br0">179 1 9034,'0'0'856,"-10"212"-520,-19-37 280,3 27 216,0-10-271,13-11-153,4-18-24,-1-2-112,7-24-112,3-26-64,-4-27-88,4-2-8,-13 58-616,0-18-873,-9-5-1743</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21.663"/>
    </inkml:context>
    <inkml:brush xml:id="br0">
      <inkml:brushProperty name="width" value="0.05" units="cm"/>
      <inkml:brushProperty name="height" value="0.05" units="cm"/>
    </inkml:brush>
  </inkml:definitions>
  <inkml:trace contextRef="#ctx0" brushRef="#br0">393 0 10218,'0'0'1777,"-84"248"-1329,45-17 384,0 28 16,6-5-392,8-35-104,5-41-24,4-9-184,-4-9-64,1-23-80,3-29-48,-17 17-1064,14-40-976,-10-15-2713</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22.068"/>
    </inkml:context>
    <inkml:brush xml:id="br0">
      <inkml:brushProperty name="width" value="0.05" units="cm"/>
      <inkml:brushProperty name="height" value="0.05" units="cm"/>
    </inkml:brush>
  </inkml:definitions>
  <inkml:trace contextRef="#ctx0" brushRef="#br0">124 0 12139,'0'0'8,"0"306"192,6-78 264,7 23 80,0-1-168,-6-22-16,-7-24-120,0 6-152,-20 3-88,-15 6-376,-8-1-1160,11-51-913,0-36-1600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22.691"/>
    </inkml:context>
    <inkml:brush xml:id="br0">
      <inkml:brushProperty name="width" value="0.05" units="cm"/>
      <inkml:brushProperty name="height" value="0.05" units="cm"/>
    </inkml:brush>
  </inkml:definitions>
  <inkml:trace contextRef="#ctx0" brushRef="#br0">0 1 10178,'0'0'1440,"49"253"-287,-33-72-97,-6 44-256,-1 14-256,-5-9-296,-4-23-56,3-17-88,0 0-104,7-1-344,9-34-744,17-4-728,-4-51-601,-3-39-2024</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23.031"/>
    </inkml:context>
    <inkml:brush xml:id="br0">
      <inkml:brushProperty name="width" value="0.05" units="cm"/>
      <inkml:brushProperty name="height" value="0.05" units="cm"/>
    </inkml:brush>
  </inkml:definitions>
  <inkml:trace contextRef="#ctx0" brushRef="#br0">1 0 10730,'0'0'1249,"0"292"-753,0-65 544,0 30-40,0 0-256,0-21-240,0-38-104,0-8-184,3-6-119,10-7-97,6-7-97,11-30-767,12-15-896,0-37-737,-6-42-2944</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23.404"/>
    </inkml:context>
    <inkml:brush xml:id="br0">
      <inkml:brushProperty name="width" value="0.05" units="cm"/>
      <inkml:brushProperty name="height" value="0.05" units="cm"/>
    </inkml:brush>
  </inkml:definitions>
  <inkml:trace contextRef="#ctx0" brushRef="#br0">43 0 11779,'0'0'808,"-20"149"-744,4 23-64,10 82 704,6 29-56,0 0-264,9-30-248,11-46 8,-1-8-144,1-10-208,-1-14-1032,-6-49-881,-3-30-2136</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25.633"/>
    </inkml:context>
    <inkml:brush xml:id="br0">
      <inkml:brushProperty name="width" value="0.05" units="cm"/>
      <inkml:brushProperty name="height" value="0.05" units="cm"/>
    </inkml:brush>
  </inkml:definitions>
  <inkml:trace contextRef="#ctx0" brushRef="#br0">91 0 10778,'0'0'1158,"-8"25"-802,7-20-351,-22 65 485,4 1 1,-15 101-1,28-92 330,9 154-1,5-184-617,1-1-1,3 0 0,1-1 1,3 0-1,33 68 1,-34-92-632,-14-24 374,0 1 0,-1-1 0,1 1 0,-1-1 0,1 0 0,0 0 0,-1 1 0,1-1-1,0 0 1,-1 0 0,1 0 0,0 0 0,-1 0 0,1 0 0,0 0 0,-1 0 0,1 0-1,0 0 1,-1 0 0,1 0 0,0 0 0,-1 0 0,1-1 0,0 1 0,-1 0 0,1-1 0,0 1-1,-1 0 1,1-1 0,-1 1 0,1-1 0,-1 1 0,1-1 0,-1 1 0,1-1 0,-1 1-1,0-1 1,1 1 0,-1-1 0,0 0 0,1 1 0,-1-1 0,0 1 0,1-2 0,36-82-4932,-20 40-5</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26.443"/>
    </inkml:context>
    <inkml:brush xml:id="br0">
      <inkml:brushProperty name="width" value="0.05" units="cm"/>
      <inkml:brushProperty name="height" value="0.05" units="cm"/>
    </inkml:brush>
  </inkml:definitions>
  <inkml:trace contextRef="#ctx0" brushRef="#br0">1 18 96,'0'0'12329,"17"9"-9907,28 0-2195,-1-3-1,2-1 1,-1-3-1,62-3 0,-33 0-814,-72 1 440,0 0 0,0 0-1,0 0 1,0-1 0,1 1-1,-1 0 1,0-1 0,0 0-1,0 1 1,0-1 0,0 0-1,-1 0 1,1 0 0,2-2 0,-2 2-238,-1 0 0,0-1 0,0 1 1,0 0-1,0-1 0,0 1 0,0-1 1,0 1-1,0-1 0,-1 0 1,2-2-1,-1-13-7416</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26.845"/>
    </inkml:context>
    <inkml:brush xml:id="br0">
      <inkml:brushProperty name="width" value="0.05" units="cm"/>
      <inkml:brushProperty name="height" value="0.05" units="cm"/>
    </inkml:brush>
  </inkml:definitions>
  <inkml:trace contextRef="#ctx0" brushRef="#br0">0 64 8282,'0'0'5417,"56"-29"-5409,-14 20 8,6 1-16,4 2 0,0 0 0,3 0-464,13 6-912,-13 0-825,-13 0-856</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27.297"/>
    </inkml:context>
    <inkml:brush xml:id="br0">
      <inkml:brushProperty name="width" value="0.05" units="cm"/>
      <inkml:brushProperty name="height" value="0.05" units="cm"/>
    </inkml:brush>
  </inkml:definitions>
  <inkml:trace contextRef="#ctx0" brushRef="#br0">535 0 3817,'0'0'6557,"-15"1"-6370,0 1-69,0-1 0,0 2 0,0 0 0,0 1 0,1 0 1,-1 1-1,1 1 0,-17 9 0,17-6 47,1 0 0,1 0 0,0 1 0,0 1-1,-11 14 1,18-20-115,0 1-1,1 0 1,0 1 0,1-1-1,-1 1 1,1 0-1,1 0 1,-1 0-1,1 0 1,0 0-1,1 0 1,0 1-1,-1 7 1,2-7 6,-1 1 0,1-1 0,1 1 0,-1-1 1,2 1-1,-1-1 0,1 1 0,0-1 0,1 0 0,0 0 1,0 0-1,1 0 0,0-1 0,0 1 0,1-1 0,0 0 1,10 11-1,18 18 411,52 43 0,17 18-53,-99-94-404,0 1 0,0 0 0,0 0 0,0 0 0,-1 0 0,1 0 0,-1 0 0,0 1 0,0-1 0,-1 1 0,0-1 0,2 7 0,-3-9 0,0 1 1,0-1 0,0 0-1,0 1 1,-1-1-1,1 1 1,-1-1 0,1 1-1,-1-1 1,0 0-1,0 1 1,0-1 0,0 0-1,0 0 1,-1 0-1,1 0 1,-1 0 0,1 0-1,-1 0 1,0 0-1,1-1 1,-1 1 0,0-1-1,-4 3 1,-25 15-174,-1-1 1,-1-2 0,0-2-1,-1 0 1,-64 15 0,53-19-1357,0-2 1,-52 1 0,27-7-2853</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43.685"/>
    </inkml:context>
    <inkml:brush xml:id="br0">
      <inkml:brushProperty name="width" value="0.05" units="cm"/>
      <inkml:brushProperty name="height" value="0.05" units="cm"/>
    </inkml:brush>
  </inkml:definitions>
  <inkml:trace contextRef="#ctx0" brushRef="#br0">76 2 4905,'0'0'5547,"-1"-1"-5222,-1 6-306,-1 36 645,4 55 1,1-28 159,-31 454 1817,-13-1-1889,41-516-1007,1 13 562,1-14-1614,3-9-2431,7-15-113</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13.574"/>
    </inkml:context>
    <inkml:brush xml:id="br0">
      <inkml:brushProperty name="width" value="0.05" units="cm"/>
      <inkml:brushProperty name="height" value="0.05" units="cm"/>
    </inkml:brush>
  </inkml:definitions>
  <inkml:trace contextRef="#ctx0" brushRef="#br0">7 1 8970,'0'0'488,"3"152"-280,-3-53 320,4 41 216,-4 46-48,0 42 177,0 8-265,0-17-96,-4-50-288,-2-52-120,3-33-32,3-14-72,0 3-104,22 6-1232,14-12-897,9-35-799</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13.935"/>
    </inkml:context>
    <inkml:brush xml:id="br0">
      <inkml:brushProperty name="width" value="0.05" units="cm"/>
      <inkml:brushProperty name="height" value="0.05" units="cm"/>
    </inkml:brush>
  </inkml:definitions>
  <inkml:trace contextRef="#ctx0" brushRef="#br0">1 1 8282,'0'0'3320,"19"32"-3113,0-1-107,25 40 369,36 84 0,-40-68-41,-4 3-1,-4 1 1,33 158 0,-42-102-351,-8 2 0,-2 159-1,-4-101-1633,-6-180 852,2 0 1,1 0 0,1 0-1,1 0 1,13 26 0,10 0-2404</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14.351"/>
    </inkml:context>
    <inkml:brush xml:id="br0">
      <inkml:brushProperty name="width" value="0.05" units="cm"/>
      <inkml:brushProperty name="height" value="0.05" units="cm"/>
    </inkml:brush>
  </inkml:definitions>
  <inkml:trace contextRef="#ctx0" brushRef="#br0">56 1 8450,'0'0'3192,"-39"166"-3192,26-67 657,10 38 7,3 38-80,0 29 24,19 3-200,4-14-216,-7-24-40,-6-35-152,-7-20 0,-3 29-312,0-38-1480,0-6-2849</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28.793"/>
    </inkml:context>
    <inkml:brush xml:id="br0">
      <inkml:brushProperty name="width" value="0.05" units="cm"/>
      <inkml:brushProperty name="height" value="0.05" units="cm"/>
    </inkml:brush>
  </inkml:definitions>
  <inkml:trace contextRef="#ctx0" brushRef="#br0">1 160 6241,'0'0'6066,"13"-25"-5152,42-79 4,-39 78-198,-8 21-90,-6 20-124,-2-11-651,0 548 2146,-7-230-1497,7-308-485,1 1-1,0-1 1,1 1 0,0-1 0,1 0 0,1 0 0,5 15 0,-7-24-34,0-1 0,0 0-1,0 1 1,1-1 0,-1-1-1,1 1 1,0 0 0,0-1 0,1 1-1,-1-1 1,1 0 0,-1 0 0,1 0-1,0-1 1,0 1 0,0-1 0,0 0-1,1 0 1,-1 0 0,1-1 0,-1 1-1,1-1 1,-1 0 0,1-1-1,6 1 1,-5 0-62,-1-1-1,0 0 1,0 0-1,1 0 1,-1-1-1,0 0 1,0 0-1,0 0 1,0 0-1,0-1 1,0 0-1,0 0 1,0 0-1,-1-1 1,1 1-1,-1-1 1,1 0-1,-1-1 1,0 1-1,-1-1 1,1 0-1,0 1 1,-1-2-1,0 1 1,3-5-1,3-8-669,-1-1 0,0 0 0,-1-1 0,-1 0 0,-1 0 0,3-20 0,-3-32-4189</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29.146"/>
    </inkml:context>
    <inkml:brush xml:id="br0">
      <inkml:brushProperty name="width" value="0.05" units="cm"/>
      <inkml:brushProperty name="height" value="0.05" units="cm"/>
    </inkml:brush>
  </inkml:definitions>
  <inkml:trace contextRef="#ctx0" brushRef="#br0">1 152 7922,'0'0'5041,"236"-123"-5041,-148 109-40,-1 5-768,-2 3-657,25 6-135,-19 0-168,-17 0-1201</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29.507"/>
    </inkml:context>
    <inkml:brush xml:id="br0">
      <inkml:brushProperty name="width" value="0.05" units="cm"/>
      <inkml:brushProperty name="height" value="0.05" units="cm"/>
    </inkml:brush>
  </inkml:definitions>
  <inkml:trace contextRef="#ctx0" brushRef="#br0">1 33 7394,'0'0'5669,"20"-5"-5409,68-16-21,-83 19-217,1 1 0,-1 0 1,0 0-1,0 0 0,1 1 1,-1-1-1,0 2 0,0-1 1,1 0-1,-1 1 0,0 0 1,0 0-1,0 1 0,0-1 1,0 1-1,6 3 0,-9-3-3,1 1-1,0 0 1,-1 0 0,1 0-1,-1 0 1,0 0-1,0 1 1,0-1-1,-1 0 1,1 1-1,-1 0 1,0-1-1,1 1 1,-2 0 0,1 0-1,0-1 1,-1 1-1,0 7 1,1 6 109,-1 0 0,-1 0-1,0 1 1,-1-1 0,-1 0 0,-1 0 0,-9 27 0,-3-4 249,-40 71 0,29-65-215,14-26 19,1 1 1,0 0-1,-14 42 0,26-63-165,0 1-1,-1-1 0,1 1 0,0-1 1,0 1-1,0-1 0,0 1 1,0-1-1,0 1 0,0-1 0,0 1 1,0-1-1,1 0 0,-1 1 1,0-1-1,0 1 0,0-1 0,0 1 1,1-1-1,-1 1 0,0-1 1,0 0-1,1 1 0,-1-1 0,0 0 1,1 1-1,-1-1 0,1 0 1,-1 1-1,0-1 0,1 0 0,-1 0 1,1 1-1,22 3 49,27-9-277,-4-5-666,0-2 0,64-27 0,-49 16-850,20-6-2136</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29.972"/>
    </inkml:context>
    <inkml:brush xml:id="br0">
      <inkml:brushProperty name="width" value="0.05" units="cm"/>
      <inkml:brushProperty name="height" value="0.05" units="cm"/>
    </inkml:brush>
  </inkml:definitions>
  <inkml:trace contextRef="#ctx0" brushRef="#br0">17 1 7162,'0'0'4747,"0"0"-4741,0 0-1,0 0 1,-1 0-1,1 0 1,0 0-1,0 0 1,-1 0 0,1 0-1,0 0 1,-1 0-1,1 0 1,0 0-1,0 0 1,-1 0-1,1 0 1,0 0-1,0 0 1,-1 0-1,1 0 1,0 0 0,0 1-1,-1-1 1,1 0-1,0 0 1,0 0-1,0 0 1,-1 1-1,1-1 1,0 0-1,0 0 1,0 0-1,0 1 1,0-1 0,-1 0-1,1 0 1,0 1-1,0-1 1,0 0-1,0 0 1,0 1-1,0-1 1,0 0-1,0 0 1,0 1 0,0-1-1,0 0 1,0 0-1,0 1 1,0-1-1,0 0 1,0 1-1,-2 13 190,0 0-1,1 0 0,1 0 1,2 27-1,0 5 303,-9 641 2247,7-683-2743,0 0 1,0 0-1,0 0 0,1 0 0,0 0 0,0 0 1,0 0-1,0 0 0,0 0 0,1-1 0,-1 1 1,1 0-1,4 4 0,-4-5-23,0-1 1,1 0-1,-1 0 1,0 0-1,1 0 0,0-1 1,0 1-1,-1-1 1,1 1-1,0-1 1,0 0-1,0 0 0,0-1 1,0 1-1,1 0 1,-1-1-1,0 0 0,4 0 1,8 0-311,0-1 0,1 0 0,-1-1-1,0-1 1,0-1 0,0 0 0,-1 0 0,1-2 0,-1 0 0,21-12 0,28-17-3286</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30.329"/>
    </inkml:context>
    <inkml:brush xml:id="br0">
      <inkml:brushProperty name="width" value="0.05" units="cm"/>
      <inkml:brushProperty name="height" value="0.05" units="cm"/>
    </inkml:brush>
  </inkml:definitions>
  <inkml:trace contextRef="#ctx0" brushRef="#br0">0 36 9778,'0'0'2057,"218"-9"-2330,-141 0-559,33 1-568,-19 2-416,-13 3-2369</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30.902"/>
    </inkml:context>
    <inkml:brush xml:id="br0">
      <inkml:brushProperty name="width" value="0.05" units="cm"/>
      <inkml:brushProperty name="height" value="0.05" units="cm"/>
    </inkml:brush>
  </inkml:definitions>
  <inkml:trace contextRef="#ctx0" brushRef="#br0">0 15 5945,'0'0'7711,"3"0"-7600,23-3-8,1 1 1,40 2-1,8 0 36,115-9-9,-189 9 270,-11 272 1471,1-3-1176,8-217-891,2 61 545,0-99-1226,1 0 0,0-1 1,1 1-1,1 0 0,8 22 0,-7-28-3109</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31.259"/>
    </inkml:context>
    <inkml:brush xml:id="br0">
      <inkml:brushProperty name="width" value="0.05" units="cm"/>
      <inkml:brushProperty name="height" value="0.05" units="cm"/>
    </inkml:brush>
  </inkml:definitions>
  <inkml:trace contextRef="#ctx0" brushRef="#br0">0 94 7458,'0'0'6793,"152"-41"-6521,-80 32 56,2-3-200,4 1-128,-7 2-192,10 3-1032,-19 3-1713,-17 0-3152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46.280"/>
    </inkml:context>
    <inkml:brush xml:id="br0">
      <inkml:brushProperty name="width" value="0.05" units="cm"/>
      <inkml:brushProperty name="height" value="0.05" units="cm"/>
    </inkml:brush>
  </inkml:definitions>
  <inkml:trace contextRef="#ctx0" brushRef="#br0">124 138 232,'0'0'11513,"-3"-2"-10975,3 2-533,1 0 0,-1 0 0,0 0 1,0 0-1,0 0 0,0 0 1,0 0-1,0 0 0,0 0 1,1 0-1,-1 0 0,0 0 0,0 0 1,0 0-1,0 0 0,0 0 1,0 0-1,0 0 0,1 0 0,-1 0 1,0 0-1,0 0 0,0 0 1,0 0-1,0 0 0,0-1 1,0 1-1,0 0 0,0 0 0,0 0 1,0 0-1,1 0 0,-1 0 1,0 0-1,0 0 0,0-1 0,0 1 1,0 0-1,0 0 0,0 0 1,0 0-1,0 0 0,0 0 0,0-1 1,0 1-1,0 0 0,0 0 1,0 0-1,0 0 0,0 0 1,0 0-1,-1 0 0,1-1 0,0 1 1,0 0-1,0 0 0,0 0 1,0 0-1,0 0 0,23-2 209,46 1 156,-51 1-200,72 0 353,1384 21 1831,-82-21-1703,-887-20-478,195-13-55,-479 13-99,659-42 63,-589 51-64,-190 8 38,-100 3 198,-1 135-162,19 511 1394,-12-578-1335,38 593 553,-45-460-585,0-200 81,-43-4 7,0-1 0,1-2 0,-52-14 1,-31-6-196,-133-7-2,-388-1-1,-28 55-4,74 17-1,-380 35 3,404 12-3,56-7-1,208-37-3,-236 22 9,366-60 31,117-4-429,0 2-1,-66 11 1,80-5 309,47-5 77,4-2 4,3-45-9,1 0 0,3 0 0,2 1 0,1 0 0,18-45 0,-15 41-38,-1-1 0,-3 0 0,-2-1 0,1-89 0,-8 137-42,0-1 1,1 1 0,-1-1-1,1 1 1,-1-1 0,1 1-1,0 0 1,0-1 0,0 1-1,0 0 1,0 0 0,0-1-1,1 1 1,-1 0 0,1 0-1,0 1 1,-1-1 0,1 0-1,0 0 1,0 1 0,0-1-1,3 0 1,5-4-807,0 1-1,0 1 1,20-7 0,-9 4-1021,27-10-2980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09:56.936"/>
    </inkml:context>
    <inkml:brush xml:id="br0">
      <inkml:brushProperty name="width" value="0.05" units="cm"/>
      <inkml:brushProperty name="height" value="0.05" units="cm"/>
    </inkml:brush>
  </inkml:definitions>
  <inkml:trace contextRef="#ctx0" brushRef="#br0">1 1 15371,'0'0'0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0:00.071"/>
    </inkml:context>
    <inkml:brush xml:id="br0">
      <inkml:brushProperty name="width" value="0.05" units="cm"/>
      <inkml:brushProperty name="height" value="0.05" units="cm"/>
    </inkml:brush>
  </inkml:definitions>
  <inkml:trace contextRef="#ctx0" brushRef="#br0">23 155 15371,'0'0'1713,"-23"-154"-9715</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2:51.534"/>
    </inkml:context>
    <inkml:brush xml:id="br0">
      <inkml:brushProperty name="width" value="0.05" units="cm"/>
      <inkml:brushProperty name="height" value="0.05" units="cm"/>
    </inkml:brush>
  </inkml:definitions>
  <inkml:trace contextRef="#ctx0" brushRef="#br0">1 1 11682,'0'0'73</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2:52.823"/>
    </inkml:context>
    <inkml:brush xml:id="br0">
      <inkml:brushProperty name="width" value="0.05" units="cm"/>
      <inkml:brushProperty name="height" value="0.05" units="cm"/>
    </inkml:brush>
  </inkml:definitions>
  <inkml:trace contextRef="#ctx0" brushRef="#br0">1 50 15363,'0'0'304,"0"-50"-9402</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2:53.306"/>
    </inkml:context>
    <inkml:brush xml:id="br0">
      <inkml:brushProperty name="width" value="0.05" units="cm"/>
      <inkml:brushProperty name="height" value="0.05" units="cm"/>
    </inkml:brush>
  </inkml:definitions>
  <inkml:trace contextRef="#ctx0" brushRef="#br0">1 1 9706,'0'0'0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1.633"/>
    </inkml:context>
    <inkml:brush xml:id="br0">
      <inkml:brushProperty name="width" value="0.05" units="cm"/>
      <inkml:brushProperty name="height" value="0.05" units="cm"/>
    </inkml:brush>
  </inkml:definitions>
  <inkml:trace contextRef="#ctx0" brushRef="#br0">405 0 7634,'0'0'3439,"25"26"-3078,79 87-22,-95-104-271,-1 1-1,0 0 0,-1 1 0,0 0 1,0 0-1,-1 1 0,-1 0 1,7 19-1,-8-18-5,2 7-21,-1 0-1,-1 0 0,-1 0 1,-1 1-1,0-1 1,-4 39-1,1-49-24,-1 0 0,0-1-1,0 1 1,-1-1 0,-1 1 0,0-1 0,0 0-1,0-1 1,-1 1 0,-1-1 0,1 0 0,-1 0 0,-1 0-1,0-1 1,0 0 0,0 0 0,-12 8 0,0-2 30,0 0 0,0-1 0,-1-1 0,-1-1 0,0-1 0,-33 11 0,31-14-10,-1-1-1,0 0 1,0-2 0,0-1-1,-1-1 1,1-1 0,0-1 0,-27-4-1,46 4-16,-1 0-1,1-1 1,0 1-1,0-1 1,0 0 0,0 0-1,0-1 1,0 0-1,1 0 1,-1 0-1,1 0 1,0-1-1,0 1 1,0-1-1,0 0 1,0 0-1,1-1 1,0 1 0,0-1-1,0 1 1,-3-10-1,2 1 92,0 1 1,0-1-1,2 0 0,0 0 0,0 0 0,1 0 1,1-25-1,1 33-77,-1 0 0,1 1 0,-1-1-1,1 0 1,1 1 0,-1-1 0,1 0 0,-1 1 0,1 0 0,1-1 0,-1 1 0,0 0-1,1 0 1,0 0 0,4-3 0,-2 2-15,1 0-1,0 0 1,0 1-1,0 0 1,1 0-1,-1 0 1,1 1-1,13-5 1,2 2-12,0 1 1,1 1 0,-1 0 0,1 2-1,30 1 1,-43 0-8,0 1 0,0 0 1,0 1-1,0 0 0,0 1 0,-1 0 0,1 0 0,0 1 1,-1 0-1,0 1 0,0 0 0,0 1 0,0-1 1,0 2-1,-1-1 0,0 1 0,10 10 0,-5-2-15,0 0-1,-1 1 1,-1 1-1,0 0 0,-1 0 1,-1 1-1,0 0 1,-1 1-1,-2 0 0,1 0 1,-2 0-1,0 1 1,-2 0-1,0 0 0,-1 0 1,0 31-1,-3-31-289,-1 0 0,0 0 0,-1-1 0,-1 1 0,-1-1 0,-1 0 0,0 0 0,-1 0 0,-1-1 0,-15 23 0,-31 36-3351</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1.978"/>
    </inkml:context>
    <inkml:brush xml:id="br0">
      <inkml:brushProperty name="width" value="0.05" units="cm"/>
      <inkml:brushProperty name="height" value="0.05" units="cm"/>
    </inkml:brush>
  </inkml:definitions>
  <inkml:trace contextRef="#ctx0" brushRef="#br0">133 0 11026,'0'0'1305,"-13"245"-1001,10-128-80,0 5-88,-7-8-136,-22 17-392,-1-29-1529,-5-26-2696</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2.322"/>
    </inkml:context>
    <inkml:brush xml:id="br0">
      <inkml:brushProperty name="width" value="0.05" units="cm"/>
      <inkml:brushProperty name="height" value="0.05" units="cm"/>
    </inkml:brush>
  </inkml:definitions>
  <inkml:trace contextRef="#ctx0" brushRef="#br0">1 137 10722,'0'0'2093,"17"30"-1731,-17-30-362,79 126 311,-73-117-292,0-1 0,1 0 0,0 0 0,1 0 0,-1-1 0,1 0 0,1-1 0,-1 1 0,1-2 0,0 1 0,0-1 0,1-1 0,0 0 1,13 4-1,-21-7-17,15 5-25,1 0 0,-1-2 0,1 0-1,-1-1 1,1-1 0,0-1-1,0 0 1,0-1 0,0-1 0,20-4-1,-25 3-106,0-1-1,-1-1 0,0 0 0,1 0 0,-2-1 1,1-1-1,-1 0 0,1 0 0,-2-1 0,1-1 1,-1 0-1,0 0 0,-1-1 0,14-16 0,-15 15 52,0-1 0,-2 0-1,1 0 1,-1-1-1,-1 1 1,0-1-1,0-1 1,-2 1 0,1 0-1,-2-1 1,1 0-1,-2 0 1,0 0-1,0 0 1,-2-15 0,1 24 106,0-1 0,-1 1-1,0 0 1,0 0 0,0 0 0,0 1 0,0-1 0,-1 0 0,0 0 0,0 1 0,0-1 0,0 1 0,0-1 0,-1 1 0,1 0 0,-1 0 0,0 0 0,0 0 0,0 0 0,0 1 0,-1 0 0,1-1 0,-1 1 0,1 0 0,-6-1 0,-4-1 77,0 0-1,0 1 1,0 1 0,0 0-1,0 1 1,-22 1 0,20 1 15,0 1 0,0 0 0,0 1 0,0 0 0,0 1 1,1 1-1,-1 1 0,1 0 0,1 0 0,-1 2 1,1 0-1,0 0 0,1 1 0,0 0 0,0 1 0,1 1 1,-14 17-1,10-10-45,0 0 1,2 2 0,0-1-1,1 2 1,2-1-1,0 2 1,1-1 0,0 1-1,2 0 1,-8 43-1,12-40-380,0-1 0,2 1 0,1 0-1,0-1 1,2 1 0,1-1-1,1 1 1,1-1 0,1 0 0,1 0-1,13 29 1,22 30-4946</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2.697"/>
    </inkml:context>
    <inkml:brush xml:id="br0">
      <inkml:brushProperty name="width" value="0.05" units="cm"/>
      <inkml:brushProperty name="height" value="0.05" units="cm"/>
    </inkml:brush>
  </inkml:definitions>
  <inkml:trace contextRef="#ctx0" brushRef="#br0">510 0 11642,'0'0'917,"-1"28"-644,-5 317 801,8-249-780,0-37-77,-2 0 1,-11 77 0,11-132-205,-1-1 0,0 1 0,0 0 0,0-1 0,0 1 1,-1-1-1,1 1 0,-1-1 0,0 1 0,0-1 1,0 0-1,0 0 0,-4 4 0,4-6 17,1 0 0,-1 0 1,0 0-1,1 0 0,-1-1 0,0 1 0,0-1 0,1 1 1,-1-1-1,0 1 0,0-1 0,0 0 0,0 0 0,1 0 1,-1 0-1,0 0 0,0 0 0,0-1 0,0 1 0,1-1 1,-1 1-1,0-1 0,0 1 0,1-1 0,-1 0 0,0 0 1,1 0-1,-1 0 0,-2-2 0,-8-9 61,0 0-1,0 0 1,1-1-1,1 0 1,0-1 0,-10-20-1,18 32-86,-42-77 301,-65-162 0,88 190-2,21 51-304,0 0 1,-1 0-1,1 0 1,0 0-1,0 0 0,0 1 1,0-1-1,0 0 0,0 0 1,0 0-1,-1 0 1,1 0-1,0 0 0,0 0 1,0 0-1,0 0 1,0 0-1,0 0 0,-1 0 1,1 0-1,0 0 0,0 0 1,0 0-1,0 0 1,0 0-1,-1 0 0,1 0 1,0 0-1,0 0 0,0 0 1,0 0-1,0 0 1,0 0-1,-1 0 0,1 0 1,0 0-1,0 0 0,0 0 1,0-1-1,0 1 1,0 0-1,0 0 0,0 0 1,-1 0-1,1 0 1,0 0-1,0 0 0,0-1 1,0 1-1,0 0 0,0 0 1,0 0-1,-2 17-195,2-13 152,-6 51-940,-2 0 0,-3 0 0,-2-1 1,-2 0-1,-39 89 0,16-69-3316</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3.026"/>
    </inkml:context>
    <inkml:brush xml:id="br0">
      <inkml:brushProperty name="width" value="0.05" units="cm"/>
      <inkml:brushProperty name="height" value="0.05" units="cm"/>
    </inkml:brush>
  </inkml:definitions>
  <inkml:trace contextRef="#ctx0" brushRef="#br0">20 0 13259,'0'0'320,"-13"190"152,10-82-296,0 11-152,3 4-24,3 17-976,19-35-1641,4-32-4208</inkml:trace>
  <inkml:trace contextRef="#ctx0" brushRef="#br0" timeOffset="1">474 234 8906,'0'0'4425,"-166"154"-3465,140-78-480,23 6-288,3-3-184,55-4-8,107 1-136,-6-20-1504,-1-21-3113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23.224"/>
    </inkml:context>
    <inkml:brush xml:id="br0">
      <inkml:brushProperty name="width" value="0.05" units="cm"/>
      <inkml:brushProperty name="height" value="0.05" units="cm"/>
    </inkml:brush>
  </inkml:definitions>
  <inkml:trace contextRef="#ctx0" brushRef="#br0">0 0 912,'0'0'0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47.352"/>
    </inkml:context>
    <inkml:brush xml:id="br0">
      <inkml:brushProperty name="width" value="0.05" units="cm"/>
      <inkml:brushProperty name="height" value="0.05" units="cm"/>
    </inkml:brush>
  </inkml:definitions>
  <inkml:trace contextRef="#ctx0" brushRef="#br0">1 70 8514,'0'0'3866,"4"0"-3629,-2 0-237,0 1 1,0-1-1,0 1 0,-1-1 0,1 1 0,0 0 0,0 0 0,-1 0 0,1 0 0,0 0 0,-1 1 0,1-1 0,-1 0 1,1 1-1,-1-1 0,0 1 0,0-1 0,0 1 0,0 0 0,0-1 0,0 1 0,0 0 0,1 2 0,20 57 182,-16-40-56,95 350 1577,-57-190-1230,-34-154-381,-10-25 240,0-7-92,-5-142-61,2-69-192,3 206 22,1 1 1,0-1-1,1 0 1,0 0-1,0 1 1,1-1-1,1 1 1,-1 0-1,2-1 1,-1 2-1,1-1 1,0 1-1,1-1 1,10-11-1,-15 20-15,-1-1 0,1 1 1,-1 0-1,1-1 0,-1 1 0,1 0 0,-1 0 0,1-1 0,0 1 0,-1 0 0,1 0 0,-1 0 0,1 0 0,0 0 0,-1 0 0,1 0 0,-1 0 0,1 0 0,-1 0 0,1 0 0,0 0 0,-1 0 0,1 0 0,-1 0 0,1 1 0,-1-1 0,1 0 0,-1 1 0,1-1 0,-1 0 0,1 1 0,-1-1 0,1 0 0,-1 1 0,1-1 0,0 1 1,14 20-199,-13-17 182,22 35 41,-3 2 0,-1 0 1,-2 0-1,-1 2 0,18 78 1,-35-118-3,7 23-17,-7-25 15,0 0 0,1-1 0,-1 1 0,0 0 0,1 0 0,-1 0 0,0 0 1,1 0-1,-1-1 0,1 1 0,-1 0 0,1 0 0,-1-1 0,1 1 0,0 0 0,-1-1 0,1 1 0,0-1 0,0 1 0,-1-1 0,2 1 0,2-6 117,32-169 147,-17 69-353,-19 101 68,76-327-416,-75 329 417,-1 1 1,0-1-1,1 1 0,-1-1 0,1 1 1,-1-1-1,1 1 0,0-1 1,0 1-1,0 0 0,0-1 0,0 1 1,0 0-1,0 0 0,2-2 0,-3 3-3,1 0 0,0-1-1,-1 1 1,1 0-1,-1 0 1,1 0 0,0 0-1,-1 0 1,1 0-1,-1 0 1,1 0 0,0 0-1,-1 1 1,1-1-1,-1 0 1,1 0 0,-1 0-1,1 1 1,-1-1-1,1 0 1,-1 1-1,1-1 1,-1 0 0,1 1-1,-1-1 1,1 1-1,-1 0 1,5 5-58,0 0 0,-1 0 0,0 1 0,6 12 0,-6-12 111,61 124 224,82 234-1,-139-341-239,1 0 0,1 0-1,19 32 1,-24-47-258,1 0 1,1-1 0,0 0 0,0 0 0,0-1 0,1 0 0,0 0 0,1-1 0,-1 0-1,1 0 1,10 4 0,30 8-4602</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3.498"/>
    </inkml:context>
    <inkml:brush xml:id="br0">
      <inkml:brushProperty name="width" value="0.05" units="cm"/>
      <inkml:brushProperty name="height" value="0.05" units="cm"/>
    </inkml:brush>
  </inkml:definitions>
  <inkml:trace contextRef="#ctx0" brushRef="#br0">58 677 10426,'0'0'799,"-1"29"-535,2 98-131,0-115-87,1 1-1,0-1 0,1 0 0,0 1 0,0-1 0,1-1 1,1 1-1,0 0 0,1-1 0,0 0 0,10 13 0,-5-11-20,0 0-1,1-1 1,0 0-1,0-1 1,1-1-1,27 17 1,-31-21-12,1-1 1,-1-1-1,1 1 1,0-1-1,0-1 1,0 0-1,17 3 1,-25-6 14,-1 1-1,0-1 1,0 0-1,0 0 1,0 0-1,0 0 1,1 0-1,-1 0 1,0 0-1,0 0 1,0 0-1,0-1 1,1 1-1,-1 0 1,0-1-1,0 1 1,0-1-1,0 1 1,0-1-1,0 1 1,0-1-1,0 0 1,0 0-1,0 1 1,-1-1-1,1 0 1,0 0 0,0 0-1,-1 0 1,1 0-1,-1 0 1,1 0-1,-1 0 1,1 0-1,-1 0 1,1-2-1,0-4 168,-1 1-1,0 0 1,0 0-1,0 0 1,-3-12-1,3 14-176,-4-17 251,-1 0-1,0 1 0,-2 0 1,-11-26-1,-44-75 489,36 74-402,-30-53 310,23 45-278,3-2 0,2-1 1,-31-94-1,53 134-388,2 0 0,1-1 1,0 0-1,1 1 0,1-1 0,1-20 1,1 33-39,-1 0 1,1 0 0,0 0 0,0 1-1,1-1 1,-1 0 0,1 1 0,1-1-1,-1 1 1,1 0 0,0-1 0,0 1 0,0 1-1,1-1 1,0 0 0,0 1 0,0 0-1,0 0 1,1 0 0,0 0 0,0 1-1,0 0 1,10-6 0,26-4-720,1 2-1,0 1 1,1 2 0,50-3-1,37 6-3839</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3.866"/>
    </inkml:context>
    <inkml:brush xml:id="br0">
      <inkml:brushProperty name="width" value="0.05" units="cm"/>
      <inkml:brushProperty name="height" value="0.05" units="cm"/>
    </inkml:brush>
  </inkml:definitions>
  <inkml:trace contextRef="#ctx0" brushRef="#br0">1 18 12819,'0'0'1408,"175"-17"-936,-75 40-272,14 24-192,-1 17-8,-13 9-352,-19 11-544,-32 24-1321,-30-17-583,-19-21-5834</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4.207"/>
    </inkml:context>
    <inkml:brush xml:id="br0">
      <inkml:brushProperty name="width" value="0.05" units="cm"/>
      <inkml:brushProperty name="height" value="0.05" units="cm"/>
    </inkml:brush>
  </inkml:definitions>
  <inkml:trace contextRef="#ctx0" brushRef="#br0">46 0 10242,'0'0'4169,"13"184"-3705,0-103-96,-4 10-168,-5 2-200,-4 3-112,-10 27-1080,-26-27-1497,-3-17-5736</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4.564"/>
    </inkml:context>
    <inkml:brush xml:id="br0">
      <inkml:brushProperty name="width" value="0.05" units="cm"/>
      <inkml:brushProperty name="height" value="0.05" units="cm"/>
    </inkml:brush>
  </inkml:definitions>
  <inkml:trace contextRef="#ctx0" brushRef="#br0">144 480 11963,'0'0'2427,"-20"28"-1987,-65 100-179,79-118-230,1 1 0,0 0 0,1 0 0,0 0 0,1 0 0,0 0 0,0 1 0,1-1 0,1 1 0,0 0 0,1 18 0,0-7 27,0-2 6,-1 1-29,1 0-1,0 0 1,7 32-1,-6-47-32,1 0-1,0-1 1,0 1-1,1-1 1,0 1-1,0-1 0,0 0 1,1 0-1,0-1 1,0 1-1,1-1 0,-1 0 1,1 0-1,0 0 1,8 5-1,-6-5 12,1-1-1,-1 1 1,1-1 0,0-1 0,1 0-1,-1 0 1,1 0 0,9 1 0,-14-3 1,0-1 0,0 1 0,-1-1 0,1 0 1,0 0-1,0 0 0,0 0 0,0-1 0,0 1 1,-1-1-1,1 0 0,0 0 0,0-1 0,-1 1 0,1-1 1,-1 0-1,1 0 0,-1 0 0,0 0 0,0 0 1,4-4-1,-2-1 48,0 0 1,0-1-1,-1 1 1,0-1 0,0 1-1,-1-1 1,0 0-1,-1 0 1,1-1-1,-2 1 1,2-12-1,0-13 103,-1-52 0,-2 57-96,-1-20 106,-3 0 0,-1 0-1,-2 1 1,-3 0 0,-1 0 0,-3 1-1,-1 0 1,-32-63 0,13 37 106,19 45-190,1-2 0,1 1 1,2-2-1,1 0 0,-8-38 0,17 62-168,1 5 48,-1 1 1,1-1-1,-1 0 0,1 0 1,0 0-1,-1 0 0,1 0 1,0 0-1,0 0 0,0 0 0,0 0 1,0 0-1,0 0 0,0 0 1,0-1-1,0 1 0,1 0 1,-1 0-1,0 1 0,1-1 1,-1 0-1,0 0 0,1 0 1,-1 0-1,1 0 0,0 0 1,-1 0-1,1 1 0,0-1 0,-1 0 1,1 0-1,0 1 0,0-1 1,0 1-1,-1-1 0,1 1 1,0-1-1,0 1 0,0-1 1,0 1-1,0 0 0,0-1 1,2 1-1,11 0-741,0 1-1,0 0 1,0 1 0,0 1 0,-1 0-1,1 1 1,-1 0 0,20 10 0,42 24-3961</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4.905"/>
    </inkml:context>
    <inkml:brush xml:id="br0">
      <inkml:brushProperty name="width" value="0.05" units="cm"/>
      <inkml:brushProperty name="height" value="0.05" units="cm"/>
    </inkml:brush>
  </inkml:definitions>
  <inkml:trace contextRef="#ctx0" brushRef="#br0">1206 514 10162,'0'0'1480,"14"30"-1063,4 9-283,62 145 392,-72-163-383,-1 0-1,-1 0 1,0 0 0,-2 1 0,0 0 0,-2 0 0,0 0-1,-3 36 1,1-56-84,-1 0-1,1 1 0,-1-1 0,1 0 1,-1 0-1,0 0 0,0 1 1,0-1-1,0 0 0,-1 0 0,1-1 1,-1 1-1,1 0 0,-1 0 0,1-1 1,-1 1-1,0-1 0,-2 3 0,-1-2 60,0 1-1,1-1 1,-1 0-1,0 0 0,0-1 1,0 1-1,-11 0 0,-4 0 218,-1-1-1,0-1 0,-24-4 1,26 1-198,1 0 0,-1-2 1,1 0-1,0-1 0,1-1 0,0 0 1,0-2-1,0 0 0,1-1 0,1 0 1,-1-1-1,-18-19 0,8 6-12,1-2-1,1-1 1,2 0-1,1-2 0,-31-53 1,40 58-119,1-1 0,1 0 0,1 0 0,1-1 0,1 0 0,1 0 0,2 0 0,0-1 0,2 0 1,1-27-1,1 43-22,0-1 0,0 1 0,1 0 0,0-1 0,1 1 0,0 0 0,1 0 0,1 0 0,-1 0 0,2 0 0,-1 1 1,2 0-1,-1 0 0,1 0 0,9-10 0,1 2-147,0 1 0,1 0 1,1 2-1,0 0 0,1 1 1,1 1-1,0 0 0,1 2 1,0 0-1,1 2 0,32-11 0,-3 6-1873,0 2 0,1 2 0,105-5 0,-58 13-7278</inkml:trace>
  <inkml:trace contextRef="#ctx0" brushRef="#br0" timeOffset="1">0 1010 16131,'0'0'3257</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7.115"/>
    </inkml:context>
    <inkml:brush xml:id="br0">
      <inkml:brushProperty name="width" value="0.05" units="cm"/>
      <inkml:brushProperty name="height" value="0.05" units="cm"/>
    </inkml:brush>
  </inkml:definitions>
  <inkml:trace contextRef="#ctx0" brushRef="#br0">1235 350 8554,'0'0'5760,"-10"0"-4725,-1214 6 2183,1225-11-3361,4-5 58,1 2-1,0-1 1,1 0-1,13-12 1,4-6-151,184-221-976,-205 245 1211,-3 3-1,1-1 1,0 1 0,-1-1-1,1 1 1,-1-1 0,1 1-1,-1-1 1,1 1 0,-1-1-1,0 0 1,1 1 0,-1-1-1,0 0 1,1 0 0,-1 1-1,0-1 1,0 0 0,0 1-1,0-1 1,1 0 0,-1 0-1,-1-1 1,-16 11-40,-8 14 104,1 1 0,1 0 0,1 2 0,1 0 0,-17 30 0,24-34 7,1 2-1,0 0 0,2 0 0,-15 47 1,22-57-66,1 1 1,0 0-1,1-1 1,0 1-1,1 0 1,1 0-1,0 0 1,1 0-1,1 0 1,4 16-1,-5-25-21,1 0-1,1 0 0,-1-1 0,1 1 0,0-1 1,0 0-1,1 0 0,-1 0 0,1 0 1,0-1-1,1 1 0,5 4 0,5 2-174,1 0 0,23 12 0,-26-16 44,15 9-836,45 18-1,30-2-2923</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8.155"/>
    </inkml:context>
    <inkml:brush xml:id="br0">
      <inkml:brushProperty name="width" value="0.05" units="cm"/>
      <inkml:brushProperty name="height" value="0.05" units="cm"/>
    </inkml:brush>
  </inkml:definitions>
  <inkml:trace contextRef="#ctx0" brushRef="#br0">0 58 10578,'0'0'2321,"208"-58"-1321,-127 58-376,6 0-240,-2 20-8,-4 27-48,-7 17-72,-12 15-104,-14 9-32,-12 8-72,-17 6-48,-15 3-432,-20 17-920,-27-25-1200,-8-22-1633</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8.496"/>
    </inkml:context>
    <inkml:brush xml:id="br0">
      <inkml:brushProperty name="width" value="0.05" units="cm"/>
      <inkml:brushProperty name="height" value="0.05" units="cm"/>
    </inkml:brush>
  </inkml:definitions>
  <inkml:trace contextRef="#ctx0" brushRef="#br0">0 9 9658,'0'0'5553,"78"-9"-5737,-56 62-376,-9 8-448,-13 21-600,-19-15-1161,-17-15-4481</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8.854"/>
    </inkml:context>
    <inkml:brush xml:id="br0">
      <inkml:brushProperty name="width" value="0.05" units="cm"/>
      <inkml:brushProperty name="height" value="0.05" units="cm"/>
    </inkml:brush>
  </inkml:definitions>
  <inkml:trace contextRef="#ctx0" brushRef="#br0">880 175 10186,'0'0'3353,"13"152"-3353,-6-70 0,-7 5-496,-20 21-945,-19-20-823,-9-24-2633</inkml:trace>
  <inkml:trace contextRef="#ctx0" brushRef="#br0" timeOffset="1">31 327 8666,'0'0'1519,"-5"-25"-699,-17-85 378,21 102-933,0 0 1,0 0 0,1-1 0,0 1 0,0 0 0,2-12 0,-1 17-188,0 0 0,0 0 0,0 0 0,0 0 0,0 0 0,1 0 0,-1 0 0,1 0 0,0 1 0,0-1 0,0 0 0,4-2-1,-1 1-35,1 0 0,0 1 0,0 0 0,0 0-1,0 1 1,0 0 0,1 0 0,-1 0-1,1 1 1,-1 0 0,1 0 0,0 0-1,7 1 1,11-1 15,0 0 0,1 2 1,-1 1-1,0 0 0,0 2 0,39 12 0,-48-11-56,-1 1-1,1 1 0,-1 0 1,-1 1-1,1 1 0,-1 0 1,-1 1-1,0 1 0,0 0 0,-1 1 1,10 13-1,-11-13-10,-2 1-1,1 0 1,-2 1 0,0 0-1,-1 0 1,0 1 0,-1 0-1,0 0 1,-2 0 0,0 1-1,0 0 1,-2 0 0,0 0-1,0 0 1,-2 29 0,-1-40 17,1-1 0,-1 1 1,0-1-1,0 1 0,-1-1 0,1 0 1,-1 0-1,0 1 0,0-1 1,-1 0-1,1-1 0,-1 1 0,1 0 1,-1-1-1,0 1 0,-1-1 1,1 0-1,-1 0 0,1 0 0,-1-1 1,0 1-1,0-1 0,0 0 1,0 0-1,0 0 0,-1-1 0,1 1 1,-6 0-1,-3 1 50,1-1 0,0 0 0,-1-1 0,1-1-1,-1 0 1,1 0 0,-1-1 0,1-1 0,-20-5 0,16 2 23,1-1 0,0-1 0,0 0 1,1-1-1,0-1 0,0 0 0,1-1 0,1-1 0,-17-16 1,8 5-3,0-1 0,2-1 1,1-1-1,-18-31 0,26 37-65,0-1 0,1 0-1,1-1 1,-7-32 0,12 42-289,1-1 1,0 1 0,1-1 0,0 1 0,1-1 0,0 0 0,1 1 0,0-1-1,1 1 1,4-13 0,-4 19-439,0 0 0,0 0 0,1 0 0,0 1-1,4-7 1</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9.196"/>
    </inkml:context>
    <inkml:brush xml:id="br0">
      <inkml:brushProperty name="width" value="0.05" units="cm"/>
      <inkml:brushProperty name="height" value="0.05" units="cm"/>
    </inkml:brush>
  </inkml:definitions>
  <inkml:trace contextRef="#ctx0" brushRef="#br0">0 15 11923,'0'0'1128,"35"-3"-852,123-6-41,-135 7-188,-1 2 1,1 0-1,0 2 1,-1 1-1,1 0 1,-1 2 0,0 0-1,0 2 1,0 0-1,-1 1 1,0 1-1,-1 2 1,0 0-1,-1 0 1,0 2 0,0 1-1,21 21 1,-28-24-19,-1 1 0,0 0 0,-1 1-1,0 0 1,-1 1 0,-1-1 0,0 2 0,-1-1 0,0 1 0,-2 1 0,1-1 0,-2 1 0,0-1 0,-1 1 0,0 1-1,-2-1 1,0 0 0,-1 26 0,-1-28-1,-1-1 1,0 1-1,-1-1 0,0 0 0,-1 0 1,0 0-1,-1 0 0,-1-1 0,0 0 0,0 0 1,-1 0-1,-1-1 0,0 0 0,-1 0 0,0-1 1,0 0-1,-1-1 0,-13 10 0,12-10 21,0-1 1,-1-1-1,0 0 0,0 0 0,-1-1 0,0-1 0,0 0 0,0-1 0,0 0 1,-1-1-1,1 0 0,-1-1 0,0-1 0,0 0 0,0-1 0,0-1 0,-26-4 1,28 2 13,0-1 1,1 0-1,-1-1 1,1-1 0,0 0-1,0 0 1,1-1-1,0-1 1,0 1 0,1-2-1,0 1 1,-10-12-1,2-1 17,1 0 0,0-1 0,2 0 0,-19-40 0,25 46-38,2 0 0,0 0 0,1-1 0,1 0-1,0 0 1,2 0 0,-1 0 0,2-30 0,0 44-30,1 1 1,0-1-1,0 0 1,1 0-1,-1 1 1,1-1-1,-1 0 1,1 1-1,0-1 1,0 0-1,0 1 1,0-1-1,0 1 1,1 0-1,-1-1 1,2-1-1,0 2-11,-1 0 1,1 1-1,-1-1 1,1 1-1,0-1 0,-1 1 1,1 0-1,0 0 1,0 0-1,0 0 0,0 1 1,0-1-1,0 1 1,5 0-1,-1-1-96,1 0 0,-1 1 1,0 0-1,1 1 0,-1-1 0,1 1 1,-1 1-1,0 0 0,1 0 1,-1 0-1,0 1 0,0 0 0,-1 0 1,1 0-1,-1 1 0,1 0 0,-1 1 1,0-1-1,-1 1 0,1 0 0,-1 1 1,0-1-1,0 1 0,-1 0 1,0 0-1,0 1 0,0-1 0,5 14 1,-3 5-1061,-1 0 1,-2 0 0,0 1 0,-1-1-1,-3 32 1,1 29-6197</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47.712"/>
    </inkml:context>
    <inkml:brush xml:id="br0">
      <inkml:brushProperty name="width" value="0.05" units="cm"/>
      <inkml:brushProperty name="height" value="0.05" units="cm"/>
    </inkml:brush>
  </inkml:definitions>
  <inkml:trace contextRef="#ctx0" brushRef="#br0">163 397 8570,'0'0'3177,"9"164"-2561,1-118-160,3 1-168,-3 0-88,3-1-24,-4-8-112,4-6-64,7-14-152,-4-12-1849,0-6-2848</inkml:trace>
  <inkml:trace contextRef="#ctx0" brushRef="#br0" timeOffset="1">0 1 10178,'0'0'3881</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9.552"/>
    </inkml:context>
    <inkml:brush xml:id="br0">
      <inkml:brushProperty name="width" value="0.05" units="cm"/>
      <inkml:brushProperty name="height" value="0.05" units="cm"/>
    </inkml:brush>
  </inkml:definitions>
  <inkml:trace contextRef="#ctx0" brushRef="#br0">1 181 12339,'0'0'4737,"16"-149"-3897,23 126-616,13 14-216,16 9-16,10 6-32,-4 32-200,-3 14-528,-12 39-905,-20-13-1367,-23-10-2081</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39.985"/>
    </inkml:context>
    <inkml:brush xml:id="br0">
      <inkml:brushProperty name="width" value="0.05" units="cm"/>
      <inkml:brushProperty name="height" value="0.05" units="cm"/>
    </inkml:brush>
  </inkml:definitions>
  <inkml:trace contextRef="#ctx0" brushRef="#br0">534 0 11338,'0'0'2398,"32"32"-2128,100 110-49,-126-135-203,0 0 1,-1 0-1,1 0 1,-2 1-1,1 0 1,-1 0-1,0 0 0,-1 1 1,0-1-1,0 1 1,-1 0-1,0-1 0,0 1 1,-1 0-1,-1 0 1,0 18-1,0-7 52,1-9-5,-2 1 1,1 0-1,-2-1 1,1 1-1,-2-1 1,0 1 0,0-1-1,-1 0 1,0 0-1,0-1 1,-2 1-1,1-1 1,-1 0-1,-1 0 1,0-1-1,0 0 1,-1 0-1,0 0 1,0-1 0,-12 8-1,4-3 31,-1-1 1,0-1-1,-1 0 0,0-2 1,-1 0-1,0 0 0,-1-2 1,0-1-1,-33 7 0,8-6 99,0-2-1,0-2 0,-61-3 0,82-2-175,0-1 0,0-1 0,0 0 0,1-2 0,-28-10 0,31 11-2876</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41.497"/>
    </inkml:context>
    <inkml:brush xml:id="br0">
      <inkml:brushProperty name="width" value="0.05" units="cm"/>
      <inkml:brushProperty name="height" value="0.05" units="cm"/>
    </inkml:brush>
  </inkml:definitions>
  <inkml:trace contextRef="#ctx0" brushRef="#br0">574 1 12587,'-5'29'648,"2"-3"-563,-32 177 546,22-140-390,-54 234 397,66-295-615,1 0 1,0-1-1,-1 1 1,1 0-1,-1 0 1,0-1-1,0 1 1,1 0-1,-1-1 1,0 1-1,0-1 1,0 1-1,-1-1 1,1 0-1,0 1 0,-1-1 1,1 0-1,0 0 1,-1 0-1,-1 1 1,1-1 30,0-1 0,0 0 0,0-1 1,0 1-1,0 0 0,0 0 0,1-1 0,-1 1 0,0-1 0,0 0 1,1 1-1,-1-1 0,0 0 0,1 0 0,-1 0 0,1 0 0,-1 0 1,1-1-1,-1 1 0,1 0 0,-2-3 0,-65-67 469,-70-98 0,133 161-442,4 6-62,0 1-1,0-1 1,0 1-1,-1-1 1,1 1-1,0-1 1,-1 1-1,1 0 0,0 0 1,-1 0-1,0 0 1,1 0-1,-4-2 1,4 8-197,1 30 47,1 2-154,-1-1 0,-2 1-1,-1-1 1,-2 1 0,-17 62-1,11-68-877,-2-1 1,-1-1-1,-29 45 0,-1-18-2911</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41.853"/>
    </inkml:context>
    <inkml:brush xml:id="br0">
      <inkml:brushProperty name="width" value="0.05" units="cm"/>
      <inkml:brushProperty name="height" value="0.05" units="cm"/>
    </inkml:brush>
  </inkml:definitions>
  <inkml:trace contextRef="#ctx0" brushRef="#br0">730 36 8242,'0'0'2540,"-1"34"-1725,0 9-533,1-4-11,-1 1 0,-3 0 0,-10 50 0,9-66-61,-1 0 0,-1 0 0,-1 0 0,-1-1 0,-22 41 0,25-55-137,0 1-1,-1-1 1,0 0-1,0 0 0,-1-1 1,0 0-1,-1-1 1,0 0-1,0 0 0,0 0 1,-1-1-1,0-1 1,0 0-1,0 0 1,-13 3-1,8-4-5,0 0 1,0-2-1,-1 1 0,1-2 0,0 0 1,-1-1-1,1-1 0,0 0 1,-1-1-1,1-1 0,0 0 1,0-1-1,1 0 0,-1-2 0,1 1 1,0-2-1,0 0 0,1-1 1,0 0-1,0 0 0,-13-14 1,11 9-20,1-1 1,0 0 0,1-1 0,1 0 0,0-1 0,1-1 0,1 0-1,1 0 1,0-1 0,1 0 0,1-1 0,1 1 0,1-1 0,0 0-1,1-1 1,-1-23 0,4 32-23,1-1 1,0 1-1,0-1 0,1 1 0,1-1 1,0 1-1,1 0 0,0-1 0,0 1 1,1 1-1,7-15 0,-7 19-19,1 0-1,-1 0 0,1 0 1,0 0-1,0 1 1,0 0-1,1 0 1,0 0-1,0 1 1,0 0-1,1 0 0,-1 0 1,1 1-1,0 0 1,0 0-1,0 1 1,0 0-1,11-2 1,-9 2-26,-1 1 1,1 0-1,0 0 1,0 1 0,-1 0-1,1 0 1,0 1 0,-1 0-1,1 1 1,9 3 0,-13-3-8,0 0 0,0 0 1,0 1-1,-1 0 1,1 0-1,-1 0 0,0 1 1,0-1-1,0 1 1,0 0-1,0 0 0,-1 0 1,0 0-1,0 1 1,0 0-1,-1-1 0,4 9 1,-1 2-124,-1-1 0,0 1 1,-1 0-1,-1 0 0,0 0 1,-1 1-1,0-1 0,-2 0 1,0 0-1,0 1 0,-1-1 1,-5 16-1,-2 1-659,0-1-1,-2-1 1,-1 0 0,-27 47-1,-27 28-4531</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42.226"/>
    </inkml:context>
    <inkml:brush xml:id="br0">
      <inkml:brushProperty name="width" value="0.05" units="cm"/>
      <inkml:brushProperty name="height" value="0.05" units="cm"/>
    </inkml:brush>
  </inkml:definitions>
  <inkml:trace contextRef="#ctx0" brushRef="#br0">94 0 9818,'0'0'1288,"-52"158"-1752,29-71-1376,4-5-2105</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42.564"/>
    </inkml:context>
    <inkml:brush xml:id="br0">
      <inkml:brushProperty name="width" value="0.05" units="cm"/>
      <inkml:brushProperty name="height" value="0.05" units="cm"/>
    </inkml:brush>
  </inkml:definitions>
  <inkml:trace contextRef="#ctx0" brushRef="#br0">1598 377 10786,'0'0'2109,"-1"27"-1851,1 2-162,-9 150 554,-10-71 113,17-96-686,-1-1 0,-1 0 0,0 0 1,-1 0-1,0-1 0,-1 0 0,-7 11 0,12-19-54,0-1 0,0 1 0,0-1-1,-1 0 1,1 1 0,0-1 0,-1 0 0,1 0-1,-1 0 1,1 0 0,-1 0 0,0 0 0,1-1-1,-1 1 1,0 0 0,1-1 0,-1 1-1,0-1 1,0 0 0,0 0 0,0 1 0,1-1-1,-1 0 1,0-1 0,0 1 0,0 0 0,1 0-1,-1-1 1,0 1 0,0-1 0,1 0 0,-1 1-1,-2-2 1,-1-1 25,0-1 0,0 1 1,0-1-1,0 0 0,0 0 0,1-1 0,0 1 0,-6-9 1,-20-34 104,3-1 1,1-2-1,2 0 1,-29-96 0,47 135 147,2 18-297,0 26-242,3-25 257,-1 19-177,-2 1 0,-1-1 0,-15 45 0,-7 4-1594,-49 95-1,17-69-2434</inkml:trace>
  <inkml:trace contextRef="#ctx0" brushRef="#br0" timeOffset="1">0 105 13659,'0'0'3745,"227"-104"-3745,-139 124-8,-1 35-56,-6 18 16,-13 21-56,-16 13 8,-20 7-416,-19 3-801,-22 29-863,-30-33-209,-16-22-2760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42.890"/>
    </inkml:context>
    <inkml:brush xml:id="br0">
      <inkml:brushProperty name="width" value="0.05" units="cm"/>
      <inkml:brushProperty name="height" value="0.05" units="cm"/>
    </inkml:brush>
  </inkml:definitions>
  <inkml:trace contextRef="#ctx0" brushRef="#br0">480 0 9298,'0'0'2729,"198"47"-2729,-172 2-96,-26 51-321,-10-13-743,-29-5-1592</inkml:trace>
  <inkml:trace contextRef="#ctx0" brushRef="#br0" timeOffset="1">1 481 4793,'0'0'12267,"55"88"-15764,-39-36-3809</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46.832"/>
    </inkml:context>
    <inkml:brush xml:id="br0">
      <inkml:brushProperty name="width" value="0.05" units="cm"/>
      <inkml:brushProperty name="height" value="0.05" units="cm"/>
    </inkml:brush>
  </inkml:definitions>
  <inkml:trace contextRef="#ctx0" brushRef="#br0">2 0 1240,'-2'0'14296,"5"0"-13498,15 2-536,0 0 0,-1 1 0,35 10 1,-4-1-62,439 87 349,6-40-360,107-50-88,-451-10-59,-149 1 56</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49.362"/>
    </inkml:context>
    <inkml:brush xml:id="br0">
      <inkml:brushProperty name="width" value="0.05" units="cm"/>
      <inkml:brushProperty name="height" value="0.05" units="cm"/>
    </inkml:brush>
  </inkml:definitions>
  <inkml:trace contextRef="#ctx0" brushRef="#br0">0 0 8490,'0'0'2844,"20"16"-2709,9 7-38,85 61 426,-80-62-210,1-1 1,1-2-1,57 21 0,-74-32-183,2-2-1,-1-1 0,1 0 1,-1-1-1,1-2 1,0 0-1,1-1 1,33-3-1,-50 1-107,1 0-1,-1-1 1,1 0-1,-1 0 1,0 0-1,0-1 1,0 0 0,0 0-1,-1 0 1,1 0-1,-1-1 1,0 0-1,0 0 1,0 0-1,5-6 1,5-9-275,-1-1-1,14-27 1,-21 37-23,-2-1-2860,-15 19-245,-7 9-605</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50.105"/>
    </inkml:context>
    <inkml:brush xml:id="br0">
      <inkml:brushProperty name="width" value="0.05" units="cm"/>
      <inkml:brushProperty name="height" value="0.05" units="cm"/>
    </inkml:brush>
  </inkml:definitions>
  <inkml:trace contextRef="#ctx0" brushRef="#br0">222 0 7682,'0'0'3815,"0"29"-3245,-3 170 416,-16 226 1096,15-406-1805,4-19-259,0 1-1,0-1 1,0 0-1,0 0 1,0 0 0,0 0-1,0 0 1,0 1-1,0-1 1,0 0-1,0 0 1,0 0-1,-1 0 1,1 0-1,0 1 1,0-1-1,0 0 1,0 0-1,0 0 1,-1 0-1,1 0 1,0 0-1,0 0 1,0 0-1,0 0 1,0 0-1,-1 0 1,1 0-1,0 0 1,0 0-1,0 0 1,0 0-1,-1 0 1,1 0-1,0 0 1,0 0-1,0 0 1,0 0-1,-1 0 1,1 0-1,0 0 1,0 0-1,0 0 1,-1 0-1,-16-28 400,-35-76-399,-53-119-144,96 204 225,6 15-5,1 8-228,1 58 57,1 63 61,1-105 11,1-1 0,1 0-1,1 0 1,8 25 0,-12-42-2,1 1 1,0 0-1,1-1 0,-1 1 1,0 0-1,1-1 1,0 1-1,-1-1 0,1 0 1,0 0-1,0 0 1,0 0-1,1 0 0,-1 0 1,0 0-1,1-1 0,-1 1 1,1-1-1,-1 1 1,1-1-1,0 0 0,2 0 1,3 1 67,0-1 1,1-1-1,-1 1 1,0-1-1,0-1 1,16-2 0,-8-1-19,1 0 0,-1-1 0,0 0 0,0-1 1,19-11-1,74-47-797,-84 49 139,-19 11-31,0 0 1,0 0-1,-1 0 0,1 0 1,-1-1-1,0 0 1,5-7-1,-6 4-2397</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48.101"/>
    </inkml:context>
    <inkml:brush xml:id="br0">
      <inkml:brushProperty name="width" value="0.05" units="cm"/>
      <inkml:brushProperty name="height" value="0.05" units="cm"/>
    </inkml:brush>
  </inkml:definitions>
  <inkml:trace contextRef="#ctx0" brushRef="#br0">1 191 4913,'0'0'6459,"4"27"-5619,16 88-216,-14-84-180,17 46-1,-5-16 152,-7-131 250,-4 17-1194,26-94-1,-25 120 241,1 0-1,2 0 1,0 1-1,2 1 0,20-30 1,-30 50 151,0 1 0,0 0 1,0 0-1,1 0 0,0 0 0,0 1 1,0-1-1,8-4 0,-10 7-32,-1 0 0,1 1 0,0-1 0,0 1 0,-1-1 0,1 1 0,0 0 0,0 0 1,0-1-1,0 1 0,-1 0 0,1 1 0,0-1 0,0 0 0,0 1 0,-1-1 0,1 1 0,0-1 0,0 1 0,-1 0 0,1-1 0,-1 1 0,1 0 0,0 0 0,-1 0 0,0 1 0,1-1 0,-1 0 0,3 3 0,15 20 55,0 1 0,-1 1 0,-2 1 0,-1 0 0,19 44 0,-26-50-138,-1 0 0,-1 0 0,0 1 0,-2 0 0,-1 0 1,0 0-1,-1 0 0,-2 0 0,0 1 0,-2-1 0,0 0 0,-1 0 1,-7 23-1,4-26-851,0 0 0,-1-1 0,-15 27 0,-37 47-8238</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57.940"/>
    </inkml:context>
    <inkml:brush xml:id="br0">
      <inkml:brushProperty name="width" value="0.05" units="cm"/>
      <inkml:brushProperty name="height" value="0.05" units="cm"/>
    </inkml:brush>
  </inkml:definitions>
  <inkml:trace contextRef="#ctx0" brushRef="#br0">55 1 10546,'0'0'2413,"-6"37"-2152,-2 15-116,-22 178 548,19 246 631,12-449-1273,1 1-1,8 39 1,-8-56-47,1 0-1,0-1 1,1 1 0,0-1-1,0 0 1,1 0-1,1-1 1,-1 1-1,8 8 1,-10-15-46,0 0-1,0-1 1,0 1 0,0 0-1,0-1 1,0 0 0,1 0-1,-1 0 1,1 0 0,0-1-1,-1 1 1,1-1 0,0 0-1,0 0 1,0 0 0,0-1 0,0 1-1,0-1 1,0 0 0,0 0-1,-1 0 1,6-2 0,-2 1-239,0-1 1,0 1-1,0-2 1,-1 1-1,1-1 1,-1 0-1,0-1 0,1 1 1,-2-1-1,1 0 1,9-9-1,28-39-4308</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58.286"/>
    </inkml:context>
    <inkml:brush xml:id="br0">
      <inkml:brushProperty name="width" value="0.05" units="cm"/>
      <inkml:brushProperty name="height" value="0.05" units="cm"/>
    </inkml:brush>
  </inkml:definitions>
  <inkml:trace contextRef="#ctx0" brushRef="#br0">0 0 10538,'0'0'1345,"272"0"-2194,-171 0-855,-14 0-2601</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58.673"/>
    </inkml:context>
    <inkml:brush xml:id="br0">
      <inkml:brushProperty name="width" value="0.05" units="cm"/>
      <inkml:brushProperty name="height" value="0.05" units="cm"/>
    </inkml:brush>
  </inkml:definitions>
  <inkml:trace contextRef="#ctx0" brushRef="#br0">215 0 7890,'0'0'3139,"4"30"-2860,1 0-167,34 155 707,-28-144-427,1-1 1,33 69-1,-26-86-258,-19-23-125,1 1-1,-1-1 1,0 0-1,1 1 1,-1-1-1,1 0 0,-1 1 1,1-1-1,-1 0 1,1 1-1,-1-1 1,1 0-1,-1 0 1,1 0-1,-1 0 1,1 1-1,0-1 1,-1 0-1,1 0 1,-1 0-1,1 0 1,-1 0-1,1 0 0,0 0 1,-1-1-1,1 1 1,-1 0-1,1 0 1,-1 0-1,1-1 1,-1 1-1,1 0 1,-1 0-1,1-1 1,-1 1-1,1 0 1,-1-1-1,0 1 0,1-1 1,-1 1-1,1 0 1,-1-1-1,0 1 1,1-1-1,-1 1 1,0-1-1,0 1 1,0-1-1,1 0 1,4-13 59,-1 0 1,0 0-1,-1 0 1,-1 0-1,1-20 1,-1-79-134,-2 78 88,0 1 81,-1 1-31,1 31-74,0 4-12,2 19-54,4 44 188,20 86 1,-7-49 135,-8-28 57,-3 0 0,-2 109 0,-6-177-293,0-1 0,-1 1 1,1-1-1,-1 0 0,-1 1 0,1-1 1,-1 0-1,0 0 0,0 0 1,0 0-1,-1 0 0,0-1 0,0 1 1,0-1-1,0 1 0,-1-1 1,0 0-1,1-1 0,-8 6 0,3-4 7,1-1 0,-1 0 0,0 0 0,0-1 0,0 0 0,0 0 0,0-1 0,-1 0 0,1 0 0,-1-1 0,-15 0 0,21-1-25,-9 1-92,1-1 0,-1 0 0,1 0 1,0-1-1,-1-1 0,1 0 0,0-1 0,0 0 1,-17-6-1,8-4-967,-1-1 1,2 0 0,0-1-1,0-1 1,-17-20 0,-6-17-7674</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59.064"/>
    </inkml:context>
    <inkml:brush xml:id="br0">
      <inkml:brushProperty name="width" value="0.05" units="cm"/>
      <inkml:brushProperty name="height" value="0.05" units="cm"/>
    </inkml:brush>
  </inkml:definitions>
  <inkml:trace contextRef="#ctx0" brushRef="#br0">95 260 3273,'0'0'7032,"7"30"-6400,41 204 942,-25-95-453,-7 1 0,-3 190 0,-12-290-972,0-22-47,-1 0 0,0 1 0,-5 25 1,5-43-92,0 0 1,0-1 0,0 1 0,-1 0 0,1-1 0,0 1 0,0 0 0,0 0 0,0-1 0,-1 1 0,1 0-1,0-1 1,-1 1 0,1 0 0,0-1 0,-1 1 0,1-1 0,-1 1 0,1-1 0,-1 1 0,1-1 0,-1 1-1,0-1 1,1 1 0,-1-1 0,1 0 0,-1 1 0,0-1 0,1 0 0,-1 1 0,0-1 0,0 0 0,1 0-1,-1 0 1,0 0 0,1 0 0,-1 0 0,0 0 0,0 0 0,1 0 0,-1 0 0,0 0 0,1 0 0,-1 0-1,0-1 1,0 1 0,1 0 0,-1 0 0,0-1 0,1 1 0,-1-1 0,1 1 0,-1 0 0,1-1 0,-1 1-1,0-2 1,-5-6 45,0 0-1,0 0 1,1-1-1,1 0 0,-1 0 1,-5-19-1,2 8-60,-19-52-315,4-2 1,-23-114-1,36 129 137,3-1 1,2-1 0,5-108-1,3 143 155,1 0 0,1 1 0,1 0 0,2 0 0,0 0 0,2 1 0,17-31 0,-10 25 22,1 1 0,1 1 1,1 0-1,46-45 0,-59 65-9,1 0-1,0 1 1,0 0 0,0 1-1,1 0 1,0 0-1,0 1 1,1 0 0,0 0-1,-1 1 1,1 1-1,1-1 1,-1 2-1,0-1 1,18 0 0,-26 3 0,0 0 0,0 0 0,1 0 0,-1 1 0,0-1 0,0 1 0,0-1 0,0 1 1,-1 0-1,1 0 0,0 0 0,0 0 0,0 0 0,-1 0 0,1 1 0,0-1 0,-1 1 0,1-1 0,-1 1 1,0-1-1,0 1 0,1 0 0,-1 0 0,0-1 0,0 1 0,-1 0 0,1 0 0,0 0 0,0 3 1,2 7 0,-1-1 0,0 1 0,-1-1 0,0 15 0,-1-21 19,1 20 85,-1 0 0,-2 0 1,0 0-1,-7 30 1,5-42-52,0 0 1,0-1-1,-1 1 0,-1-1 1,0 0-1,-1 0 1,0-1-1,-1 0 1,-14 17-1,14-19-42,0-1-1,-1 0 1,0 0-1,0-1 1,-14 9-1,17-13-125,0 0-1,-1 0 0,1 0 1,0-1-1,-1 0 1,0-1-1,1 0 0,-1 0 1,0 0-1,-7 0 0,-29-2-2593,9-4-1963</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3:59.467"/>
    </inkml:context>
    <inkml:brush xml:id="br0">
      <inkml:brushProperty name="width" value="0.05" units="cm"/>
      <inkml:brushProperty name="height" value="0.05" units="cm"/>
    </inkml:brush>
  </inkml:definitions>
  <inkml:trace contextRef="#ctx0" brushRef="#br0">80 59 8466,'0'0'1527,"-1"28"-895,-1 89 39,2-107-603,-1-1 1,1 0 0,1 1-1,0-1 1,0 1-1,1-1 1,0 0-1,1 0 1,0 0 0,0 0-1,1-1 1,0 1-1,1-1 1,5 9 0,-5-13-45,-1 1 0,1-1 0,0 0 1,0 0-1,0-1 0,0 0 0,1 0 1,-1 0-1,1 0 0,0-1 0,0 0 1,0 0-1,0 0 0,0-1 0,0 0 1,0 0-1,1-1 0,11 0 0,-14 0-35,1 0-1,0-1 0,-1 1 1,1-1-1,-1 0 0,1-1 0,-1 1 1,1-1-1,-1 1 0,0-1 1,0 0-1,0-1 0,0 1 0,0-1 1,4-4-1,-2 2-40,-1 0 1,-1-1-1,1 0 1,-1 0-1,0 0 0,0-1 1,-1 1-1,5-14 1,-1 0-100,-2 0 0,0-1 0,-2 0 0,0 0 0,0-40 0,-3 56 153,0-1 1,0 1-1,0-1 1,-1 1-1,0-1 1,0 1-1,-1 0 1,1 0-1,-1-1 1,0 1-1,0 0 1,-1 0-1,0 1 1,0-1-1,0 1 1,0-1-1,0 1 1,-1 0-1,0 0 1,0 0-1,0 1 1,0-1-1,-1 1 1,0 0-1,1 0 1,-1 1-1,0 0 1,0-1-1,0 2 1,0-1-1,-10-2 1,7 3 48,0 1 0,-1-1 0,1 1 0,0 0 1,0 1-1,-1 0 0,1 0 0,0 1 0,0 0 0,0 0 1,1 1-1,-1 0 0,0 1 0,1-1 0,0 2 1,0-1-1,0 1 0,0 0 0,1 0 0,0 0 0,0 1 1,0 0-1,-9 13 0,5-5 104,0 1 0,1 0 0,1 0 0,0 1 0,1 0 0,1 1 0,0-1 0,1 1-1,1 0 1,-3 26 0,5-23-12,1-1 0,1 0 0,0 0-1,6 33 1,-4-43-125,0-1 1,0 1-1,1-1 0,1 1 0,-1-1 1,1 0-1,1 0 0,-1 0 0,1-1 0,1 0 1,-1 0-1,9 9 0,-6-9-22,0 0 1,0 0-1,0-1 0,0 0 0,1-1 0,0 1 1,0-2-1,1 1 0,-1-1 0,1-1 1,0 0-1,18 4 0,34-2-1556,92-3 1,-141-3 1092,92-1-4712</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00.712"/>
    </inkml:context>
    <inkml:brush xml:id="br0">
      <inkml:brushProperty name="width" value="0.05" units="cm"/>
      <inkml:brushProperty name="height" value="0.05" units="cm"/>
    </inkml:brush>
  </inkml:definitions>
  <inkml:trace contextRef="#ctx0" brushRef="#br0">1 1 9450,'0'0'3289,"9"22"-2803,-2-2-342,12 30 378,28 52-1,80 150 1098,194 353-296,-294-561-1246,34 40 0,-60-82-63,-1-1 0,1 0 1,0 0-1,0 0 0,0 0 1,0 0-1,0 0 0,0 0 0,0 0 1,0 0-1,1-1 0,-1 1 1,0 0-1,0-1 0,1 1 1,-1-1-1,0 1 0,1-1 0,-1 0 1,0 1-1,1-1 0,1 0 1,-1-1-1,-1 1 1,0-1-1,1 1 1,-1-1 0,0 0-1,1 0 1,-1 0-1,0 1 1,0-1 0,0 0-1,0 0 1,0-1-1,0 1 1,0 0 0,0 0-1,-1 0 1,2-3-1,3-8-5,0 0-1,-1 0 0,6-24 1,-9 28-87,4-25-173,-1 0 0,-2-1 1,-2 1-1,-4-38 0,4 61 180,-3-13-33,-1-1 1,0 1-1,-2 0 0,-1 0 0,-14-32 0,9 24 139,12 29 45,-1 23-298,2-13 191,0 26 43,1 0 0,3 0 0,7 34 0,34 99 228,0 2 72,-39-135-225,-2 0-1,3 70 1,-8-101-86,1 3 13,-1 1 0,0-1 0,-1 1 0,1-1 0,-1 1 1,-1-1-1,-2 9 0,3-13-12,0 1 0,-1-1 1,1 0-1,-1-1 0,0 1 0,1 0 1,-1 0-1,0-1 0,0 1 1,0-1-1,0 1 0,0-1 1,-1 0-1,1 0 0,0 0 1,-1 0-1,1 0 0,0 0 0,-1-1 1,1 1-1,-1-1 0,-4 0 1,-20 2-117,0-1 1,0-1 0,0-2-1,0-1 1,0 0 0,0-3-1,1 0 1,0-1-1,0-2 1,1 0 0,-40-22-1,-94-50-6524,131 68 1734</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01.620"/>
    </inkml:context>
    <inkml:brush xml:id="br0">
      <inkml:brushProperty name="width" value="0.05" units="cm"/>
      <inkml:brushProperty name="height" value="0.05" units="cm"/>
    </inkml:brush>
  </inkml:definitions>
  <inkml:trace contextRef="#ctx0" brushRef="#br0">860 286 9338,'0'0'2929,"-5"33"-2187,-17 108-164,20-132-503,0 0 1,-1-1-1,0 1 1,0-1-1,0 0 1,-1 0-1,-1 0 1,1 0-1,-1-1 1,0 1-1,-1-1 1,0-1-1,-8 9 1,6-8 12,-2 4 8,-1-2 0,-1 1 0,0-2-1,0 0 1,-1 0 0,0-1 0,0 0-1,0-1 1,-1-1 0,0 0-1,0-1 1,0-1 0,-1 0 0,1 0-1,-1-2 1,-19 1 0,17-3-52,0 0-1,1 0 1,-1-2 0,1 0 0,0-1 0,0 0-1,0-2 1,0 0 0,1 0 0,0-2 0,0 1 0,1-2-1,0 0 1,-15-14 0,2-1-50,1-2-1,2 0 1,1-2 0,1-1 0,1 0 0,-25-49-1,33 53-31,2 0 1,0-1-1,1-1 0,2 0 0,1 0 0,1 0 1,1-1-1,-2-53 0,7 79 43,0-1 1,0 1 0,0-1-1,0 1 1,0 0-1,1-1 1,-1 1-1,1 0 1,0-1-1,-1 1 1,1 0 0,0 0-1,1 0 1,-1-1-1,0 1 1,1 0-1,-1 1 1,1-1-1,-1 0 1,1 0 0,0 1-1,0-1 1,-1 1-1,1-1 1,0 1-1,1 0 1,-1 0-1,0 0 1,0 0 0,0 0-1,1 0 1,-1 1-1,0-1 1,1 1-1,-1 0 1,0-1-1,1 1 1,-1 0 0,1 1-1,-1-1 1,0 0-1,1 1 1,-1-1-1,0 1 1,1-1-1,-1 1 1,0 0 0,0 0-1,0 0 1,1 1-1,-1-1 1,0 0-1,2 3 1,4 2-46,-1 1-1,0 1 1,0-1 0,0 1 0,-1 0 0,0 1-1,-1-1 1,0 1 0,0 0 0,-1 1-1,0-1 1,0 1 0,-1 0 0,-1-1-1,1 1 1,-2 1 0,1-1 0,-2 0 0,1 0-1,-1 0 1,-2 11 0,1-11-270,0 0 0,-1 0 0,-1 0 0,1 0 0,-2 0 0,1 0 0,-2-1 1,1 0-1,-1 0 0,0 0 0,-1 0 0,0-1 0,-10 10 0,-40 31-3613</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02.023"/>
    </inkml:context>
    <inkml:brush xml:id="br0">
      <inkml:brushProperty name="width" value="0.05" units="cm"/>
      <inkml:brushProperty name="height" value="0.05" units="cm"/>
    </inkml:brush>
  </inkml:definitions>
  <inkml:trace contextRef="#ctx0" brushRef="#br0">0 170 9034,'0'0'5049,"20"-26"-4606,64-80-174,-82 103-254,0-1-1,1 2 1,0-1-1,0 0 1,0 1 0,0-1-1,0 1 1,0 0-1,1 0 1,-1 0-1,1 0 1,-1 1-1,1-1 1,0 1 0,0 0-1,-1 0 1,1 0-1,0 1 1,0-1-1,0 1 1,0 0-1,0 0 1,0 1 0,7 0-1,8 1-12,-15-2-10,-1 0-1,1 1 1,-1-1 0,0 1 0,1-1 0,-1 1 0,0 0 0,0 0 0,0 1 0,0-1 0,0 1 0,0-1 0,0 1 0,0 0 0,0 0 0,-1 0 0,4 4 0,-2-1-4,0 0-1,0 1 1,-1-1 0,1 1 0,-2-1 0,1 1 0,0 0 0,2 11 0,0 5 33,-1 1 0,-2 0 0,0 0 0,-1 24 1,-1-45-20,0 1 0,0-1 1,0 0-1,-1 0 1,1 0-1,-1 0 0,1 0 1,-1 0-1,0 0 1,0 0-1,0 0 0,0 0 1,0 0-1,-1-1 1,1 1-1,0 0 0,-1-1 1,1 1-1,-1-1 1,0 1-1,1-1 0,-1 0 1,0 0-1,0 0 1,0 0-1,0 0 0,0 0 1,0 0-1,0-1 1,-3 2-1,-7 0 27,-1 0-1,1-1 1,0 0-1,-17-1 1,18 0-2,2 0 40,0-2-1,0 1 1,0-1 0,1 0 0,-1 0 0,0-1 0,1-1 0,0 1 0,0-1 0,0-1 0,0 1 0,0-1 0,1-1 0,0 0-1,0 1 1,1-2 0,0 1 0,0-1 0,0 0 0,1-1 0,-8-13 0,12 19 59,0 0 0,0-1 0,1 1 0,-1-1 0,1 1 0,-1-1 1,1 1-1,0-5 0,0 4 37,0 2-118,0 6-196,2 25-190,1 1 0,11 49 0,5 44-1410,-14 53-3158,-5-108 192</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02.462"/>
    </inkml:context>
    <inkml:brush xml:id="br0">
      <inkml:brushProperty name="width" value="0.05" units="cm"/>
      <inkml:brushProperty name="height" value="0.05" units="cm"/>
    </inkml:brush>
  </inkml:definitions>
  <inkml:trace contextRef="#ctx0" brushRef="#br0">453 0 12995,'0'0'2039,"-5"29"-1820,-18 91-141,18-96-70,3-11 7,0 0 0,0 0 0,-2-1 0,1 0 0,-2 1 0,1-1 0,-13 20 0,16-29-4,-1 0-1,-1 0 0,1-1 1,0 1-1,0-1 0,-1 1 1,0-1-1,1 0 0,-1 0 1,0 0-1,0 0 0,0 0 1,0-1-1,0 1 0,-1-1 1,1 0-1,0 0 0,-1 0 1,1-1-1,-1 1 0,1-1 1,-1 0-1,1 0 0,-1 0 1,1 0-1,-5-1 1,1-1 3,-1 1 1,1-2 0,-1 1 0,1-1 0,0 0 0,0 0 0,0-1 0,0 0 0,1 0 0,-10-9 0,-17-18 61,2-2 0,1-1 0,2-2 0,1-1 0,-33-61 0,60 117-11,4 5-45,2 0 1,0-1-1,11 25 1,-6-17 12,8 35 1,-13-37-267,-2 1 0,2 52 1,-6-68-251,0-1 0,-1 0 0,-1 1 0,0-1 0,-1 0 0,0 0 0,-1 0 0,-7 16 0,-18 18-3691</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02.847"/>
    </inkml:context>
    <inkml:brush xml:id="br0">
      <inkml:brushProperty name="width" value="0.05" units="cm"/>
      <inkml:brushProperty name="height" value="0.05" units="cm"/>
    </inkml:brush>
  </inkml:definitions>
  <inkml:trace contextRef="#ctx0" brushRef="#br0">513 299 1032,'0'0'11777,"-3"13"-11487,0 2-209,-1-1 0,0 1 1,-2-1-1,1 0 0,-9 14 1,11-22-25,-1 0 0,0 0 0,0 0 0,0-1 0,-1 1 0,0-1 0,0 0 0,0-1 0,-1 1 0,1-1 0,-1 0 0,0 0 0,0-1 0,-1 0 0,-10 5 0,5-5-5,0-1 0,0 0 1,0 0-1,0-2 0,0 1 0,0-1 0,0-1 0,0 0 1,0-1-1,0 0 0,0-1 0,0 0 0,1-1 0,-1 0 0,1-1 1,0 0-1,0-1 0,1 0 0,0 0 0,0-1 0,-11-11 1,10 9-39,1-1 0,0-1 0,0 0 1,1 0-1,1-1 0,0 0 0,0 0 1,1-1-1,1 0 0,0 0 1,1-1-1,0 0 0,1 0 0,1 0 1,0 0-1,1 0 0,-1-22 0,3 27 4,0 0-1,0 0 1,1 0-1,1 0 0,-1 0 1,2 1-1,-1-1 1,5-9-1,-4 12-13,0 1-1,0-1 0,1 1 1,0 0-1,0 0 1,0 1-1,1-1 1,0 1-1,0 0 0,0 0 1,0 0-1,7-3 1,-4 2-16,0 1 1,0 1-1,0-1 1,0 2 0,0-1-1,1 1 1,-1 0-1,1 0 1,0 1-1,-1 1 1,1-1-1,0 1 1,0 1-1,-1 0 1,1 0 0,0 0-1,-1 1 1,12 4-1,-14-3-84,1 0-1,-1 0 1,0 1-1,0-1 1,0 1-1,0 1 1,-1-1-1,0 1 1,0 0-1,0 0 1,0 0-1,-1 1 1,0 0-1,0 0 1,0 0-1,-1 0 1,0 0-1,0 1 0,-1-1 1,1 1-1,-1 0 1,-1 0-1,2 10 1,-2-7-225,-1 0 0,1 1-1,-2-1 1,1 0 0,-1 0 0,-1 0 0,0 1 0,0-1-1,-1-1 1,-8 19 0,-22 26-2323</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48.906"/>
    </inkml:context>
    <inkml:brush xml:id="br0">
      <inkml:brushProperty name="width" value="0.05" units="cm"/>
      <inkml:brushProperty name="height" value="0.05" units="cm"/>
    </inkml:brush>
  </inkml:definitions>
  <inkml:trace contextRef="#ctx0" brushRef="#br0">1 31 5513,'0'0'8647,"0"-7"-8145,0-11-257,0 12-195,0 15-36,21 292 764,-1-78-150,-13 93-249,1 31-25,-1-254-1939,30 152-1,-21-173-2551</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03.188"/>
    </inkml:context>
    <inkml:brush xml:id="br0">
      <inkml:brushProperty name="width" value="0.05" units="cm"/>
      <inkml:brushProperty name="height" value="0.05" units="cm"/>
    </inkml:brush>
  </inkml:definitions>
  <inkml:trace contextRef="#ctx0" brushRef="#br0">49 1 9794,'0'0'2817,"-10"152"-4842,-6-106-327,-7-14-5386</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03.545"/>
    </inkml:context>
    <inkml:brush xml:id="br0">
      <inkml:brushProperty name="width" value="0.05" units="cm"/>
      <inkml:brushProperty name="height" value="0.05" units="cm"/>
    </inkml:brush>
  </inkml:definitions>
  <inkml:trace contextRef="#ctx0" brushRef="#br0">1222 65 9514,'0'0'2934,"3"30"-2546,9 101-67,-4 22 722,-8-142-921,-1-10-106,1 0 1,-1 0-1,1 0 1,-1 0 0,1 0-1,-1-1 1,0 1-1,1 0 1,-1 0-1,0 0 1,0-1-1,1 1 1,-1 0 0,0-1-1,0 1 1,0-1-1,0 1 1,0-1-1,0 0 1,0 1-1,0-1 1,0 0 0,0 0-1,0 1 1,0-1-1,0 0 1,0 0-1,0 0 1,0 0-1,-1 0 1,1-1 0,0 1-1,-1 0 1,-4-1 37,0 1 0,1-1 0,-1 0 0,0 0 0,-9-4 0,3-2-18,1 0 1,0-1-1,0 0 1,1-1-1,0 0 1,1-1-1,0 0 1,0-1-1,-7-11 1,-8-8 247,18 23-151,5 27-362,0 201-2105,0-210 1531,1 0 1,-2 0-1,-4 18 0,3-21-647,-1 1 0,0 0 0,-7 11 0</inkml:trace>
  <inkml:trace contextRef="#ctx0" brushRef="#br0" timeOffset="1">0 117 11682,'0'0'3561,"175"-116"-3361,-103 116-40,-1 0-88,0 26-16,-3 18-48,-6 8-16,-10 12-56,-4 9-520,-12 26-880,-13-14-961,-17-15-2600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03.890"/>
    </inkml:context>
    <inkml:brush xml:id="br0">
      <inkml:brushProperty name="width" value="0.05" units="cm"/>
      <inkml:brushProperty name="height" value="0.05" units="cm"/>
    </inkml:brush>
  </inkml:definitions>
  <inkml:trace contextRef="#ctx0" brushRef="#br0">0 1 10778,'0'0'4601,"58"17"-5905,-58 65-96,0-9-537,-16-3-2864</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06.802"/>
    </inkml:context>
    <inkml:brush xml:id="br0">
      <inkml:brushProperty name="width" value="0.05" units="cm"/>
      <inkml:brushProperty name="height" value="0.05" units="cm"/>
    </inkml:brush>
  </inkml:definitions>
  <inkml:trace contextRef="#ctx0" brushRef="#br0">1 2 10522,'0'0'5423,"3"-1"-5161,-1 0-245,-1 1 0,1 1 0,0-1 0,0 0 0,0 0 0,0 1 0,0-1-1,0 1 1,-1-1 0,1 1 0,0 0 0,0 0 0,-1 0 0,1 0-1,0 0 1,-1 0 0,1 0 0,-1 0 0,0 1 0,1-1 0,1 3 0,37 44 373,-24-27-182,108 124 711,365 388 641,-127-212-1010,181 177-102,-83-70-122,-303-279-197,-157-150-130,0 1 1,-1 0-1,1-1 1,0 1 0,0 0-1,0-1 1,0 1 0,0 0-1,0-1 1,0 1 0,1 0-1,-1-1 1,0 1 0,0 0-1,0-1 1,0 1 0,0 0-1,0-1 1,1 1 0,-1 0-1,0 0 1,0-1 0,0 1-1,1 0 1,-1 0-1,0-1 1,0 1 0,1 0-1,-1 0 1,0 0 0,1-1-1,-1 1 1,0 0 0,0 0-1,1 0 1,-1 0 0,0 0-1,1 0 1,-1 0 0,0 0-1,1-1 1,-1 1 0,0 0-1,1 1 1,-1-1 0,0 0-1,1 0 1,-1 0-1,0 0 1,1 0 0,-1 0-1,0 0 1,1 0 0,-1 1-1,0-1 1,1 0 0,-1 0-1,0 0 1,0 0 0,1 1-1,-1-1 1,0 0 0,0 0-1,0 1 1,1 0 0,-6-34-198,-3 3-160,-21-51 0,11 35 113,-21-61-186,-128-338-2109,158 416 3172,19 55-570,1-1 0,2 0 1,27 41-1,2 3 130,-4-1 34,-4 2 0,27 76-1,-51-118-153,-2 0 0,-1 0 0,-1 1 1,-1 0-1,-1 0 0,-2 1 0,-1-1 0,-5 51 0,3-76-68,0 1 0,0 0 0,-1-1 0,1 0 0,-1 1 1,0-1-1,-1 0 0,1 0 0,0 0 0,-1 0 0,0 0 0,0-1 0,0 1 1,-1-1-1,1 0 0,-1 0 0,1 0 0,-1-1 0,0 1 0,0-1 1,-1 0-1,1 0 0,0 0 0,-1 0 0,1-1 0,-8 2 0,-2-1-54,1 1 1,-1-2-1,0 0 0,0 0 0,0-2 0,0 1 0,0-2 0,-16-3 0,4-2-573,1-2-1,1 0 1,-1-2 0,2 0-1,-37-24 1,-11-17-4628</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0:00.570"/>
    </inkml:context>
    <inkml:brush xml:id="br0">
      <inkml:brushProperty name="width" value="0.05" units="cm"/>
      <inkml:brushProperty name="height" value="0.05" units="cm"/>
    </inkml:brush>
  </inkml:definitions>
  <inkml:trace contextRef="#ctx0" brushRef="#br0">1 26 8938,'0'0'2664,"0"-8"-3952,0-10-3041</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0:01.034"/>
    </inkml:context>
    <inkml:brush xml:id="br0">
      <inkml:brushProperty name="width" value="0.05" units="cm"/>
      <inkml:brushProperty name="height" value="0.05" units="cm"/>
    </inkml:brush>
  </inkml:definitions>
  <inkml:trace contextRef="#ctx0" brushRef="#br0">26 1 13451,'0'0'2064,"-26"46"-3200,49-19-1352,0-10-2938</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0:01.424"/>
    </inkml:context>
    <inkml:brush xml:id="br0">
      <inkml:brushProperty name="width" value="0.05" units="cm"/>
      <inkml:brushProperty name="height" value="0.05" units="cm"/>
    </inkml:brush>
  </inkml:definitions>
  <inkml:trace contextRef="#ctx0" brushRef="#br0">20 0 15171,'0'0'1913,"-19"0"-3282,41 15-2664,1 2 49</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0:01.784"/>
    </inkml:context>
    <inkml:brush xml:id="br0">
      <inkml:brushProperty name="width" value="0.05" units="cm"/>
      <inkml:brushProperty name="height" value="0.05" units="cm"/>
    </inkml:brush>
  </inkml:definitions>
  <inkml:trace contextRef="#ctx0" brushRef="#br0">0 6 12171,'0'0'4297,"0"-6"-4297,0 18-3041,0 14 264,0-5-1496</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0:02.381"/>
    </inkml:context>
    <inkml:brush xml:id="br0">
      <inkml:brushProperty name="width" value="0.05" units="cm"/>
      <inkml:brushProperty name="height" value="0.05" units="cm"/>
    </inkml:brush>
  </inkml:definitions>
  <inkml:trace contextRef="#ctx0" brushRef="#br0">0 1 9618,'0'0'2889,"10"0"-11323</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0:02.724"/>
    </inkml:context>
    <inkml:brush xml:id="br0">
      <inkml:brushProperty name="width" value="0.05" units="cm"/>
      <inkml:brushProperty name="height" value="0.05" units="cm"/>
    </inkml:brush>
  </inkml:definitions>
  <inkml:trace contextRef="#ctx0" brushRef="#br0">0 1 8890,'0'0'2016,"0"8"-2832,7 7-976,-4-3-2217</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49.388"/>
    </inkml:context>
    <inkml:brush xml:id="br0">
      <inkml:brushProperty name="width" value="0.05" units="cm"/>
      <inkml:brushProperty name="height" value="0.05" units="cm"/>
    </inkml:brush>
  </inkml:definitions>
  <inkml:trace contextRef="#ctx0" brushRef="#br0">0 3 8954,'0'0'6507,"0"-2"-6119,4 31-341,0 0 0,15 50 0,-3-14 236,91 530 1210,-56-281-1311,-38-246-1080,3 0 0,36 98 0,-26-101-3194</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0.321"/>
    </inkml:context>
    <inkml:brush xml:id="br0">
      <inkml:brushProperty name="width" value="0.05" units="cm"/>
      <inkml:brushProperty name="height" value="0.05" units="cm"/>
    </inkml:brush>
  </inkml:definitions>
  <inkml:trace contextRef="#ctx0" brushRef="#br0">237 0 12547,'0'0'2732,"-5"37"-2477,-25 233 37,20 285 731,11-537-992,1 0 1,0 0-1,1 0 0,7 21 1,-7-30-30,0 0 1,0 0 0,1-1-1,1 1 1,-1-1-1,1 0 1,0 0-1,1-1 1,12 13 0,-16-18-4,1 0 0,-1 0 0,1 0-1,-1-1 1,1 0 0,0 1 0,-1-1 0,1 0 0,0 0 0,0 0 0,0-1 0,0 1 0,0-1 0,0 1 0,0-1 0,0 0 0,0 0 0,0-1 0,0 1 0,0-1 0,-1 1 0,1-1 0,0 0 0,0 0 0,3-1-1,1-2 11,0 1 0,-1-1-1,1 0 1,-1-1 0,0 1-1,0-1 1,0 0 0,7-9-1,5-8-37,0-1 0,-2-1 0,-1 0 0,0-1 0,-2 0-1,-1-1 1,-1-1 0,-2 0 0,0 0 0,-2-1 0,-1 0 0,-1 0-1,2-47 1,-6 72 16,-1-1 1,0 0-1,0 0 0,-1 1 0,1-1 0,-1 0 0,1 1 0,-1-1 1,0 1-1,-1-1 0,1 1 0,-1-1 0,1 1 0,-1 0 1,0-1-1,0 1 0,0 0 0,-1 1 0,1-1 0,-1 0 0,0 1 1,0-1-1,1 1 0,-1 0 0,-1 0 0,1 0 0,0 0 1,0 0-1,-5-1 0,-17-7-330,0 1 0,-1 1 0,1 1 0,-31-3 0,-102-7-1375,56 12-28,9 4-746</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0.772"/>
    </inkml:context>
    <inkml:brush xml:id="br0">
      <inkml:brushProperty name="width" value="0.05" units="cm"/>
      <inkml:brushProperty name="height" value="0.05" units="cm"/>
    </inkml:brush>
  </inkml:definitions>
  <inkml:trace contextRef="#ctx0" brushRef="#br0">0 4 7138,'0'0'4023,"35"-2"-3778,117 0 73,-141 3-276,0 1 0,0 0 0,-1 0 0,0 1 0,1 0 0,-1 1 0,0 0 0,0 1 0,-1 0 0,0 0 0,0 1 0,14 11 1,-4-4 18,0 1 3,0 0 1,-1 1-1,-1 1 1,0 1-1,22 29 1,-34-39-58,0-1 0,-1 1 1,0 0-1,0 1 0,0-1 1,-1 1-1,0 0 0,-1-1 1,0 1-1,0 0 0,0 0 1,-1 1-1,0-1 0,-1 0 1,0 0-1,0 0 0,-1 1 1,0-1-1,-4 14 0,3-16 1,-1 0 0,0-1-1,0 1 1,-1 0 0,1-1-1,-1 0 1,-1 0 0,1 0-1,-1 0 1,1-1 0,-1 0-1,-1 0 1,1 0 0,-1 0-1,1-1 1,-9 3-1,1 1-33,-1-1 0,-1-1 0,1-1 0,-1 0 0,-29 4 0,30-6-22,1-1 0,-1-1 0,1 0 1,-1-1-1,1-1 0,0 0 0,-1 0 0,1-1 1,0-1-1,0 0 0,-12-7 0,18 7 28,0 0 0,1 0 1,-1 0-1,1-1 0,0 0 0,0 0 0,1-1 1,-1 0-1,1 0 0,0 0 0,1 0 0,0-1 1,0 0-1,0 0 0,1 0 0,0 0 0,0-1 1,1 1-1,0-1 0,-1-9 0,2 14 45,0 0-1,0 0 1,1 0 0,0 0-1,-1 0 1,1 0-1,0 0 1,1 0 0,-1 0-1,0 0 1,1 0-1,0 0 1,0 0 0,0 0-1,0 0 1,0 0 0,0 0-1,1 1 1,-1-1-1,1 0 1,0 1 0,0-1-1,0 1 1,2-2-1,2 0 20,-1 1 1,1 0-1,0 1 0,0 0 0,0-1 0,0 2 0,0-1 0,1 1 0,-1 0 0,11 0 0,-16 0-39,27-1 90,1 0-1,39 3 1,-62 0-98,1-1 1,-1 1-1,0 0 0,1 1 0,-1-1 0,0 1 1,0 0-1,0 1 0,0 0 0,-1 0 1,1 0-1,-1 0 0,1 1 0,-1 0 0,0 0 1,8 9-1,-11-9-67,1-1 0,-1 1 0,0 1 1,0-1-1,0 0 0,-1 0 0,1 1 1,-1-1-1,0 1 0,0-1 0,-1 1 0,1 0 1,-1-1-1,-1 10 0,0-6-182,0-1 0,0 1-1,-1 0 1,-1-1 0,1 0 0,-1 1-1,-7 12 1,-26 30-2136</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1.113"/>
    </inkml:context>
    <inkml:brush xml:id="br0">
      <inkml:brushProperty name="width" value="0.05" units="cm"/>
      <inkml:brushProperty name="height" value="0.05" units="cm"/>
    </inkml:brush>
  </inkml:definitions>
  <inkml:trace contextRef="#ctx0" brushRef="#br0">1 1 7962,'0'0'5705,"45"93"-5777,-29-29-536,-16 27-648,0-18-809,0-12-2544</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1.470"/>
    </inkml:context>
    <inkml:brush xml:id="br0">
      <inkml:brushProperty name="width" value="0.05" units="cm"/>
      <inkml:brushProperty name="height" value="0.05" units="cm"/>
    </inkml:brush>
  </inkml:definitions>
  <inkml:trace contextRef="#ctx0" brushRef="#br0">42 92 8642,'0'0'6181,"19"-16"-5934,1-1-182,0 1 1,27-16-1,-43 31-58,-1-1 0,0 1 1,1-1-1,-1 1 0,0 0 0,1 0 0,0 1 1,-1-1-1,1 1 0,-1-1 0,1 1 0,0 0 1,-1 1-1,1-1 0,-1 1 0,8 1 0,-3 1 7,-1 1-1,0-1 0,0 1 0,0 1 0,8 5 1,-6-4 0,10 7-9,-1 1-1,-1 0 1,0 1 0,-1 1-1,0 1 1,-1 0-1,-2 0 1,1 2 0,-2 0-1,-1 0 1,0 1 0,-1 1-1,-1-1 1,-1 1-1,-1 1 1,-1 0 0,-1 0-1,3 30 1,-6-31 4,-1 0-1,-1 1 1,0-1-1,-6 33 1,4-48 1,1-1 0,-1 1-1,1-1 1,-1 0 0,-1 1 0,1-1 0,-1 0-1,0 0 1,0-1 0,0 1 0,-1-1 0,0 1-1,0-1 1,0 0 0,0 0 0,0-1 0,-1 1-1,0-1 1,0 0 0,0-1 0,-10 5 0,7-4-4,-1 0 0,0-1 1,1 0-1,-1 0 0,0-1 0,0 0 1,0-1-1,0 0 0,0 0 1,0-1-1,-14-3 0,11 1-7,-1-1 1,1 0-1,0-1 1,0 0-1,1-1 0,0 0 1,-15-11-1,7 2-16,1-1 0,0-1 0,2 0-1,0-1 1,0-1 0,2 0 0,0-1 0,-12-24 0,21 35 9,1 1 1,-1-1 0,1 0-1,1-1 1,0 1-1,0 0 1,1-1 0,0 0-1,1 0 1,0 1-1,0-1 1,2-18 0,0 26 9,-1 0 0,1 0 1,0 0-1,0 1 0,0-1 1,0 0-1,0 1 0,1-1 1,-1 1-1,0-1 1,1 1-1,-1-1 0,1 1 1,0 0-1,-1 0 0,1 0 1,0 0-1,0 0 0,-1 0 1,1 0-1,0 1 0,0-1 1,0 1-1,3-1 0,50-5-206,-50 5 144,-1 1-115,1-1 0,0 1-1,0 0 1,0 0-1,-1 1 1,1-1 0,0 1-1,-1 0 1,1 1 0,8 2-1,-11-2-35,0 0 0,0 0 0,0 0 0,0 0 0,-1 0-1,1 0 1,-1 1 0,1-1 0,-1 1 0,0-1 0,0 1-1,0-1 1,0 1 0,0 0 0,-1-1 0,1 1 0,-1 0 0,0 0-1,0 4 1,2 22-3895</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1.800"/>
    </inkml:context>
    <inkml:brush xml:id="br0">
      <inkml:brushProperty name="width" value="0.05" units="cm"/>
      <inkml:brushProperty name="height" value="0.05" units="cm"/>
    </inkml:brush>
  </inkml:definitions>
  <inkml:trace contextRef="#ctx0" brushRef="#br0">506 1 9578,'0'0'3761,"142"146"-3897,-113-79-432,-19 0-192,-10 20-121,-13-14-903,-19-17-3225</inkml:trace>
  <inkml:trace contextRef="#ctx0" brushRef="#br0" timeOffset="1">0 214 8794,'0'0'5673,"136"-149"-5673,-94 149-56,4 0-368,-4 26-136,-7 12-664,1 32-89,-10-11-375,-13-10-2249</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2.173"/>
    </inkml:context>
    <inkml:brush xml:id="br0">
      <inkml:brushProperty name="width" value="0.05" units="cm"/>
      <inkml:brushProperty name="height" value="0.05" units="cm"/>
    </inkml:brush>
  </inkml:definitions>
  <inkml:trace contextRef="#ctx0" brushRef="#br0">406 0 7402,'0'0'3776,"0"17"-3520,1 41 45,0 100 1515,-1-154-1761,0 0 1,-1 0 0,1 0-1,-1 0 1,0 0-1,0 0 1,-1 0-1,1 0 1,-1-1-1,0 1 1,0 0-1,0-1 1,0 1-1,-1-1 1,1 0 0,-7 6-1,4-5-10,0 0 0,-1-1 0,0 1 0,0-1 0,0 0 0,0 0 0,0-1 0,0 0 0,-11 2 0,-9 0-186,-1-1 1,0-1-1,0-1 0,-28-4 0,47 3 15,-4-1-202,0 0 0,1-1 0,-1 0 0,1-1 0,-13-4 0,18 5-284,1 0 1,-1-1 0,1 0-1,-1 0 1,1-1-1,-7-6 1,1-5-6912</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2.610"/>
    </inkml:context>
    <inkml:brush xml:id="br0">
      <inkml:brushProperty name="width" value="0.05" units="cm"/>
      <inkml:brushProperty name="height" value="0.05" units="cm"/>
    </inkml:brush>
  </inkml:definitions>
  <inkml:trace contextRef="#ctx0" brushRef="#br0">59 1 6409,'0'0'3352,"2"15"-2637,22 518 4427,-24-527-5263,-1 0 1,1 0-1,-1 0 1,0 0-1,-1 0 1,1 0-1,-1 0 1,0 0-1,-1 0 1,-5 9-1,5-9-633,-1-1 0,0 0-1,-1 0 1,1 0-1,-11 8 1,-14 4-8484</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3.745"/>
    </inkml:context>
    <inkml:brush xml:id="br0">
      <inkml:brushProperty name="width" value="0.05" units="cm"/>
      <inkml:brushProperty name="height" value="0.05" units="cm"/>
    </inkml:brush>
  </inkml:definitions>
  <inkml:trace contextRef="#ctx0" brushRef="#br0">0 1 9570,'0'0'5985,"14"2"-4979,-3 7-782,-1 0-1,0 1 1,0 0 0,10 15-1,6 6 62,336 327 674,-188-206-767,-170-147-192,-3-4-58,-2-6-27,-6-19 24,-20-46 0,-5-14-217,26 65 245,0-3 13,0 0 1,0-1-1,2 1 1,-2-42-1,6 63-25,0 4-91,0-1 111,0 0 0,0 1 0,0-1 0,0 0 0,1 1 0,-1-1 0,2 5 0,7 19 19,1 0 1,19 32-1,8 22 8,-26-49 13,-1 1-1,-1 0 1,-2 0-1,-1 1 1,-2 0-1,1 64 1,-5-94-13,-1 0 0,1-1 0,0 1 0,-1-1 0,0 1 1,0-1-1,0 1 0,0-1 0,0 1 0,0-1 0,0 0 1,-1 0-1,1 1 0,-1-1 0,0 0 0,1-1 0,-1 1 1,0 0-1,0 0 0,0-1 0,0 1 0,-1-1 0,1 0 1,0 1-1,-1-1 0,1 0 0,-1 0 0,1-1 0,-1 1 1,-3 0-1,-10 2 14,1-1 0,-1 0 1,-29-1-1,36-1-20,-11 0-72,-1 0 1,0-2-1,1 0 1,-1-1 0,1-1-1,0-1 1,0-1-1,0-1 1,1 0 0,0-2-1,1 0 1,-28-18-1,43 25-59,1 0 0,-1 0 0,1 0-1,-1 0 1,1 0 0,-1 0 0,1-1-1,0 1 1,0-1 0,0 0-1,-1-3 1,-2-25-4178,5 17-988</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5.030"/>
    </inkml:context>
    <inkml:brush xml:id="br0">
      <inkml:brushProperty name="width" value="0.05" units="cm"/>
      <inkml:brushProperty name="height" value="0.05" units="cm"/>
    </inkml:brush>
  </inkml:definitions>
  <inkml:trace contextRef="#ctx0" brushRef="#br0">1478 0 9130,'0'0'1247,"-37"24"-964,-124 77-86,136-86-156,0-1 0,0-1 0,-1-2 0,-1 0 0,1-1 0,-51 10 0,69-19-31,-28 6 495,-1-2-1,0-2 1,-54-2-1,90-1-116,14-4-285,-1 1-1,1 0 1,0 1 0,0 0-1,0 0 1,0 2-1,0 0 1,20 2 0,-12-2-5,-2 2-57,-1 0 0,0 1 1,0 0-1,0 2 0,0 0 1,0 1-1,-1 1 0,0 1 1,-1 0-1,23 15 0,-30-17-16,0 0 1,0 1-1,0-1 0,-1 2 0,0 0 0,-1 0 0,1 0 0,-2 1 1,1 0-1,-1 0 0,0 0 0,-1 1 0,0 0 0,-1 0 0,0 1 1,-1-1-1,0 1 0,3 19 0,-5-23 17,0 0-1,-1 1 1,0-1-1,0 1 1,-1-1-1,0 0 1,0 1-1,-1-1 1,0 0-1,0 0 1,0 0-1,-1 0 1,0 0-1,-1 0 1,1-1-1,-1 0 1,-1 0-1,1 0 1,-1 0 0,0-1-1,0 1 1,-1-1-1,1 0 1,-1-1-1,0 0 1,-1 0-1,1 0 1,-9 3-1,-1 1-8,-1-1 0,0-1 0,-1-1 0,1 0 0,-1-1 0,0-1 0,0-1 0,0 0-1,-1-1 1,1-1 0,0-1 0,0-1 0,0 0 0,0-2 0,0 0 0,0 0 0,1-2 0,0 0 0,0-1 0,1-1-1,-31-19 1,20 5-9,1-1 0,1-1 0,1-1-1,1-1 1,1-1 0,1-1 0,2-1-1,1 0 1,-18-42 0,33 65 42,0 1 1,1-2-1,-1 1 0,1 0 1,1 0-1,-1-1 0,1 1 1,-1-11-1,4 33-97,-1 0-1,2-1 0,0 1 0,10 27 1,-7-22 27,8 38 0,-7 20 28,-6-70-15,-1 1 0,-1-1-1,1 0 1,-1 0 0,-1 1 0,-4 12 0,6-20-8,-1 1 0,0-1 0,0 0 0,0 0 0,-1 0 0,1 0-1,0 0 1,-1 0 0,0 0 0,1 0 0,-1-1 0,0 1 0,0 0 0,0-1 0,0 0-1,0 1 1,0-1 0,0 0 0,0 0 0,-1 0 0,1 0 0,0-1 0,-1 1 0,1 0-1,-1-1 1,1 0 0,0 0 0,-1 0 0,1 0 0,-1 0 0,1 0 0,-5-1 0,1 0-4,1-1 0,-1 0 0,1 0 0,0 0 0,0 0 0,0-1 0,0 1 1,0-2-1,0 1 0,1 0 0,-1-1 0,-6-8 0,-42-58-234,47 62 206,1-1 0,1 0-1,-1 1 1,1-2 0,1 1-1,-5-19 1,-8 175-569,16-146 568,-1-1 0,1 1-1,0 0 1,-1 0 0,1 0 0,-1 0-1,1 0 1,-1-1 0,1 1 0,-1 0-1,1-1 1,-1 1 0,0 0 0,1-1 0,-1 1-1,0 0 1,0-1 0,0 1 0,1-1-1,-1 0 1,0 1 0,0-1 0,0 0-1,0 1 1,0-1 0,0 0 0,0 0 0,1 0-1,-1 0 1,0 0 0,-2 0 0,0 0-8,-1 0 0,1 0 1,-1-1-1,1 0 0,0 1 0,-1-1 1,1 0-1,0-1 0,-4-1 1,-7-6-76,1 0 0,0-1 1,0 0-1,1-1 1,-20-24-1,-48-69-400,79 102 508,-113-169 715,113 169-228,1 23-389,13 466 1516,-2-243-1943,-9-83-3686,-2-82-1399</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5.809"/>
    </inkml:context>
    <inkml:brush xml:id="br0">
      <inkml:brushProperty name="width" value="0.05" units="cm"/>
      <inkml:brushProperty name="height" value="0.05" units="cm"/>
    </inkml:brush>
  </inkml:definitions>
  <inkml:trace contextRef="#ctx0" brushRef="#br0">354 0 10698,'0'0'4733,"-1"26"-4450,0 3-173,-10 131 528,-5 18 173,16-176-794,-1 0 0,1 0 0,-1 1 1,1-1-1,-1 0 0,0 0 0,1 0 0,-1 0 0,0 0 0,-1 0 1,1 0-1,0 0 0,-3 3 0,3-4-13,0-1 0,0 1-1,0-1 1,0 0 0,0 1 0,0-1-1,0 0 1,0 0 0,0 0 0,0 1 0,0-1-1,0 0 1,0-1 0,0 1 0,0 0-1,0 0 1,0 0 0,0 0 0,0-1 0,0 1-1,0-1 1,0 1 0,0 0 0,0-1-1,0 0 1,1 1 0,-1-1 0,0 1 0,0-1-1,0 0 1,1 0 0,-1 1 0,1-1 0,-1 0-1,0-1 1,-14-16-14,1 0-1,1-1 1,-15-27-1,2 2-88,-49-87-180,48 81 298,19 41 14,4 13-90,2 21-67,2-19 148,-1 100-166,-4 54 374,3-140-1140,-1 0 0,-1 0 0,-1 0 0,0-1-1,-16 35 1,2-17-4192</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49.871"/>
    </inkml:context>
    <inkml:brush xml:id="br0">
      <inkml:brushProperty name="width" value="0.05" units="cm"/>
      <inkml:brushProperty name="height" value="0.05" units="cm"/>
    </inkml:brush>
  </inkml:definitions>
  <inkml:trace contextRef="#ctx0" brushRef="#br0">0 43 11002,'0'0'5490,"0"-9"-5260,0-16-198,0 17-70,0 15-117,55 756 1742,17-285-3186,-57-382-1785,-4-25-2836</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6.211"/>
    </inkml:context>
    <inkml:brush xml:id="br0">
      <inkml:brushProperty name="width" value="0.05" units="cm"/>
      <inkml:brushProperty name="height" value="0.05" units="cm"/>
    </inkml:brush>
  </inkml:definitions>
  <inkml:trace contextRef="#ctx0" brushRef="#br0">570 85 8938,'0'0'4661,"-5"31"-4052,-21 100-34,24-123-517,0 0-1,-1 0 0,0 0 1,0-1-1,-1 1 0,0-1 1,0 0-1,0 0 1,-1 0-1,0-1 0,-1 0 1,1 0-1,-9 7 0,5-7-12,-1 0 0,1 0-1,-1-1 1,0 0 0,0-1-1,-1 0 1,-11 3-1,8-3-30,0-1 0,-1 0-1,0-1 1,0 0 0,1-1-1,-1-1 1,0-1-1,0 0 1,0 0 0,-29-8-1,34 5-26,-1 1-1,0-2 0,1 0 0,0 0 1,0-1-1,0 0 0,1 0 0,0-1 1,0 0-1,1-1 0,0 0 1,0-1-1,1 1 0,-12-18 0,13 15-14,0 1-1,1-1 0,0 0 1,0-1-1,1 1 1,1-1-1,0 0 0,1 0 1,-2-15-1,4 22 24,-1-1 1,1 0-1,1 0 1,-1 1-1,1-1 0,0 0 1,0 0-1,0 1 0,1-1 1,0 1-1,0-1 1,1 1-1,-1 0 0,1 0 1,0 0-1,1 0 0,-1 0 1,1 1-1,0 0 1,0 0-1,4-4 0,-1 3 0,-1 1 0,1 0 0,-1 0 0,1 0 0,0 1-1,1 0 1,-1 1 0,0-1 0,1 1 0,-1 1 0,1-1-1,0 1 1,-1 1 0,15 0 0,-20 0-9,1 1-1,-1 0 1,0-1-1,1 1 1,-1 0 0,0 0-1,0 0 1,0 0 0,0 1-1,0-1 1,0 1-1,0-1 1,0 1 0,-1 0-1,1-1 1,0 1-1,-1 0 1,0 0 0,1 0-1,-1 0 1,0 0 0,0 1-1,0-1 1,0 0-1,-1 0 1,1 1 0,0 4-1,2 8-133,0 0 0,-2 0 0,1 18-1,-2-29 89,1 6-106,-1 0 0,0 1 1,-1-1-1,0 0 0,0 0 1,-1 0-1,0 0 0,-1-1 1,0 1-1,-1 0 0,0-1 1,0 0-1,-1 0 0,0 0 1,-1-1-1,-8 10 0,-32 31-2390,1-14-2060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6.539"/>
    </inkml:context>
    <inkml:brush xml:id="br0">
      <inkml:brushProperty name="width" value="0.05" units="cm"/>
      <inkml:brushProperty name="height" value="0.05" units="cm"/>
    </inkml:brush>
  </inkml:definitions>
  <inkml:trace contextRef="#ctx0" brushRef="#br0">66 0 5393,'0'0'6217,"-7"193"-6008,7-135-105,0-2-104,-16 2-345,-3-17-1167,-4-15-1288</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6.871"/>
    </inkml:context>
    <inkml:brush xml:id="br0">
      <inkml:brushProperty name="width" value="0.05" units="cm"/>
      <inkml:brushProperty name="height" value="0.05" units="cm"/>
    </inkml:brush>
  </inkml:definitions>
  <inkml:trace contextRef="#ctx0" brushRef="#br0">392 0 6913,'0'0'4725,"0"25"-4214,0 346 2096,0 0-1472,0-361-1123,0-1-1,1 0 1,0 1-1,0-1 0,1 0 1,4 13-1,-5-20-5,-1 0 1,1 0-1,0 0 0,1 0 0,-1 0 1,0 0-1,0-1 0,1 1 1,-1 0-1,1-1 0,-1 1 0,1-1 1,0 0-1,0 1 0,-1-1 1,1 0-1,0 0 0,0 0 0,0-1 1,0 1-1,0 0 0,0-1 1,0 1-1,1-1 0,-1 0 0,0 1 1,0-1-1,0 0 0,0 0 1,1-1-1,-1 1 0,0 0 0,2-1 1,1-1 6,-1 0 0,0 0 0,0 0 0,0-1 0,0 1 1,0-1-1,0 0 0,-1 0 0,1 0 0,-1-1 0,0 1 0,0-1 1,0 0-1,-1 0 0,1 0 0,3-8 0,3-5-34,-1-1-1,10-32 0,-15 39-35,0 0-1,0 0 0,-1 0 0,-1 0 0,0 0 0,0-1 0,-2 1 0,1 0 1,-3-13-1,2 17-7,-1 1 0,0 0 1,0-1-1,-1 1 0,0 0 0,0 0 1,0 1-1,0-1 0,-1 1 0,0 0 1,0-1-1,-1 2 0,0-1 1,1 0-1,-2 1 0,-9-7 0,-14-6-342,-1 1-1,0 2 1,-1 0-1,-36-9 1,-132-28-3668,166 44 2874,-51-12-4790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7.230"/>
    </inkml:context>
    <inkml:brush xml:id="br0">
      <inkml:brushProperty name="width" value="0.05" units="cm"/>
      <inkml:brushProperty name="height" value="0.05" units="cm"/>
    </inkml:brush>
  </inkml:definitions>
  <inkml:trace contextRef="#ctx0" brushRef="#br0">0 50 6513,'0'0'9090,"123"-50"-8786,-90 56-128,-1 23-128,1 12-48,-1 9 0,-3 5 0,-9 3-536,-7 1-856,-13 11-592,0-18-569,-23-11-4320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7.570"/>
    </inkml:context>
    <inkml:brush xml:id="br0">
      <inkml:brushProperty name="width" value="0.05" units="cm"/>
      <inkml:brushProperty name="height" value="0.05" units="cm"/>
    </inkml:brush>
  </inkml:definitions>
  <inkml:trace contextRef="#ctx0" brushRef="#br0">1 64 7634,'0'0'5686,"34"-11"-4968,112-32-180,-138 41-469,1 0-1,0 0 0,0 1 0,0 0 1,15 0-1,-20 1-37,0 1-1,0 0 1,-1 0 0,1 0-1,-1 1 1,1-1 0,-1 1-1,5 2 1,2 1 24,4 3-17,-1 1 0,1 1 1,-2 0-1,1 0 0,-1 1 1,-1 1-1,0 0 0,0 1 1,-2-1-1,1 2 0,8 18 1,-11-21-52,-1 1 0,-1 0 0,0 0 1,0 1-1,-2-1 0,1 1 0,-2 0 0,0 0 1,0 0-1,-1 0 0,-1 0 0,0 1 0,-1-1 0,-3 18 1,3-28 3,0 0 1,0 0-1,-1-1 1,1 1-1,-1 0 1,0-1-1,0 0 1,0 1 0,0-1-1,0 0 1,0 0-1,0 0 1,-1 0-1,1-1 1,-1 1-1,0-1 1,1 1-1,-1-1 1,0 0 0,0 0-1,0 0 1,0 0-1,0-1 1,-5 1-1,-10 2-32,0-1-1,-35-1 0,38-2 45,-2 1-20,0 0 0,-28-6 0,38 5 207,1-1 0,0 0 0,0 0 0,0 0 0,0-1-1,0 0 1,0 0 0,1-1 0,0 1 0,-7-6 846,12 10-1033,-1 1 1,1 0-1,0 0 1,0 0 0,0 0-1,0 0 1,0 0-1,0 0 1,0 0 0,1-1-1,-1 1 1,1 0-1,-1 0 1,2 2 0,0 3 8,38 130 243,16 64-198,-32-89-1864,-10-39-3593,-7-33-2121</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8.315"/>
    </inkml:context>
    <inkml:brush xml:id="br0">
      <inkml:brushProperty name="width" value="0.05" units="cm"/>
      <inkml:brushProperty name="height" value="0.05" units="cm"/>
    </inkml:brush>
  </inkml:definitions>
  <inkml:trace contextRef="#ctx0" brushRef="#br0">289 380 10730,'0'0'3304,"-33"4"-2558,-102 22-183,131-25-540,-1 0-1,1 0 0,0 0 1,0 1-1,0 0 0,0 0 1,0 0-1,0 0 0,0 0 1,0 1-1,1 0 0,0 0 1,-1 0-1,1 0 0,0 0 1,0 1-1,1-1 0,-1 1 1,1 0-1,0 0 0,0 0 1,-2 4-1,-1 2 35,0 4 6,0 1 0,0 0 0,2 0 1,-1 0-1,2 0 0,0 0 0,1 1 0,1-1 0,0 1 0,1-1 0,3 16 1,-3-27-53,0 0 0,0 0 0,1 0 0,0-1 0,-1 1 0,1-1 0,0 1 1,1-1-1,-1 0 0,1 0 0,-1 0 0,1 0 0,0 0 0,0-1 1,0 1-1,1-1 0,-1 0 0,0 0 0,1 0 0,0 0 0,-1-1 0,1 1 1,0-1-1,5 1 0,1 1 22,0-1 0,0 0 0,0-1 0,1 0 0,-1 0 0,0-1-1,1-1 1,14-2 0,-24 2-17,1 1-1,0-1 0,0 0 0,-1 0 0,1-1 1,0 1-1,-1 0 0,1-1 0,-1 1 1,1-1-1,-1 1 0,0-1 0,0 1 0,0-1 1,0 0-1,0 0 0,0 1 0,0-1 1,-1 0-1,1 0 0,0 0 0,-1 0 1,0 0-1,1 0 0,-1 0 0,0 0 0,0 0 1,-1-3-1,2-6 106,-1-1 0,-1 0 0,-4-22 0,-5 2 80,-1 0 1,-1 0-1,-2 1 0,-31-52 0,-4-9 18,29 49-113,-16-45 0,32 72-103,-1 0 0,2 0 0,0 0 0,1 0 0,0-1 0,2-26 0,0 40-31,1 1 0,0-1 1,-1 0-1,1 0 1,0 1-1,0-1 0,1 1 1,-1-1-1,1 1 1,-1 0-1,1-1 1,0 1-1,0 0 0,0 0 1,0 0-1,0 0 1,0 1-1,0-1 0,1 0 1,-1 1-1,1 0 1,-1-1-1,1 1 1,-1 0-1,1 0 0,0 1 1,4-2-1,9-1-349,-1 0-1,1 1 0,25 0 0,-30 2 38,1 1 0,-1 0 0,-1 1 0,1 0 0,0 1 0,0 0-1,-1 0 1,1 1 0,-1 1 0,0 0 0,-1 0 0,1 1 0,-1 0-1,0 0 1,0 1 0,-1 1 0,0-1 0,9 12 0,28 36-2758</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8.704"/>
    </inkml:context>
    <inkml:brush xml:id="br0">
      <inkml:brushProperty name="width" value="0.05" units="cm"/>
      <inkml:brushProperty name="height" value="0.05" units="cm"/>
    </inkml:brush>
  </inkml:definitions>
  <inkml:trace contextRef="#ctx0" brushRef="#br0">92 1 7058,'0'0'3620,"27"9"-3370,86 31-69,-111-39-169,1 0 0,0 1-1,0-1 1,0 1 0,-1 0 0,1-1 0,-1 1-1,0 0 1,1 1 0,-1-1 0,0 0 0,0 1-1,0-1 1,-1 1 0,1-1 0,-1 1 0,1 0-1,-1 0 1,0 0 0,0 0 0,0 0-1,0 0 1,-1 0 0,1 0 0,-1 0 0,0 0-1,0 0 1,0 0 0,0 0 0,-1 6 0,0 2 21,1-8-27,0-1 0,0 0 0,-1 1 0,1-1 0,-1 0 1,0 0-1,1 1 0,-1-1 0,0 0 0,-1 0 0,1 0 0,0 0 1,0 0-1,-1 0 0,1 0 0,-1-1 0,0 1 0,0 0 0,1-1 1,-1 0-1,0 1 0,0-1 0,0 0 0,0 0 0,-1 0 0,1 0 1,0 0-1,0 0 0,0-1 0,-5 1 0,-7 2 27,-1-1 0,1-1-1,-28 0 1,33-1-33,3 0 74,0 0-1,-1-1 0,1 0 1,0 0-1,0-1 0,-1 1 1,1-1-1,0-1 0,1 1 1,-1-1-1,0 0 0,1 0 1,-1-1-1,1 1 0,0-1 1,0-1-1,1 1 0,-1 0 1,-6-10-1,12 51 969,5-3-1338,-3-21-43,0 0 1,-2 1-1,2 18 0,-4-27-149,1 0-1,-1 0 0,0 1 1,0-1-1,0 0 0,-1 0 1,-2 6-1,-16 19-7609</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9.046"/>
    </inkml:context>
    <inkml:brush xml:id="br0">
      <inkml:brushProperty name="width" value="0.05" units="cm"/>
      <inkml:brushProperty name="height" value="0.05" units="cm"/>
    </inkml:brush>
  </inkml:definitions>
  <inkml:trace contextRef="#ctx0" brushRef="#br0">3 1 8618,'0'0'2816,"4"160"-2768,-4-96-48,0-14-1160,-7-12-2000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9.370"/>
    </inkml:context>
    <inkml:brush xml:id="br0">
      <inkml:brushProperty name="width" value="0.05" units="cm"/>
      <inkml:brushProperty name="height" value="0.05" units="cm"/>
    </inkml:brush>
  </inkml:definitions>
  <inkml:trace contextRef="#ctx0" brushRef="#br0">46 1 9642,'0'0'5058,"32"-1"-4921,100 5-68,-129-4-68,0 1 0,1-1-1,-1 1 1,0-1 0,0 1 0,0 0 0,0 1 0,0-1-1,0 0 1,0 1 0,0-1 0,0 1 0,-1 0 0,1 0-1,-1 0 1,1 0 0,-1 1 0,0-1 0,0 1 0,0-1 0,0 1-1,0 0 1,0 0 0,-1 0 0,0 0 0,1 0 0,-1 0-1,1 6 1,1 0-1,0 0-12,0 0 1,-1 0-1,0 1 1,-1-1 0,0 0-1,0 1 1,-1 0-1,-1 13 1,0-17-29,0-1 1,0 0-1,0 1 1,-1-1 0,1 0-1,-1 0 1,0 0 0,-1 0-1,1 0 1,-1-1-1,0 1 1,-1-1 0,1 0-1,0 0 1,-8 7-1,-1-3-212,0 0 0,0 0 0,0-1 0,-1-1 0,-21 8 0,29-12 244,24 5 341,16 1 120,0 3 0,54 22-1,-76-27-391,-2 0 0,1 0 0,-1 1 0,0 1 0,0 0-1,-1 0 1,0 1 0,0 0 0,-1 1 0,14 18 0,-20-22-52,0 0 0,0 1 0,0-1 0,-1 0 0,1 1 0,-2 0 0,3 12 0,-3-16-11,-1 0 0,0 1 0,0-1-1,0 1 1,0-1 0,0 0-1,0 1 1,-1-1 0,0 1 0,0-1-1,0 0 1,0 0 0,0 1 0,-1-1-1,1 0 1,-1 0 0,-4 5 0,0-3-121,0 0 1,-1-1 0,0 1-1,0-1 1,0-1 0,0 1 0,-1-1-1,1-1 1,-1 1 0,0-1-1,0-1 1,1 1 0,-1-2 0,0 1-1,0-1 1,-10 0 0,-6-1-533,0-1-1,0-1 1,0-1 0,-25-8 0,27 5-359,1-1-1,-35-17 1,-33-26-3337</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19.731"/>
    </inkml:context>
    <inkml:brush xml:id="br0">
      <inkml:brushProperty name="width" value="0.05" units="cm"/>
      <inkml:brushProperty name="height" value="0.05" units="cm"/>
    </inkml:brush>
  </inkml:definitions>
  <inkml:trace contextRef="#ctx0" brushRef="#br0">1 47 3505,'0'0'10394,"0"-46"-10394,6 60-88,4 18 88,3 12 56,0 6-56,0 5-360,-7-2-536,-6 2-865,0-11-1063,-3-15-5066</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38.949"/>
    </inkml:context>
    <inkml:brush xml:id="br0">
      <inkml:brushProperty name="width" value="0.05" units="cm"/>
      <inkml:brushProperty name="height" value="0.05" units="cm"/>
    </inkml:brush>
  </inkml:definitions>
  <inkml:trace contextRef="#ctx0" brushRef="#br0">69 1 5353,'0'0'5408,"-1"11"-5369,-3 224 1351,-7 117 406,-7-155-1018,-16 211-76,34-336-3780,0-45-1636,0-20 241</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0.117"/>
    </inkml:context>
    <inkml:brush xml:id="br0">
      <inkml:brushProperty name="width" value="0.05" units="cm"/>
      <inkml:brushProperty name="height" value="0.05" units="cm"/>
    </inkml:brush>
  </inkml:definitions>
  <inkml:trace contextRef="#ctx0" brushRef="#br0">305 1 9346,'0'0'5501,"0"7"-5155,3 36 695,14 70 1,-1-13-456,3 104 120,10 69 161,-27-264-846,12 62 43,-13-66-65,0 0 1,1 0 0,0-1 0,0 1-1,0 0 1,1-1 0,-1 0-1,1 0 1,0 0 0,1 0-1,5 6 1,-7-8-10,0-1 0,1 0 1,-1 0-1,0 0 0,1 0 0,-1 0 0,1 0 0,-1 0 1,1-1-1,-1 0 0,1 1 0,-1-1 0,1 0 0,-1 0 1,1 0-1,0-1 0,-1 1 0,1 0 0,-1-1 0,4-1 0,-1 0 3,0 1-1,-1-1 0,1-1 0,-1 1 0,0-1 0,1 1 0,-1-1 1,-1-1-1,6-3 0,-3 0-22,-1 0 0,1 0 1,-1 0-1,0-1 0,-1 0 1,0 0-1,0 0 0,-1 0 1,0 0-1,3-12 0,-3 3-6,-1 1-1,0 0 0,-2-1 0,-1-28 0,-1 33 51,0 0 0,-1 0 0,-1 0 0,0 1 0,0-1 0,-1 1 0,-1 0 0,0 0 0,0 1 0,-1 0 0,0 0 1,-17-17-1,-10-8 60,-70-55 0,103 88-73,-29-21-94,-1 2 0,0 1 0,-2 1 0,-40-17-1,33 19-2738,-65-16-1,68 24-1446</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2.183"/>
    </inkml:context>
    <inkml:brush xml:id="br0">
      <inkml:brushProperty name="width" value="0.05" units="cm"/>
      <inkml:brushProperty name="height" value="0.05" units="cm"/>
    </inkml:brush>
  </inkml:definitions>
  <inkml:trace contextRef="#ctx0" brushRef="#br0">241 478 12099,'0'0'2677,"-31"15"-2048,-97 52-93,123-64-512,-1 1 0,2-1 1,-1 1-1,0 0 0,1 0 1,-1 1-1,1-1 0,1 1 1,-1 0-1,0 0 0,1 0 1,0 1-1,1-1 0,-1 1 0,1 0 1,0-1-1,0 1 0,1 0 1,-1 0-1,1 8 0,-2-1 14,-1 23 85,0 0-1,4 57 1,0-54-67,0-25-39,1-1 1,0 0-1,1 0 1,0 0-1,6 17 0,-6-24-5,0-1 1,0 1-1,1-1 0,0 0 0,-1 1 0,2-1 0,-1-1 1,1 1-1,-1 0 0,1-1 0,1 0 0,-1 0 0,1 0 1,5 4-1,-10-8 6,1 1 1,-1-1-1,1 0 1,-1 1 0,0-1-1,1 0 1,-1 0-1,1 1 1,-1-1 0,1 0-1,-1 0 1,1 0 0,-1 0-1,1 0 1,-1 1-1,1-1 1,-1 0 0,1 0-1,-1 0 1,1 0-1,-1 0 1,1-1 0,-1 1-1,1 0 1,-1 0-1,1 0 1,-1 0 0,1-1-1,-1 1 1,1 0-1,-1 0 1,1-1 0,-1 1-1,1 0 1,-1-1-1,0 1 1,1 0 0,-1-1-1,6-21 513,-2-44-110,-2 0-1,-14-127 1,-40-128-295,36 236 12,8 38-104,2 1 1,0-62 0,6 103-55,0 1 1,0-1 0,0 0-1,1 1 1,-1-1 0,1 1-1,0 0 1,1-1 0,-1 1-1,1 0 1,3-7-1,-2 8-25,-1 0-1,1 1 0,-1-1 1,1 1-1,0 0 0,0-1 1,0 1-1,0 1 0,0-1 1,0 0-1,1 1 0,-1 0 1,1-1-1,-1 1 0,5 0 1,15-4-476,0 2 1,0 0-1,0 1 0,1 2 1,-1 0-1,38 6 0,-26 0-1145,0 1-1,0 2 1,53 21 0,0 10-5547</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2.528"/>
    </inkml:context>
    <inkml:brush xml:id="br0">
      <inkml:brushProperty name="width" value="0.05" units="cm"/>
      <inkml:brushProperty name="height" value="0.05" units="cm"/>
    </inkml:brush>
  </inkml:definitions>
  <inkml:trace contextRef="#ctx0" brushRef="#br0">4 0 7210,'0'0'7049,"0"193"-6489,0-97-184,-3 12-152,3 6-104,0-4-120,0 16-912,19-30-1200,4-29-1801</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2.884"/>
    </inkml:context>
    <inkml:brush xml:id="br0">
      <inkml:brushProperty name="width" value="0.05" units="cm"/>
      <inkml:brushProperty name="height" value="0.05" units="cm"/>
    </inkml:brush>
  </inkml:definitions>
  <inkml:trace contextRef="#ctx0" brushRef="#br0">1080 16 11546,'0'0'3569,"-84"186"-2721,84-113-512,12 0-183,37-3-153,16-9-313,13-20-1423,-17-15-1449,-19-20-5568</inkml:trace>
  <inkml:trace contextRef="#ctx0" brushRef="#br0" timeOffset="1">1 94 7090,'0'0'11050,"110"-93"-11050,-49 128-8,1 9-40,-10 11-48,-13 9-256,-13 9-808,-26 29-945,0-20-2176,-13-15-3897</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3.241"/>
    </inkml:context>
    <inkml:brush xml:id="br0">
      <inkml:brushProperty name="width" value="0.05" units="cm"/>
      <inkml:brushProperty name="height" value="0.05" units="cm"/>
    </inkml:brush>
  </inkml:definitions>
  <inkml:trace contextRef="#ctx0" brushRef="#br0">982 158 9210,'0'0'7338,"16"88"-7338,-6-27-8,-7 6 0,-3 0-473,-6 0-959,-65 6-856,-1-20-633,1-21-6081</inkml:trace>
  <inkml:trace contextRef="#ctx0" brushRef="#br0" timeOffset="1">0 109 10322,'0'0'7922,"214"-108"-7874,-156 134-48,-12 12-88,-11 15-24,-12 14-208,-10 14-264,-13 51-697,0-22-1167,-16-16-2561</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3.785"/>
    </inkml:context>
    <inkml:brush xml:id="br0">
      <inkml:brushProperty name="width" value="0.05" units="cm"/>
      <inkml:brushProperty name="height" value="0.05" units="cm"/>
    </inkml:brush>
  </inkml:definitions>
  <inkml:trace contextRef="#ctx0" brushRef="#br0">694 0 9282,'0'0'2400,"0"27"-1461,0 388 1178,1-345-1846,-4 83 479,3-151-722,0 0 0,0 1-1,0-1 1,-1 0 0,1 1-1,-1-1 1,1 0-1,-1 0 1,0 0 0,0 0-1,0 1 1,0-1 0,-1 0-1,1-1 1,0 1-1,-1 0 1,1 0 0,-1 0-1,0-1 1,1 1 0,-1-1-1,0 0 1,0 1-1,0-1 1,0 0 0,0 0-1,0 0 1,-1 0 0,-2 0-1,0 0 44,0-1 0,0 0 0,0 0 0,0-1 0,0 1 0,0-1 0,0 0 0,1-1 0,-1 1 0,0-1 0,1 0 0,-1 0 0,1 0 0,-6-4 0,-10-7 38,1-1 0,0-2 0,1 1 0,-22-25-1,-61-81 38,92 110-126,-57-76 355,-95-166 0,160 264-800,3 10 321,0 1 0,5 23 0,4 26-292,-9-46-134,-1 1 0,0-1 1,-3 1-1,-7 47 0,6-59-82,-1-1 0,0 1 0,-1-1 0,-1 0 0,0 0-1,0 0 1,-2-1 0,1 0 0,-2-1 0,-10 13 0,-39 30-7050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4.220"/>
    </inkml:context>
    <inkml:brush xml:id="br0">
      <inkml:brushProperty name="width" value="0.05" units="cm"/>
      <inkml:brushProperty name="height" value="0.05" units="cm"/>
    </inkml:brush>
  </inkml:definitions>
  <inkml:trace contextRef="#ctx0" brushRef="#br0">305 122 6369,'0'0'8177,"30"-23"-7718,3-1-366,64-38 0,-92 60-85,-1 0 0,0 0 0,1 1 0,-1-1 0,1 1-1,0 0 1,-1 0 0,1 1 0,0-1 0,0 1 0,-1 0 0,1 1 0,0-1-1,0 1 1,8 2 0,-4 0 10,-1 1-1,0 0 0,0 0 1,-1 1-1,13 10 1,-5-5 7,4 4-13,0 1 0,-1 0 0,-1 1 0,28 32 0,-37-37-19,0 0 0,0 1 0,-1 0 0,-1 0 0,0 0 0,-1 1 0,0 0 0,0 0 0,3 23 0,-6-23-2,0 0 0,-1 0 0,0 1 0,-1-1 1,-1 0-1,0 1 0,-1-1 0,-4 15 1,4-20-35,-1-1 1,0 1-1,0-1 1,-1 0-1,0 0 1,0 0-1,-1-1 1,0 1-1,0-1 1,0 0-1,-1-1 1,0 1-1,0-1 1,-11 8-1,5-7-104,1 1-1,-1-2 0,0 0 0,0 0 0,0-1 0,-1-1 0,1 0 0,-1 0 0,0-1 0,0-1 1,0 0-1,0-1 0,-25-3 0,20 0-41,0 0 0,0-1 0,0-1 0,1-1 0,0 0 0,0-2 0,0 0 0,1 0 0,-19-14 0,-2-6-314,1-2 1,-64-68 0,-47-84 5480,137 173-2817,6 14-803,4 23-549,1-22-920,7 52 721,22 85-1,-8-47-286,46 371-107,-63-155-3724,-16-198-1924</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5.813"/>
    </inkml:context>
    <inkml:brush xml:id="br0">
      <inkml:brushProperty name="width" value="0.05" units="cm"/>
      <inkml:brushProperty name="height" value="0.05" units="cm"/>
    </inkml:brush>
  </inkml:definitions>
  <inkml:trace contextRef="#ctx0" brushRef="#br0">1 22 9482,'0'0'6627,"32"-4"-6024,110-11-81,-122 13-427,0 1 0,-1 1 0,1 1 0,0 1 0,-1 1-1,1 0 1,-1 2 0,0 0 0,0 1 0,-1 1 0,21 10-1,-18-5-58,-1 1 1,-1 0-1,0 1 0,-1 1 0,-1 1 0,0 0 0,-1 2 0,15 20 0,-20-23-118,-1-1-1,-1 1 0,-1 1 0,0 0 0,-1 0 0,-1 0 1,0 1-1,-1 0 0,-1 0 0,-1 1 0,0-1 1,-1 1-1,-1-1 0,-1 23 0,-2-23-393,0 0 0,0 0 0,-2 0-1,0-1 1,-1 1 0,-1-1 0,0 0 0,-17 29-1,-33 35-3898</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6.153"/>
    </inkml:context>
    <inkml:brush xml:id="br0">
      <inkml:brushProperty name="width" value="0.05" units="cm"/>
      <inkml:brushProperty name="height" value="0.05" units="cm"/>
    </inkml:brush>
  </inkml:definitions>
  <inkml:trace contextRef="#ctx0" brushRef="#br0">0 21 10898,'0'0'5385,"198"-20"-5369,-162 58-16,-17 14-184,-16 9-432,-3 7-672,-71 10-600,0-19-1033,-4-19-5137</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6.483"/>
    </inkml:context>
    <inkml:brush xml:id="br0">
      <inkml:brushProperty name="width" value="0.05" units="cm"/>
      <inkml:brushProperty name="height" value="0.05" units="cm"/>
    </inkml:brush>
  </inkml:definitions>
  <inkml:trace contextRef="#ctx0" brushRef="#br0">257 0 9690,'0'0'5807,"7"18"-5631,4 10-65,35 98 577,-39-106-569,-2 1 0,0 0 0,-1 0-1,1 35 1,-4-45-106,-2 15 45,0-25-51,1 0-1,0 0 0,-1 0 1,1-1-1,0 1 1,-1 0-1,1 0 1,-1-1-1,0 1 1,1 0-1,-1 0 1,1-1-1,-1 1 1,0-1-1,0 1 0,1-1 1,-1 1-1,0-1 1,0 1-1,0-1 1,1 0-1,-1 1 1,0-1-1,0 0 1,-2 1-1,-5 0 18,0-1 1,0 0-1,0 0 0,0 0 0,0-1 1,0 0-1,0-1 0,0 0 1,1 0-1,-1 0 0,1-1 0,-1 0 1,1-1-1,0 0 0,-9-5 0,-9-9 22,1-1 0,-36-36 0,43 39 16,-25-29 688,41 63-952,2 61-293,1-38-941,-2 1-1,-1-1 0,-10 58 1,-6-46-3442</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40.737"/>
    </inkml:context>
    <inkml:brush xml:id="br0">
      <inkml:brushProperty name="width" value="0.05" units="cm"/>
      <inkml:brushProperty name="height" value="0.05" units="cm"/>
    </inkml:brush>
  </inkml:definitions>
  <inkml:trace contextRef="#ctx0" brushRef="#br0">262 213 4809,'0'0'5725,"0"-1"-5661,0 1 0,-1-1 0,1 1 0,0-1 0,0 1 0,0-1-1,0 1 1,0-1 0,0 1 0,0-1 0,1 1 0,-1-1 0,0 1 0,0-1 0,0 1-1,0-1 1,1 1 0,-1-1 0,0 1 0,0-1 0,1 1 0,-1 0 0,0-1 0,1 1-1,-1-1 1,1 1 0,-1 0 0,0 0 0,1-1 0,-1 1 0,1-1 0,791 12 3984,-16-1-3534,267-42 146,-325-8-380,-340 23-165,65-18 33,21-2-79,-342 32-44,294-21 37,-156 0-5,-259 26-51,-1 0-1,1 0 1,0 0-1,0 0 1,0 0 0,0 0-1,0 0 1,-1 1-1,1-1 1,0 0-1,0 1 1,0-1-1,-1 1 1,1-1-1,0 1 1,0-1-1,-1 1 1,1-1 0,-1 1-1,1 0 1,0-1-1,-1 1 1,1 0-1,-1 0 1,1-1-1,-1 1 1,0 0-1,1 0 1,-1 0-1,0-1 1,0 1-1,1 0 1,-1 0 0,0 0-1,0 0 1,0 0-1,0 1 1,0 47-40,-1-26 83,8 142 204,2 133 285,-9-245-475,15 511 502,-10-487-516,-3-36-11,1-1 1,17 77-1,-20-117-30,-1 1 0,1-1 1,0 1-1,0 0 0,0-1 1,0 1-1,-1-1 0,1 1 0,0-1 1,-1 1-1,1-1 0,0 1 1,-1-1-1,1 1 0,-1-1 1,1 1-1,-1-1 0,1 0 1,-1 1-1,1-1 0,-1 0 0,1 1 1,-1-1-1,1 0 0,-1 0 1,0 1-1,1-1 0,-1 0 1,1 0-1,-1 0 0,0 0 1,1 0-1,-1 0 0,1 0 0,-1 0 1,0 0-1,1 0 0,-2 0 1,-36 0 43,27-1 1,-870-3 230,-594 3-206,898 28-94,-75 1 34,-381-34-22,691 22-17,105-3 19,166-11-1,-19 0-11,-1 4 0,-120 23-1,187-23 132,16-3-358,13-1-1148,350-11-6945,-214 3 808</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6.857"/>
    </inkml:context>
    <inkml:brush xml:id="br0">
      <inkml:brushProperty name="width" value="0.05" units="cm"/>
      <inkml:brushProperty name="height" value="0.05" units="cm"/>
    </inkml:brush>
  </inkml:definitions>
  <inkml:trace contextRef="#ctx0" brushRef="#br0">687 0 10162,'0'0'4701,"16"28"-4290,51 93-23,-61-110-358,-1 1 0,0 0 0,-1 0 0,-1 0 0,1 1-1,-2-1 1,0 1 0,-1-1 0,0 1 0,0 0 0,-2 0 0,1-1 0,-5 18 0,4-25-23,0 1 0,0-1 0,-1-1 0,0 1 0,0 0 0,0 0 0,0-1 0,-1 1 0,0-1 0,0 1-1,0-1 1,-1 0 0,1-1 0,-1 1 0,0-1 0,0 1 0,0-1 0,0 0 0,-1 0 0,1-1 0,-1 0 0,0 1 0,0-1 0,1-1 0,-1 1 0,-6 0 0,-6 2 22,0-1-1,0 0 1,0-2-1,-1 0 1,1-1-1,-28-3 1,31 1-22,1-1 0,0 0 0,0-1 1,0 0-1,0-1 0,1-1 0,0 0 0,0-1 1,0 0-1,1 0 0,0-2 0,0 1 0,1-1 1,0-1-1,1 0 0,-10-13 0,11 13 1,1-1 0,0 0 0,0 0 0,1 0 0,1-1-1,0 0 1,0 0 0,2-1 0,-1 1 0,1-1 0,1 0 0,1 0 0,-1 0-1,2 0 1,0 0 0,1 0 0,2-15 0,-2 24 7,1-1 0,0 1 1,-1-1-1,2 1 0,-1 0 1,1 0-1,-1 0 0,1 0 1,0 0-1,0 1 0,1-1 0,-1 1 1,1 0-1,0 0 0,0 0 1,0 0-1,0 1 0,0 0 0,1 0 1,-1 0-1,0 0 0,1 0 1,0 1-1,8-1 0,-7 0-15,0 1 1,0 0-1,0 0 0,0 1 1,1 0-1,-1 0 0,0 0 1,0 1-1,0 0 0,0 0 0,0 1 1,-1-1-1,1 1 0,0 1 1,-1-1-1,1 1 0,-1 0 0,0 0 1,8 6-1,-6-1-83,-1 0 0,0 0-1,0 1 1,-1-1 0,0 2 0,0-1 0,-1 0 0,0 1-1,-1 0 1,0-1 0,2 20 0,-2-9-398,0 1 0,-2-1 0,-1 1 0,-4 37 0,2-46-25,0 1 0,-1-1 0,-1 1 1,-6 14-1,-23 36-2665</inkml:trace>
  <inkml:trace contextRef="#ctx0" brushRef="#br0" timeOffset="1">36 73 8370,'0'0'4465,"-13"163"-5425,3-87-473,-3-12-2640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7.200"/>
    </inkml:context>
    <inkml:brush xml:id="br0">
      <inkml:brushProperty name="width" value="0.05" units="cm"/>
      <inkml:brushProperty name="height" value="0.05" units="cm"/>
    </inkml:brush>
  </inkml:definitions>
  <inkml:trace contextRef="#ctx0" brushRef="#br0">396 1 11362,'0'0'3158,"2"27"-2847,24 181 331,-24-195-589,2 11 77,-1 1 1,0-1-1,-2 1 0,-1 0 0,-4 31 0,4-55-122,-1 1-1,1-1 0,-1 0 1,0 1-1,1-1 0,-1 0 0,0 0 1,0 0-1,0 1 0,0-1 1,0 0-1,0 0 0,0 0 0,0 0 1,0-1-1,-1 1 0,1 0 1,0 0-1,-1-1 0,1 1 0,0-1 1,-1 1-1,1-1 0,-1 1 1,1-1-1,-3 0 0,-44 1 176,39-2-150,-6-1-6,1-1 0,-1 0 0,1-1-1,0 0 1,0-1 0,1-1 0,-1 0 0,1-1 0,0-1 0,1 0 0,-16-13 0,1-1 184,2-1 0,0-1 0,-39-49-1,58 65-70,-11-19 497,25 69-900,-1-21 163,6 15-367,-2 0 0,10 53 0,-19-78 52,-1 1 0,0 0 0,-1-1 0,0 1 1,-1-1-1,0 1 0,-1 0 0,0-1 1,-1 0-1,0 1 0,-1-1 0,-7 13 0,3-9-1214,-1-1 0,-12 15 0,20-28 1595</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7.557"/>
    </inkml:context>
    <inkml:brush xml:id="br0">
      <inkml:brushProperty name="width" value="0.05" units="cm"/>
      <inkml:brushProperty name="height" value="0.05" units="cm"/>
    </inkml:brush>
  </inkml:definitions>
  <inkml:trace contextRef="#ctx0" brushRef="#br0">0 71 7498,'0'0'8777,"172"-70"-8777,-107 113-40,3 16-24,-3 11-24,-14 9 40,-8 2-816,-24 21-1032,-13-20-641,-6-24-2048</inkml:trace>
  <inkml:trace contextRef="#ctx0" brushRef="#br0" timeOffset="1">159 243 9642,'0'0'3897,"81"160"-3897,-81-99-104,0 4-648,-62 13-481,-9-13-783,-7-16-4721</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7.886"/>
    </inkml:context>
    <inkml:brush xml:id="br0">
      <inkml:brushProperty name="width" value="0.05" units="cm"/>
      <inkml:brushProperty name="height" value="0.05" units="cm"/>
    </inkml:brush>
  </inkml:definitions>
  <inkml:trace contextRef="#ctx0" brushRef="#br0">0 0 10986,'0'0'6354,"2"1"-6449,-2-1 90,1 0-1,0 1 0,-1-1 1,1 0-1,-1 1 1,1-1-1,-1 1 1,1-1-1,-1 1 1,1 0-1,-1-1 1,1 1-1,-1-1 1,0 1-1,1 0 1,-1-1-1,0 1 1,0 0-1,0-1 1,1 1-1,-1 1 1,9 32 94,-2 1 0,-1 0 0,-1 0 0,-1 44 0,-1-36 50,3 248 472,-7-166-483,23 186 1,-21-305-125,0 5-3,1 0 0,0 0-1,1 0 1,7 18 0,-9-27-1,0 0 0,0-1 0,0 1 0,0 0 1,0-1-1,0 1 0,0 0 0,0-1 0,1 0 0,-1 1 0,1-1 0,-1 0 0,1 1 0,-1-1 0,1 0 0,0 0 0,0-1 1,-1 1-1,1 0 0,0 0 0,0-1 0,0 1 0,0-1 0,0 0 0,0 1 0,0-1 0,0 0 0,0 0 0,0 0 0,-1-1 0,1 1 1,0 0-1,3-2 0,2 0-25,0-1 0,-1-1 0,0 1 0,1-1 1,-1 0-1,0 0 0,-1-1 0,1 0 0,-1 0 0,0 0 1,0-1-1,-1 0 0,8-11 0,5-6-223,47-59-1804,-10 1-2253</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8.244"/>
    </inkml:context>
    <inkml:brush xml:id="br0">
      <inkml:brushProperty name="width" value="0.05" units="cm"/>
      <inkml:brushProperty name="height" value="0.05" units="cm"/>
    </inkml:brush>
  </inkml:definitions>
  <inkml:trace contextRef="#ctx0" brushRef="#br0">0 0 12043,'0'0'3200,"192"12"-3776,-76 20-1304,-18-3-1129,-14 0-6545</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8.568"/>
    </inkml:context>
    <inkml:brush xml:id="br0">
      <inkml:brushProperty name="width" value="0.05" units="cm"/>
      <inkml:brushProperty name="height" value="0.05" units="cm"/>
    </inkml:brush>
  </inkml:definitions>
  <inkml:trace contextRef="#ctx0" brushRef="#br0">0 277 10922,'0'0'6083,"16"-31"-5652,49-102-59,-57 116-111,-1-1 0,8-27-1,-6 17 335,-6 24-460,-3 4-146,1 0-1,-1 0 1,0 0 0,1 0-1,-1 0 1,0 0 0,1 1-1,-1-1 1,0 0 0,1 0-1,-1 0 1,0 1-1,1-1 1,-1 0 0,0 0-1,0 1 1,1-1 0,-1 0-1,0 1 1,0-1 0,0 0-1,1 0 1,-1 1 0,0-1-1,0 1 1,0-1-1,0 0 1,0 1 0,9 22-107,12 46 0,-5-12 91,131 337-4271,-110-312-354</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8.992"/>
    </inkml:context>
    <inkml:brush xml:id="br0">
      <inkml:brushProperty name="width" value="0.05" units="cm"/>
      <inkml:brushProperty name="height" value="0.05" units="cm"/>
    </inkml:brush>
  </inkml:definitions>
  <inkml:trace contextRef="#ctx0" brushRef="#br0">0 0 728,'0'0'17940,"127"23"-17940,-79 15-80,4 12 72,-10 11-80,-13 12-248,-9 6-616,-20 29-1033,0-21-1143,-16-23-2626</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9.332"/>
    </inkml:context>
    <inkml:brush xml:id="br0">
      <inkml:brushProperty name="width" value="0.05" units="cm"/>
      <inkml:brushProperty name="height" value="0.05" units="cm"/>
    </inkml:brush>
  </inkml:definitions>
  <inkml:trace contextRef="#ctx0" brushRef="#br0">279 1 12755,'0'0'3424,"6"198"-3111,7-122-145,-9 3-88,-4-4-80,0-5-200,-36-8-889,-58-13-855,10-20-217,-4-20-479</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29.671"/>
    </inkml:context>
    <inkml:brush xml:id="br0">
      <inkml:brushProperty name="width" value="0.05" units="cm"/>
      <inkml:brushProperty name="height" value="0.05" units="cm"/>
    </inkml:brush>
  </inkml:definitions>
  <inkml:trace contextRef="#ctx0" brushRef="#br0">295 1 9482,'0'0'5060,"30"11"-4812,100 41 48,-117-47-230,0 1-1,-1 1 1,0 0 0,0 1-1,0 0 1,-1 0-1,-1 2 1,1-1 0,-1 1-1,-1 1 1,0 0 0,10 15-1,-15-19 35,1 1 0,-1 0-1,0 0 1,-1 0-1,1 0 1,1 13 0,-3-18-48,-2 1 0,1 0 0,0 0 0,-1 0 0,0 0 0,0 0 0,0 1 0,0-1 1,-1 0-1,1 0 0,-1-1 0,0 1 0,0 0 0,-1 0 0,1 0 0,-3 4 0,0-3 4,0 0-1,-1-1 1,1 1-1,-1-1 0,0-1 1,0 1-1,0-1 0,0 1 1,0-2-1,-1 1 1,-7 2-1,-5 2 54,0-2-1,-28 6 1,-21-3 32,1-2-1,-112-5 1,78-3-135,86 2-316,-22 0 136,16-7-5394</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0.045"/>
    </inkml:context>
    <inkml:brush xml:id="br0">
      <inkml:brushProperty name="width" value="0.05" units="cm"/>
      <inkml:brushProperty name="height" value="0.05" units="cm"/>
    </inkml:brush>
  </inkml:definitions>
  <inkml:trace contextRef="#ctx0" brushRef="#br0">79 1 12339,'0'0'4593,"-17"169"-4105,37-79 40,-1 6-152,4 4-112,-4-4-144,-2-3-48,-11-2-16,-6-7-56,0-5-512,-45-9-1040,-10-23-2633,-10-24-1144</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41.874"/>
    </inkml:context>
    <inkml:brush xml:id="br0">
      <inkml:brushProperty name="width" value="0.05" units="cm"/>
      <inkml:brushProperty name="height" value="0.05" units="cm"/>
    </inkml:brush>
  </inkml:definitions>
  <inkml:trace contextRef="#ctx0" brushRef="#br0">1 1 8514,'0'0'2067,"3"32"-1732,20 199 629,-11 97 1390,0-557-2388,-8 196-48,2 1 0,1 0 0,1 0 0,2 1 0,14-31 0,-23 59 64,18-29 55,-19 31-46,0 1 1,1-1 0,-1 1 0,1-1 0,-1 1 0,1-1 0,-1 1 0,1-1 0,-1 1-1,1 0 1,-1-1 0,1 1 0,0 0 0,-1 0 0,1-1 0,0 1 0,-1 0 0,1 0 0,0 0-1,-1 0 1,1 0 0,0 0 0,-1 0 0,1 0 0,0 0 0,-1 0 0,1 0 0,0 0-1,-1 0 1,1 0 0,0 1 0,-1-1 0,1 0 0,0 1 0,-1-1 0,1 0 0,-1 1 0,1-1-1,-1 1 1,1-1 0,-1 0 0,1 1 0,-1 0 0,1-1 0,-1 1 0,0-1 0,1 2 0,15 25-25,0 1 0,-3 1 0,19 55 1,-23-62 53,4 22 59,-1-1-1,-2 1 1,-2 1-1,4 72 1,-12-116-62,0 1 0,1-1 0,-1 1 1,0-1-1,1 1 0,-1-1 0,1 1 0,-1-1 1,1 1-1,0-1 0,-1 1 0,3 1 1,3-3 284,0-16-119,22-123-342,-20 85 0,3 0 0,3 1 0,1 0 1,25-54-1,-38 103 148,10-17-237,-5 18 96,0 14 57,17 75 228,-3 1 0,16 169 0,-36-245-304,0-1 0,0 1 1,0-1-1,2 1 0,-1-1 0,1 0 1,1 0-1,0 0 0,0 0 1,10 15-1,4-6-2520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0.388"/>
    </inkml:context>
    <inkml:brush xml:id="br0">
      <inkml:brushProperty name="width" value="0.05" units="cm"/>
      <inkml:brushProperty name="height" value="0.05" units="cm"/>
    </inkml:brush>
  </inkml:definitions>
  <inkml:trace contextRef="#ctx0" brushRef="#br0">0 31 11626,'0'0'3949,"37"-6"-3809,124-18-13,-151 24-118,0-1 0,0 1 1,0 1-1,0 0 0,-1 0 0,1 1 0,0 0 0,-1 1 1,0 0-1,1 0 0,-1 1 0,0 0 0,15 11 1,-9-6-11,0-1-1,-1 2 0,0-1-1,0 2 1,-1 0 0,0 1 0,-1 0 0,0 1-1,-1 0 1,-1 1 0,11 19 0,-15-23 0,0 1 0,-1 1 0,0-1 0,-1 1 0,-1 0 0,0-1 0,0 2 0,-1-1 0,-1 0 0,0 0 0,0 1 0,-1-1 0,-1 0 0,0 1 0,-3 12 0,2-21 12,1 1 0,-1-1 0,0 0 0,0 1 0,0-1 0,-1 0 0,0-1 0,1 1 0,-1 0 0,0-1 0,-1 1 0,1-1 0,-1 0 0,1 0 0,-1-1 1,0 1-1,0-1 0,0 1 0,0-1 0,-1-1 0,1 1 0,-1-1 0,1 1 0,-8 0 0,0 0 12,1 0 1,-1-1-1,0 0 0,1-1 1,-1 0-1,0-1 0,1 0 1,-22-6-1,17 2-7,0-1 1,1-1-1,0-1 0,0 0 1,-22-16-1,6 1 41,-38-38 0,48 41 22,-26-34 0,41 45-69,-1 0-1,2 0 0,-1 0 1,1-1-1,1 0 0,0 0 1,-4-11-1,8 19-34,0 1-1,-1 0 1,1-1-1,0 1 1,0-1 0,0 1-1,0 0 1,0-1-1,0 1 1,0-1 0,0 1-1,1 0 1,-1-1 0,1 1-1,-1 0 1,1-1-1,-1 1 1,1 0 0,-1 0-1,1-1 1,1 0 0,0 0-59,0 0 1,1 0-1,-1 1 1,0-1-1,0 1 1,1-1-1,-1 1 1,1 0-1,-1 0 1,5-1-1,7-1-654,0 1-1,0 0 0,23 0 1,-27 2 58,73-1-4530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1.417"/>
    </inkml:context>
    <inkml:brush xml:id="br0">
      <inkml:brushProperty name="width" value="0.05" units="cm"/>
      <inkml:brushProperty name="height" value="0.05" units="cm"/>
    </inkml:brush>
  </inkml:definitions>
  <inkml:trace contextRef="#ctx0" brushRef="#br0">84 540 8386,'0'0'3597,"-2"28"-3140,0 1-242,2 58-1,1-84-197,-1 1 0,1 0 0,1-1-1,-1 1 1,0-1 0,1 1-1,0-1 1,0 0 0,0 1-1,0-1 1,0 0 0,1 0 0,-1-1-1,1 1 1,0 0 0,0-1-1,0 0 1,0 1 0,0-1-1,0 0 1,1-1 0,-1 1 0,1-1-1,-1 1 1,8 1 0,3 2 26,3 2 119,1-1 0,1 0-1,-1-1 1,1-1 0,0-1 0,0-1 0,31 1 0,-49-7 1243,-1 0-1271,-1 0-1,0 1 0,0-1 0,0 0 0,-1 1 0,1-1 0,-1 1 0,0-1 0,0 1 0,0 0 1,-1 0-1,1 0 0,-1 0 0,1 0 0,-5-2 0,4 1-46,-48-52 586,-72-82 251,102 111-842,1 0-1,2-1 1,-21-42-1,33 57-104,0 0-1,1 0 1,1 0-1,0 0 1,1-1 0,0 1-1,1-1 1,1 0 0,0 0-1,1 0 1,3-25-1,-2 30-76,1 1-1,1 0 0,-1 0 1,1 1-1,1-1 0,-1 1 1,1-1-1,1 1 0,-1 0 1,1 0-1,0 1 0,1 0 1,0 0-1,0 0 0,0 0 1,1 1-1,-1 0 0,1 0 1,0 1-1,1 0 0,7-3 1,14-4-1096,1 0 1,0 3-1,0 0 0,1 2 1,34-3-1,26 7-6305</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4.152"/>
    </inkml:context>
    <inkml:brush xml:id="br0">
      <inkml:brushProperty name="width" value="0.05" units="cm"/>
      <inkml:brushProperty name="height" value="0.05" units="cm"/>
    </inkml:brush>
  </inkml:definitions>
  <inkml:trace contextRef="#ctx0" brushRef="#br0">348 476 10786,'0'0'5228,"4"-29"-4812,9-94 70,-12 111-433,0 0 0,-1-1 0,0 1 0,-1-1 0,0 1 0,-1-1 0,0 1 0,-1 0 0,0 0 0,-1 0 0,-7-15 0,3 15-56,0 0 0,0 1-1,-1 0 1,0 0 0,-1 1 0,0 0 0,-1 0 0,-11-7 0,10 8-11,0 1 0,0 0 1,-25-11-1,31 16 1,1 1 1,-1 0-1,0 0 0,0 1 0,0-1 0,0 1 1,0 1-1,0-1 0,0 1 0,0 0 0,-10 2 1,14-2 6,1 1 1,-1 0-1,1 0 0,-1-1 1,1 1-1,-1 0 1,1 0-1,0 0 1,-1 1-1,1-1 0,0 0 1,0 0-1,0 1 1,0-1-1,0 1 1,0-1-1,0 1 0,1-1 1,-1 1-1,0-1 1,1 1-1,-1 0 1,1 2-1,-7 45-57,7-42 61,-2 18-22,1 0 0,1 1-1,1-1 1,6 33 0,-5-49 19,0 0-1,1-1 1,0 1 0,0-1-1,1 0 1,0 0-1,0 0 1,1 0 0,0-1-1,1 0 1,-1 0 0,1 0-1,1-1 1,-1 1 0,15 9-1,-13-11 6,1-1 0,-1 1 0,1-1 0,0-1 0,0 0 0,1 0 0,-1-1 0,1 0 0,-1-1 0,1 0 0,0 0 0,-1-1 0,15-1 0,-20 1 1,0-1 0,0 0-1,-1 1 1,1-1 0,0-1-1,-1 1 1,1 0 0,-1-1-1,1 0 1,-1 0 0,0 0-1,0 0 1,0 0-1,0-1 1,0 1 0,0-1-1,-1 0 1,1 0 0,-1 0-1,0 0 1,0 0 0,0 0-1,2-5 1,3-9-40,-1 1 1,0-1-1,6-32 1,-4 14-4,-7 33-66,3 7-431,22 75 620,-2 1 0,-5 2-1,-2 0 1,9 167-1,-26-244-74,1 30 28,-1 1 0,-8 53 0,5-78-21,1 0 0,-2 0 0,1-1-1,-2 1 1,1-1 0,-2 0 0,1 0-1,-2 0 1,1-1 0,-1 0 0,-10 11 0,8-13 16,1 0 1,-1 0 0,-1 0 0,0-1-1,0-1 1,0 0 0,0 0 0,-1-1 0,0 0-1,0-1 1,-1 0 0,1-1 0,-1 0-1,0-1 1,1-1 0,-1 1 0,0-2-1,0 0 1,0 0 0,0-1 0,-21-4-1,24 3-63,-1 0 0,1-1-1,0 0 1,0-1-1,0 0 1,0 0-1,0 0 1,1-1 0,0-1-1,0 0 1,1 0-1,-1 0 1,1-1-1,0 0 1,1 0 0,0-1-1,0 0 1,1 0-1,0 0 1,0 0-1,1-1 1,0 0 0,0 0-1,1 0 1,0-1-1,-2-16 1,3 18-132,1 0 1,0 0-1,1 0 1,-1 0-1,2 0 1,-1 0-1,1 0 1,0 0-1,1 0 0,0 0 1,0 0-1,0 0 1,1 1-1,1-1 1,6-11-1,19-16-1225,1 2 0,2 2 0,45-37 0,11-3-5277</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4.509"/>
    </inkml:context>
    <inkml:brush xml:id="br0">
      <inkml:brushProperty name="width" value="0.05" units="cm"/>
      <inkml:brushProperty name="height" value="0.05" units="cm"/>
    </inkml:brush>
  </inkml:definitions>
  <inkml:trace contextRef="#ctx0" brushRef="#br0">1 1 8994,'0'0'3289,"0"26"-3093,0-6-132,-1 7 45,2 0 1,0-1-1,2 1 0,1-1 1,9 31-1,-6-28 27,2-2-1,1 1 1,2-1 0,0-1-1,2 0 1,0-1 0,37 47-1,-47-68-136,1 0 0,-1 0-1,1 0 1,0 0-1,0 0 1,0-1 0,1 0-1,-1 0 1,1-1 0,0 1-1,11 2 1,-14-5-23,0 1 0,-1-1 1,1 1-1,0-1 0,-1 0 0,1 0 1,0 0-1,-1-1 0,1 1 1,0 0-1,-1-1 0,1 0 0,-1 0 1,1 0-1,-1 0 0,1 0 1,-1 0-1,0-1 0,1 1 0,-1-1 1,0 1-1,0-1 0,0 0 1,0 0-1,-1 0 0,1 0 0,0 0 1,-1 0-1,3-4 0,3-10-214,0-1 1,-1 1-1,-1-1 0,0 0 0,-1 0 1,3-32-1,-2-113 466,-6 121 893,1 40-799,0 6-181,-1 73 391,-2-39-301,3 0 0,1 1 0,11 68 1,-10-100-290,0 1 1,1-1 0,0 0-1,0 0 1,1-1 0,0 1-1,0-1 1,0 1 0,1-1-1,1-1 1,-1 1 0,1-1 0,11 10-1,-11-11-432,1-1-1,0 1 1,0-2-1,0 1 0,1-1 1,-1 0-1,1 0 1,-1-1-1,11 2 1,28-1-7859</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4.880"/>
    </inkml:context>
    <inkml:brush xml:id="br0">
      <inkml:brushProperty name="width" value="0.05" units="cm"/>
      <inkml:brushProperty name="height" value="0.05" units="cm"/>
    </inkml:brush>
  </inkml:definitions>
  <inkml:trace contextRef="#ctx0" brushRef="#br0">65 56 9946,'0'0'2702,"-6"25"-2146,-15 80-180,20-101-364,0 0 0,0 1-1,0-1 1,1 0 0,0 0 0,0 1-1,0-1 1,1 0 0,-1 0 0,1 1-1,0-1 1,0 0 0,1 0 0,-1 0-1,1 0 1,0 0 0,0 0 0,0-1-1,0 1 1,1-1 0,0 1 0,-1-1-1,1 0 1,0 0 0,1 0 0,-1 0-1,0-1 1,8 5 0,-3-4 2,-1 0 1,1 0 0,0 0-1,0-1 1,0 0 0,1-1-1,-1 0 1,0 0-1,1 0 1,-1-1 0,0-1-1,10-1 1,-13 1-59,0 0-1,1-1 1,-1 0-1,0 0 1,0 0-1,0-1 1,0 0 0,-1 0-1,1 0 1,-1 0-1,0-1 1,0 0 0,0 1-1,0-2 1,0 1-1,-1 0 1,0-1-1,0 1 1,0-1 0,-1 0-1,3-7 1,1-1-69,-2 0 1,0 0-1,0 0 1,-1-1-1,-1 1 0,0-1 1,0-19-1,-2 28 123,0 1-1,-1 0 0,1 0 1,-1-1-1,1 1 0,-1 0 1,-1 0-1,1 0 0,0 0 1,-1 0-1,0 0 0,0 0 1,0 0-1,-1 1 0,1-1 1,-1 1-1,0 0 0,-4-5 1,2 4 47,0 1 1,-1-1 0,1 1-1,-1 1 1,1-1-1,-1 1 1,0 0 0,0 0-1,0 1 1,0-1 0,0 1-1,-10 0 1,10 1-20,1 0-1,0 0 1,-1 0-1,1 0 1,-1 1-1,1 0 1,0 0-1,-1 1 1,1-1-1,0 1 1,0 0-1,0 1 1,0-1-1,1 1 1,-8 5-1,5-1 38,0-1 0,0 2 0,1-1 0,0 1 0,0 0 0,1 0 0,-9 17 0,4-3 192,0 0-1,2 1 1,-11 43-1,16-52-199,1 0 1,0 0-1,1-1 0,0 1 0,1 0 1,1 0-1,0 0 0,4 16 0,-3-24-63,0-1 0,0 1 0,1 0-1,0-1 1,0 0 0,0 0-1,0 0 1,1 0 0,0 0 0,0-1-1,1 0 1,-1 0 0,1 0 0,0 0-1,0-1 1,0 1 0,10 4-1,-1-2-144,0 0 0,0-1 0,1-1 0,-1 0 0,1-1 0,24 2 0,5-2-1362,0-2 0,0-2 0,46-6 0,-61 1-2906,39-13-1</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5.255"/>
    </inkml:context>
    <inkml:brush xml:id="br0">
      <inkml:brushProperty name="width" value="0.05" units="cm"/>
      <inkml:brushProperty name="height" value="0.05" units="cm"/>
    </inkml:brush>
  </inkml:definitions>
  <inkml:trace contextRef="#ctx0" brushRef="#br0">16 0 10938,'0'0'2340,"-3"30"-1824,0 2-368,-3 31 242,2 71 0,5-112-240,1 0 0,1 1 0,1-2 1,11 37-1,-11-45-119,0 0 0,2-1 0,-1 0 0,2 0 0,0-1 0,0 0 0,1 0 0,0 0 0,11 10 0,-17-19-39,0 0 0,0 0 0,0 0 0,0 0-1,1-1 1,-1 1 0,0-1 0,1 1 0,0-1-1,-1 0 1,1 0 0,0 0 0,-1 0 0,1-1 0,0 1-1,0-1 1,0 1 0,0-1 0,-1 0 0,1 0-1,0-1 1,0 1 0,0 0 0,0-1 0,4-1 0,-3 0-28,0 0 0,-1 0 0,1-1 1,0 1-1,-1-1 0,1 0 1,-1 0-1,0 0 0,0-1 0,0 1 1,-1-1-1,1 1 0,-1-1 1,0 0-1,3-5 0,4-14-20,-1-1 0,-1 1 1,-1-1-1,0-1 0,-2 1 0,-1-1 0,-2 1 0,0-28 0,-1 50 507,-1 17-177,-6 29-282,1-19-56,2-1 0,1 1-1,2 0 1,0 0 0,4 47-1,-1-68-146,-1 1-1,0 0 0,1-1 1,0 1-1,0-1 1,0 1-1,0-1 0,1 0 1,0 0-1,0 0 1,0-1-1,0 1 0,1 0 1,-1-1-1,1 0 1,0 0-1,5 3 0,29 9-4413</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5.596"/>
    </inkml:context>
    <inkml:brush xml:id="br0">
      <inkml:brushProperty name="width" value="0.05" units="cm"/>
      <inkml:brushProperty name="height" value="0.05" units="cm"/>
    </inkml:brush>
  </inkml:definitions>
  <inkml:trace contextRef="#ctx0" brushRef="#br0">195 18 5657,'0'0'5915,"-6"31"-4974,-20 101-170,25-125-703,0 0 0,0 0 0,1 0 0,0 0 0,0 0 0,0 0 0,1 0 1,2 7-1,-2-11-39,0 1 1,0-1 0,1 0 0,-1 0-1,1 0 1,0 0 0,-1 0 0,1 0 0,1-1-1,-1 1 1,0-1 0,5 4 0,-2-2-14,0-1 1,0-1-1,1 1 0,0-1 1,-1 0-1,1 0 1,0 0-1,0-1 1,0 0-1,0 0 0,0-1 1,0 1-1,12-2 1,-13 0-97,1 0 1,-1 0-1,0-1 1,1 0-1,-1 0 1,0 0-1,0-1 0,0 1 1,-1-1-1,1 0 1,0-1-1,-1 1 1,0-1-1,0 0 1,0 0-1,-1 0 1,1 0-1,-1-1 0,0 1 1,0-1-1,0 0 1,-1 0-1,0 0 1,3-8-1,-3 7-1,1-1 1,-1 0-1,0 0 0,-1 0 0,1 0 0,-1 0 1,-1 0-1,1 0 0,-1 0 0,-1 0 0,1-1 0,-1 1 1,0 0-1,-1 0 0,0 0 0,0 1 0,0-1 1,-1 0-1,-4-7 0,2 8 122,0 0 0,0 1-1,0 0 1,0 0 0,-1 0 0,0 1 0,0 0 0,0 0-1,-1 0 1,1 1 0,-1 0 0,0 0 0,1 0-1,-12-1 1,-2-1 251,-1 2-1,0 0 0,-40 0 1,55 3-238,1 0-1,-1 0 1,1 1 0,-1 0 0,1 0 0,0 0-1,-1 0 1,1 1 0,0 0 0,0 0 0,0 0-1,0 1 1,0 0 0,1 0 0,-1 0 0,1 0-1,0 1 1,0-1 0,0 1 0,0 0 0,1 1-1,0-1 1,-1 0 0,2 1 0,-6 9 0,2 1 50,0 1 1,1 0-1,0 1 1,1-1-1,1 1 0,1 0 1,0 0-1,1 0 1,1 0-1,0 0 1,6 29-1,-5-38-118,1 0 1,0-1-1,0 1 0,1-1 0,0 0 1,0 0-1,0 0 0,1 0 0,1 0 0,-1-1 1,1 0-1,0 1 0,0-2 0,0 1 0,1-1 1,0 0-1,7 5 0,1-1-242,1 0 0,0-1-1,1-1 1,-1 0 0,2-1 0,23 5 0,52 8-3257,-7-16-4544</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5.982"/>
    </inkml:context>
    <inkml:brush xml:id="br0">
      <inkml:brushProperty name="width" value="0.05" units="cm"/>
      <inkml:brushProperty name="height" value="0.05" units="cm"/>
    </inkml:brush>
  </inkml:definitions>
  <inkml:trace contextRef="#ctx0" brushRef="#br0">0 12 12875,'0'0'2896,"182"0"-7121,-117-11-1632</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6.310"/>
    </inkml:context>
    <inkml:brush xml:id="br0">
      <inkml:brushProperty name="width" value="0.05" units="cm"/>
      <inkml:brushProperty name="height" value="0.05" units="cm"/>
    </inkml:brush>
  </inkml:definitions>
  <inkml:trace contextRef="#ctx0" brushRef="#br0">228 1 11202,'0'0'2994,"5"36"-2291,36 246 721,-2-39-2,-24-171-945,31 92 0,-46-164-476,7 23 93,2-1-1,1 1 0,14 23 1,-21-41-94,0 0 0,0 0 1,0-1-1,1 0 0,-1 1 1,1-1-1,0 0 0,1-1 1,-1 1-1,1-1 0,-1 0 1,1 0-1,0 0 0,0-1 1,0 1-1,0-1 0,1-1 0,-1 1 1,10 1-1,-12-3-40,0 0 1,0 0-1,0 0 1,0 0-1,0-1 0,0 1 1,0-1-1,0 0 0,0 0 1,0 0-1,0 0 0,-1-1 1,1 1-1,0-1 1,2-2-1,2-2-179,0 0 1,-1 0-1,9-12 1,-11 13 80,7-9-766,-1 0-1,11-22 0,11-33-4093</inkml:trace>
  <inkml:trace contextRef="#ctx0" brushRef="#br0" timeOffset="1">1 500 10986,'0'0'3497,"233"-53"-7778,-152 30-3609</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6.699"/>
    </inkml:context>
    <inkml:brush xml:id="br0">
      <inkml:brushProperty name="width" value="0.05" units="cm"/>
      <inkml:brushProperty name="height" value="0.05" units="cm"/>
    </inkml:brush>
  </inkml:definitions>
  <inkml:trace contextRef="#ctx0" brushRef="#br0">179 336 4369,'0'0'8762,"19"172"-8250,4-102-184,3-3-8,-1 3-32,-2-9-168,0-5-16,-7-10-104,-3-11-400,3-11-512,0-24-576,-3 0-1017,-3 0-2768</inkml:trace>
  <inkml:trace contextRef="#ctx0" brushRef="#br0" timeOffset="1">0 0 11042,'0'0'905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42.202"/>
    </inkml:context>
    <inkml:brush xml:id="br0">
      <inkml:brushProperty name="width" value="0.05" units="cm"/>
      <inkml:brushProperty name="height" value="0.05" units="cm"/>
    </inkml:brush>
  </inkml:definitions>
  <inkml:trace contextRef="#ctx0" brushRef="#br0">13 342 7402,'0'0'3208,"13"163"-2696,-6-108-104,3-2-63,-4-1-73,1-8-160,-1-9-32,1-9-80,9-26-1081,0 0-1351,0-20-6282</inkml:trace>
  <inkml:trace contextRef="#ctx0" brushRef="#br0" timeOffset="1">1 0 6305,'0'0'3665</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7.042"/>
    </inkml:context>
    <inkml:brush xml:id="br0">
      <inkml:brushProperty name="width" value="0.05" units="cm"/>
      <inkml:brushProperty name="height" value="0.05" units="cm"/>
    </inkml:brush>
  </inkml:definitions>
  <inkml:trace contextRef="#ctx0" brushRef="#br0">1 1 8482,'0'0'2584,"5"29"-1373,19 99-188,29 79 2014,-29-126-1938,-23-76-945,-1-3-106,0-1 0,0 1 0,0-1 0,0 0 0,0 1 0,1-1 0,-1 0 0,0 1 0,1-1 0,-1 0 0,1 0-1,-1 1 1,1-1 0,0 0 0,0 0 0,-1 0 0,3 2 0,-3-14-631,-1-78-4102,-4 37-1442</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7.383"/>
    </inkml:context>
    <inkml:brush xml:id="br0">
      <inkml:brushProperty name="width" value="0.05" units="cm"/>
      <inkml:brushProperty name="height" value="0.05" units="cm"/>
    </inkml:brush>
  </inkml:definitions>
  <inkml:trace contextRef="#ctx0" brushRef="#br0">1 5 8634,'0'0'5565,"0"-5"-5189</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7.805"/>
    </inkml:context>
    <inkml:brush xml:id="br0">
      <inkml:brushProperty name="width" value="0.05" units="cm"/>
      <inkml:brushProperty name="height" value="0.05" units="cm"/>
    </inkml:brush>
  </inkml:definitions>
  <inkml:trace contextRef="#ctx0" brushRef="#br0">201 1 1112,'-5'3'11327,"5"-3"-11135,0 18 1606,3 21-2419,10 8 1063,1-1 0,2 0-1,2-1 1,3-1 0,29 48-1,-46-85-391,4 8 45,0-1 1,1 0-1,19 21 0,-25-32-91,-1 0-1,1-1 1,-1 1-1,1-1 0,0 0 1,0 0-1,0 0 0,0 0 1,0-1-1,1 1 0,-1-1 1,0 0-1,1 1 1,-1-2-1,1 1 0,-1 0 1,1-1-1,-1 0 0,1 1 1,0-1-1,-1-1 1,1 1-1,4-1 0,-5-1-21,-1 1-1,1 0 1,0-1-1,-1 1 1,1-1-1,-1 0 1,0 0-1,1 0 1,-1 0-1,0 0 1,0 0-1,0 0 1,-1-1-1,1 1 1,-1-1-1,1 1 1,-1-1-1,1-3 1,18-53-416,-20 57 428,5-26-343,-1-1 0,-2-1 0,-2-45 0,0 46 146,0 14 163,-1 0 0,0 0 0,-5-19-1,5 28 126,-1 1-1,1-1 0,-1 1 1,-1-1-1,1 1 0,-1 0 1,1 0-1,-2 0 0,1 1 1,0-1-1,-7-6 0,9 10 46,1 4-114,3 86 528,5 0 1,3 0-1,28 107 0,-26-139-242,-3 0-1,-2 0 0,0 81 0,-7-133-285,-1 1 1,-1-1 0,1 0 0,-1 1-1,0-1 1,0 0 0,0 0-1,-1 0 1,0 0 0,0 0 0,0 0-1,-1 0 1,1-1 0,-1 1 0,0-1-1,0 0 1,-1 1 0,1-1-1,-1-1 1,0 1 0,0-1 0,0 1-1,-1-1 1,1-1 0,-8 5-1,-3 0-6,0-1-1,0 0 0,-1-1 0,1 0 0,-1-1 0,0-1 0,-28 2 0,11-3-433,0-2-1,-59-7 0,81 5 120,1 0 1,-1-1-1,1 0 1,0-1-1,0 0 1,1 0-1,-1-1 0,1 0 1,0-1-1,0 0 1,-15-13-1,14 9-603,1 0 0,0 0 0,0-1 0,1 0 0,-7-12 0,-9-31-6477</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8.242"/>
    </inkml:context>
    <inkml:brush xml:id="br0">
      <inkml:brushProperty name="width" value="0.05" units="cm"/>
      <inkml:brushProperty name="height" value="0.05" units="cm"/>
    </inkml:brush>
  </inkml:definitions>
  <inkml:trace contextRef="#ctx0" brushRef="#br0">1 149 9938,'0'0'2225,"9"29"-1090,1 2-711,52 152 1691,-40-124-1618,-2 2-1,-3 0 1,-3 1 0,-2 0 0,-4 1 0,2 87 0,-10-154-479,0-1 1,-1 1-1,1-1 0,-1 1 1,0 0-1,0-1 1,-1 1-1,1 0 0,-4-6 1,-7-19-38,-12-40-296,3 0 0,3-2 0,3 0 0,3-1 0,4 0 0,2-1 0,7-109 0,0 171 328,0-1 1,1 0 0,1 1 0,0-1 0,0 1 0,1 0-1,10-19 1,-13 27-2,1 1 0,-1-1 1,1 0-1,0 1 0,0-1 0,0 1 0,0 0 0,0-1 1,0 1-1,1 0 0,-1 0 0,1 1 0,-1-1 0,1 0 1,0 1-1,0 0 0,0-1 0,0 1 0,0 0 0,0 1 1,0-1-1,0 0 0,0 1 0,0 0 0,0 0 0,0 0 1,0 0-1,1 0 0,-1 1 0,0-1 0,0 1 0,0 0 1,4 1-1,-4 0-2,1 0 1,0 0-1,-1 0 0,0 1 1,1-1-1,-1 1 1,0 0-1,0 0 1,-1 0-1,1 1 0,-1-1 1,1 0-1,-1 1 1,0 0-1,0-1 1,-1 1-1,1 0 0,1 6 1,1 4 42,-1-1 0,0 2 0,-1-1 0,1 16 0,-1-12-62,-1 0 1,-1 0 0,-1 0 0,0 0 0,-1 0 0,-1 0-1,-1-1 1,-12 34 0,-42 62-3923,37-83-1009</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8.599"/>
    </inkml:context>
    <inkml:brush xml:id="br0">
      <inkml:brushProperty name="width" value="0.05" units="cm"/>
      <inkml:brushProperty name="height" value="0.05" units="cm"/>
    </inkml:brush>
  </inkml:definitions>
  <inkml:trace contextRef="#ctx0" brushRef="#br0">1 85 8914,'0'0'4918,"11"28"-4487,36 87-94,-46-110-303,1 0 0,0-1 0,1 1 0,-1-1 0,1 0 0,0 0-1,0 0 1,0 0 0,1 0 0,-1-1 0,1 1 0,0-1 0,0 0-1,7 4 1,-6-5-1,1 0 0,-1-1 0,0 0 1,0 0-1,0 0 0,1-1 0,-1 0 0,0 0 0,7-1 0,-6 1-11,-2 0-13,1-1 1,-1 0 0,0 1 0,0-1-1,0-1 1,0 1 0,0-1-1,0 1 1,0-1 0,0 0 0,-1 0-1,1-1 1,-1 1 0,4-4-1,-1 0-60,-1 1-1,0-1 0,0 0 1,-1 0-1,0-1 0,0 1 1,4-11-1,-2 2-49,-1 0-1,0 0 1,-1-1 0,-1 1 0,0-1 0,-1 0-1,0-17 1,-2 29 127,0 1-1,-1 0 1,1-1 0,0 1 0,-1 0-1,0-1 1,0 1 0,0 0-1,0 0 1,0 0 0,-1 0 0,0 0-1,1 0 1,-1 0 0,0 0-1,-5-4 1,6 5 9,-1 1-1,-1 0 1,1-1-1,0 1 1,0 0-1,0 0 1,-1 0-1,1 0 1,0 1-1,-1-1 1,1 1-1,-1-1 1,1 1 0,-1 0-1,1 0 1,-1 0-1,1 0 1,-1 0-1,1 1 1,0-1-1,-1 1 1,1 0-1,-1-1 1,-3 3-1,2-1 10,-1 1-1,1-1 0,0 1 1,0 0-1,0 0 1,0 1-1,1-1 0,-1 1 1,1 0-1,0 0 1,-4 6-1,-27 52 451,27-49-371,-11 24 237,2 0 0,-17 57 0,28-78-321,1 0 1,1 0-1,1 1 0,0-1 0,1 0 0,1 1 1,0-1-1,1 1 0,4 16 0,-4-28-77,1 0 0,-1 0 0,1 0-1,0 0 1,1-1 0,-1 1 0,1-1-1,0 1 1,0-1 0,0 0 0,1 0 0,0-1-1,-1 1 1,1-1 0,0 0 0,1 0-1,-1 0 1,0 0 0,1-1 0,0 1 0,5 1-1,4 0-361,0 0 0,0 0 0,0-1 0,0-1-1,0-1 1,18 1 0,45-2-4302,-10 0-5103</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9.052"/>
    </inkml:context>
    <inkml:brush xml:id="br0">
      <inkml:brushProperty name="width" value="0.05" units="cm"/>
      <inkml:brushProperty name="height" value="0.05" units="cm"/>
    </inkml:brush>
  </inkml:definitions>
  <inkml:trace contextRef="#ctx0" brushRef="#br0">1 1 8346,'0'0'9602,"65"3"-9602,-20-3-608,26 0-1657,-12 0-2384,-14 0-5393</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39.427"/>
    </inkml:context>
    <inkml:brush xml:id="br0">
      <inkml:brushProperty name="width" value="0.05" units="cm"/>
      <inkml:brushProperty name="height" value="0.05" units="cm"/>
    </inkml:brush>
  </inkml:definitions>
  <inkml:trace contextRef="#ctx0" brushRef="#br0">1 304 9842,'0'0'2127,"4"-25"-1145,43-190 954,-46 211-1879,12-42 1147,-7 32-80,-4 14-421,0 7 98,3 41-763,2 1 0,16 57-1,38 95 31,-22-103-1600,-11-37-3948,-10-27-1952</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41.919"/>
    </inkml:context>
    <inkml:brush xml:id="br0">
      <inkml:brushProperty name="width" value="0.05" units="cm"/>
      <inkml:brushProperty name="height" value="0.05" units="cm"/>
    </inkml:brush>
  </inkml:definitions>
  <inkml:trace contextRef="#ctx0" brushRef="#br0">149 434 8362,'0'0'6969,"-7"3"-6569,0 0-314,1 1-1,0 0 1,0 0-1,0 1 1,0 0 0,1 0-1,0 0 1,0 0-1,0 1 1,1 0-1,-1 0 1,2 0-1,-1 0 1,-3 9-1,-1 4 13,0 1-1,2 0 0,0 0 0,1 1 0,1-1 1,2 1-1,-1 0 0,3 40 0,0-55-94,0-1 0,0 0-1,1 1 1,0-1 0,0 0 0,0 1-1,1-1 1,0 0 0,0 0-1,0 0 1,1 0 0,-1 0 0,1-1-1,0 1 1,0-1 0,1 0 0,0 0-1,-1 0 1,1 0 0,9 6-1,-5-5 5,0-1-1,0 0 0,0 0 0,1-1 0,-1 0 0,1 0 0,0-1 0,0 0 1,0 0-1,0-1 0,17 0 0,-13-1-22,-10 0 27,-1 0 1,1 0-1,0 0 0,0 0 1,-1 0-1,1 0 0,0-1 0,3-1 1,-5 2 2,0-1 0,0 0 0,0 1 0,0-1 0,-1 0 0,1 0 0,0 0 0,0 0 0,-1 0 0,1 1 0,-1-1 0,1 0 0,-1 0 0,1 0-1,-1-1 1,0 1 0,0 0 0,1 0 0,-1 0 0,0 0 0,0 0 0,0 0 0,0 0 0,0 0 0,0-2 0,-1-8 110,0-1 0,-1 0-1,0 0 1,0 1 0,-1-1-1,-9-20 1,-37-64 395,33 65-370,-7-11-17,-10-18 157,-34-87 1,59 125-289,1 1 1,1-1-1,1 0 0,2-1 1,0 1-1,1 0 0,1-1 0,2-28 1,0 44-111,0 0 1,0 0-1,1 0 1,0 1-1,0-1 1,1 0-1,-1 1 1,2-1-1,-1 1 1,1 0-1,0 0 1,0 1-1,0-1 1,1 1-1,0 0 1,0 0-1,0 0 1,1 1-1,-1 0 1,1 0-1,0 0 1,0 1-1,1 0 1,6-3-1,-6 3-329,1 1-1,-1 0 1,0 0 0,1 1-1,-1 0 1,1 0-1,-1 1 1,1 0 0,0 0-1,-1 1 1,1 0-1,-1 0 1,0 0 0,1 1-1,-1 1 1,0-1-1,0 1 1,0 0 0,0 1-1,-1-1 1,13 10-1,29 33-6169</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44.082"/>
    </inkml:context>
    <inkml:brush xml:id="br0">
      <inkml:brushProperty name="width" value="0.05" units="cm"/>
      <inkml:brushProperty name="height" value="0.05" units="cm"/>
    </inkml:brush>
  </inkml:definitions>
  <inkml:trace contextRef="#ctx0" brushRef="#br0">0 113 10138,'0'0'7022,"28"-18"-6728,89-56-70,-111 71-201,-1 0-1,0 0 0,1 0 1,-1 1-1,1 0 0,0 1 1,8-3-1,-12 4-11,0 0-1,0 0 1,1 1-1,-1-1 1,0 0-1,0 1 1,0-1-1,0 1 1,0 0-1,0 0 1,3 1-1,0 0 11,4 3 2,-1 0 0,1 0 1,-1 1-1,-1 0 0,1 1 0,-1 0 1,0 0-1,12 15 0,-5-3-18,0 2 0,17 33 0,-19-28-91,-1-1 1,-2 1-1,0 0 0,-2 1 1,4 30-1,-4-5-2233,-1 90-1,-6-75-1641</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44.481"/>
    </inkml:context>
    <inkml:brush xml:id="br0">
      <inkml:brushProperty name="width" value="0.05" units="cm"/>
      <inkml:brushProperty name="height" value="0.05" units="cm"/>
    </inkml:brush>
  </inkml:definitions>
  <inkml:trace contextRef="#ctx0" brushRef="#br0">418 1 10058,'0'0'5635,"11"25"-5463,4 9-74,43 113 431,-52-129-434,-1 0 0,-1 1 0,-1-1 0,0 1 0,-1 28 0,-2-43-91,0-1 0,0 0-1,-1 1 1,1-1 0,-1 0-1,0 1 1,0-1 0,0 0-1,0 0 1,-1 0 0,1 0 0,-1 0-1,0 0 1,0 0 0,0-1-1,0 1 1,0 0 0,-1-1-1,1 0 1,-1 0 0,1 0-1,-1 0 1,0 0 0,0 0-1,0 0 1,0-1 0,0 0-1,0 0 1,-1 0 0,-2 1-1,-11 2-63,0-1 0,0-1 0,0 0 0,-28-2 0,41 0 36,-10-1-15,1 0-1,-1-1 1,1-1 0,0 0 0,-1-1 0,2-1 0,-1 0 0,0 0 0,1-1 0,0-1 0,1 0 0,-1-1 0,1 0 0,-14-14 0,8 7 56,1-1 0,1-1 1,1 0-1,1-1 1,0-1-1,1 0 0,1 0 1,-10-26-1,18 40 90,-6-27 945,9 32-884,15 20-88,4 7-84,-1 1 0,-2 1 1,0 0-1,-2 1 0,14 42 0,-23-54-337,-1 0 0,0 0 0,-2 0 1,2 31-1,-4-37-297,-1 0 0,0 1 0,-1-1 1,0 0-1,-1 0 0,0 0 0,-9 19 1,-18 22-6026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25.473"/>
    </inkml:context>
    <inkml:brush xml:id="br0">
      <inkml:brushProperty name="width" value="0.05" units="cm"/>
      <inkml:brushProperty name="height" value="0.05" units="cm"/>
    </inkml:brush>
  </inkml:definitions>
  <inkml:trace contextRef="#ctx0" brushRef="#br0">88 36 6809,'0'0'4580,"0"-6"-3966,0-17-214,0 17 88,0 10-603,-12 192 788,2-67-40,-7 366 215,-27 338-440,40-781-655,4-29-6954</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42.686"/>
    </inkml:context>
    <inkml:brush xml:id="br0">
      <inkml:brushProperty name="width" value="0.05" units="cm"/>
      <inkml:brushProperty name="height" value="0.05" units="cm"/>
    </inkml:brush>
  </inkml:definitions>
  <inkml:trace contextRef="#ctx0" brushRef="#br0">277 0 9194,'0'0'3522,"6"35"-3235,41 232 498,-28-157-367,99 449 1165,-101-513-1401,-16-45-43,-1-4 46,-1-16-300,-1 0 0,-1 0 0,-1 0-1,0 0 1,-1 1 0,-1-1 0,-1 1-1,-11-19 1,6 12-200,-2 1 1,0 1-1,-2 0 0,-1 1 0,-23-23 1,34 38 293,-1 2 1,0-1 0,0 1 0,0 0 0,0 0-1,-1 1 1,0 0 0,0 1 0,0-1 0,0 1 0,0 1-1,-16-3 1,17 4 15,1 0 0,0 1 0,0 0 0,0 0 0,0 1 0,-1 0 0,1 0 0,0 0-1,0 0 1,0 1 0,1 0 0,-1 1 0,0-1 0,1 1 0,-1 0 0,1 0 0,0 1 0,-8 7 0,4-3 15,1 0 1,0 1 0,1 0-1,0 1 1,0 0-1,1 0 1,0 0 0,1 1-1,0 0 1,1 0-1,0 0 1,0 0 0,2 1-1,-1-1 1,1 1-1,1 0 1,0 0 0,1-1-1,0 1 1,3 19-1,-2-27 19,1-1 0,-1 1 0,1 0 0,0-1-1,0 1 1,0-1 0,1 0 0,-1 0-1,1 0 1,0 0 0,0 0 0,0 0-1,0-1 1,0 1 0,0-1 0,1 0-1,6 3 1,-1-1 38,1 1 1,0-2-1,1 1 0,-1-1 1,16 2-1,3-2-59,-1 0-1,0-2 1,0-2 0,57-7 0,-65 5-706,0-2 1,-1 0 0,1-2 0,23-10 0,6-10-3290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44.805"/>
    </inkml:context>
    <inkml:brush xml:id="br0">
      <inkml:brushProperty name="width" value="0.05" units="cm"/>
      <inkml:brushProperty name="height" value="0.05" units="cm"/>
    </inkml:brush>
  </inkml:definitions>
  <inkml:trace contextRef="#ctx0" brushRef="#br0">1 38 9522,'0'0'5649,"194"-38"-5425,-155 67-112,-6 6-112,-8 12 0,-5 5-536,-17 33-920,-3-15-897,0-9-2808</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45.822"/>
    </inkml:context>
    <inkml:brush xml:id="br0">
      <inkml:brushProperty name="width" value="0.05" units="cm"/>
      <inkml:brushProperty name="height" value="0.05" units="cm"/>
    </inkml:brush>
  </inkml:definitions>
  <inkml:trace contextRef="#ctx0" brushRef="#br0">0 1 12883,'0'0'2764,"14"22"-2265,85 133 647,-74-107-780,-2 1 1,-2 2 0,-2 0 0,12 53-1,8 24-154,-30-101-181,-1 1-1,-2 0 0,0 0 0,-2 0 1,0 55-1,-4-82-104,-1-26-196,-27-133-354,0 0-62,22 68 460,5-94 0,1 178 238,1-1 0,-1 0 0,1 0 0,1 0 0,-1 1 0,1-1 0,0 0 0,7-11 0,-8 16-9,-1 1 0,2-1 0,-1 1-1,0-1 1,0 1 0,0-1-1,1 1 1,-1 0 0,0 0 0,1 0-1,-1 0 1,1 0 0,0 0 0,-1 0-1,1 0 1,0 1 0,-1-1-1,1 1 1,0-1 0,0 1 0,0-1-1,-1 1 1,1 0 0,0 0 0,0 0-1,0 0 1,0 1 0,0-1-1,-1 0 1,1 1 0,0-1 0,0 1-1,-1-1 1,1 1 0,0 0 0,-1 0-1,1 0 1,1 1 0,4 3-3,0 0 1,-1 0-1,0 0 1,0 0 0,0 1-1,0 0 1,7 12-1,32 54 32,-34-54-15,12 23 102,-3 2 1,30 83-1,-40-96-13,-2 1 1,-1-1-1,-1 1 0,3 62 1,-12-150-270,-10-58 1,-3-46-383,15 130 503,2-72-37,-1 102 82,1 0-1,0-1 1,-1 1 0,1 0 0,0 0-1,0 0 1,-1 0 0,1 0 0,0 0 0,0 0-1,0 0 1,1 0 0,-1 0 0,0 1-1,0-1 1,0 0 0,0 1 0,1-1 0,-1 1-1,0-1 1,1 1 0,-1 0 0,0-1-1,1 1 1,-1 0 0,0 0 0,1 0 0,-1 0-1,3 1 1,2-2 14,0 1 1,0 1-1,0-1 0,0 1 0,10 3 0,-10-1-14,0 0-1,0 0 0,-1 0 0,1 1 1,-1 0-1,0 0 0,0 1 0,9 9 0,31 47 17,-45-61-19,32 53 79,-2 1 0,31 81 0,0 0-1142,-45-103-424,2-1 0,22 30 1,-10-25-2527</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46.196"/>
    </inkml:context>
    <inkml:brush xml:id="br0">
      <inkml:brushProperty name="width" value="0.05" units="cm"/>
      <inkml:brushProperty name="height" value="0.05" units="cm"/>
    </inkml:brush>
  </inkml:definitions>
  <inkml:trace contextRef="#ctx0" brushRef="#br0">59 243 9842,'0'0'4057,"7"178"-3353,12-109-144,1 4-288,-1-6-128,4-8-144,3-10-632,6-19-1216,-6-19-1209,-6-11-6601</inkml:trace>
  <inkml:trace contextRef="#ctx0" brushRef="#br0" timeOffset="1">1 1 11330,'0'0'2937,"117"29"-12291</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46.570"/>
    </inkml:context>
    <inkml:brush xml:id="br0">
      <inkml:brushProperty name="width" value="0.05" units="cm"/>
      <inkml:brushProperty name="height" value="0.05" units="cm"/>
    </inkml:brush>
  </inkml:definitions>
  <inkml:trace contextRef="#ctx0" brushRef="#br0">28 1 9634,'0'0'4390,"22"28"-3840,2 2-328,5 4 105,-3 2 0,-1 0 1,24 46-1,38 91 938,32 59-560,-113-221-692,-3-5 9,0-1 0,0 0 0,0 0 0,0 0 0,1-1 0,0 1 0,0-1 0,5 5 1,-9-9-19,3 2 10,-2-8-24,-3-1-80,0-1 1,-1 1 0,1 0 0,-1 0 0,-1 0 0,1 0 0,-1 1 0,-1 0 0,1-1-1,-1 1 1,-8-8 0,-4-3-264,-1 0-1,-30-22 1,36 31 314,-1 0 0,0 0 1,0 2-1,-1-1 0,0 2 1,0 0-1,-16-4 0,24 8 69,-1-1-1,1 1 1,0 0-1,0 1 1,-1 0-1,1 0 1,0 0 0,0 1-1,-1-1 1,1 2-1,0-1 1,0 1-1,0 0 1,0 0-1,0 0 1,0 1 0,1 0-1,-1 0 1,-6 6-1,5-3 32,1 0 0,0 1 0,0 0 0,0 0 0,1 1 0,0 0 0,1 0 0,0 0 0,0 0 0,0 1 0,1-1 0,1 1 0,-1 0 0,1 0 0,1 0 0,0 0 0,0 0 0,1 0 0,0 0 0,0 0 0,3 15 0,-1-20-43,-1 0 1,1 0-1,0 0 1,0 0 0,0 0-1,1-1 1,-1 1-1,1-1 1,0 1-1,0-1 1,0 0 0,0 0-1,1 0 1,-1 0-1,1-1 1,0 0-1,0 1 1,0-1-1,0-1 1,0 1 0,0 0-1,0-1 1,1 0-1,7 1 1,10 2 38,1-2 0,0 0 1,33-2-1,-50 0-54,11-2-116,0 0-1,-1-1 1,1 0 0,-1-1 0,0-1 0,0-1-1,0 0 1,-1-1 0,0-1 0,19-13-1,67-44-3322,-17-1-3581</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47.426"/>
    </inkml:context>
    <inkml:brush xml:id="br0">
      <inkml:brushProperty name="width" value="0.05" units="cm"/>
      <inkml:brushProperty name="height" value="0.05" units="cm"/>
    </inkml:brush>
  </inkml:definitions>
  <inkml:trace contextRef="#ctx0" brushRef="#br0">0 24 12963,'0'0'6089,"7"-23"-12514</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53.347"/>
    </inkml:context>
    <inkml:brush xml:id="br0">
      <inkml:brushProperty name="width" value="0.05" units="cm"/>
      <inkml:brushProperty name="height" value="0.05" units="cm"/>
    </inkml:brush>
  </inkml:definitions>
  <inkml:trace contextRef="#ctx0" brushRef="#br0">19 1 6121,'0'0'6492,"-3"27"-6094,1-6-287,-6 41 460,2 69 0,12 68 101,9-1 0,45 220-1,-55-389-812,6 31-369,-10-56 306,0 0 1,0 0 0,1 0-1,0 0 1,0 0 0,0 0-1,0-1 1,1 1 0,-1-1-1,6 6 1,8-1-2432,-3-7-1568</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54.806"/>
    </inkml:context>
    <inkml:brush xml:id="br0">
      <inkml:brushProperty name="width" value="0.05" units="cm"/>
      <inkml:brushProperty name="height" value="0.05" units="cm"/>
    </inkml:brush>
  </inkml:definitions>
  <inkml:trace contextRef="#ctx0" brushRef="#br0">1 116 9634,'0'0'6172,"5"-3"-5925,12-2-71,1 1 1,-1 0-1,0 1 1,1 1-1,0 1 0,0 0 1,23 3-1,20-3 82,1038-9 310,382-16 50,-178-32-593,-962 59-476,-280 3 343,1 3 1,-1 3-1,84 24 1,-111-25 83,1-2-1,0-1 1,55 2 0,110-8-134,-89-2 119,123 2 701,-234 25-541,1 21-11,2-1-1,3 0 0,1 0 1,2 0-1,23 65 0,10 4 47,14 42-47,-49-132-98,-1 1-1,-2 0 1,0 0 0,0 37 0,-4 66-1,-1-125-15,0-1 1,0 1 0,0-1 0,-1 1 0,1-1 0,-1 0 0,0 0 0,1 0 0,-1 0-1,0 0 1,0 0 0,0 0 0,-1-1 0,-3 3 0,-1 2 0,-9 4 13,-1-1 0,1-1 0,-2 0 0,1-1 0,-1-1 0,-27 6 0,39-10-6,-60 14 62,0-3 0,-101 7 0,-138-10 17,293-10-82,-333 2 69,-242 6 9,-929 55-86,1391-56 6,-281 12 2,-169-18-190,-12 0 30,340 15 142,216-11-149,0 0 0,-32 11 0,-38 7-4304,42-10-1094,35-7-1550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51.184"/>
    </inkml:context>
    <inkml:brush xml:id="br0">
      <inkml:brushProperty name="width" value="0.05" units="cm"/>
      <inkml:brushProperty name="height" value="0.05" units="cm"/>
    </inkml:brush>
  </inkml:definitions>
  <inkml:trace contextRef="#ctx0" brushRef="#br0">0 0 9194,'0'0'4696,"3"18"-4452,143 981 2798,-136-913-5619,-7-30-4459</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52.747"/>
    </inkml:context>
    <inkml:brush xml:id="br0">
      <inkml:brushProperty name="width" value="0.05" units="cm"/>
      <inkml:brushProperty name="height" value="0.05" units="cm"/>
    </inkml:brush>
  </inkml:definitions>
  <inkml:trace contextRef="#ctx0" brushRef="#br0">1 79 9346,'0'0'4573,"33"-13"-3961,108-37 12,-129 46-525,0 1-1,-1 0 1,1 1 0,1 0-1,-1 1 1,0 0-1,23 3 1,-4-1 106,67 3 436,151 27-1,-20 0-189,604 1 245,-466-25-629,36 0-40,189 7 95,28 56-53,-289-25-15,-39-19-184,0-13 0,395-33 1,-78 8-1,-349 24 146,-230-12-8,5 0 5,0-1 0,46-7 0,-81 8 12,1 1 1,-1-1-1,1 0 0,-1 0 1,0 0-1,1 0 1,-1 1-1,0-1 0,1 0 1,-1 0-1,0 1 1,0-1-1,1 0 0,-1 0 1,0 1-1,0-1 1,1 0-1,-1 1 0,0-1 1,0 0-1,0 1 0,0-1 1,1 1-1,-1-1 1,0 0-1,0 1 0,0-1 1,0 0-1,0 1 1,0-1-1,0 1 0,0-1 1,0 0-1,0 1 0,0-1 1,0 1-1,0-1 1,-1 0-1,1 1 0,0-1 1,0 0-1,0 1 1,-1-1-1,1 0 0,0 1 1,-1-1-1,-9 31-171,6-21 253,-5 25-10,0-1 1,3 1-1,-5 64 1,10 110 82,2-111-118,-1-69-38,2 0 0,0-1 0,13 56 0,-14-73 6,-3-10-28,1 0 0,-1 0 0,1 0-1,-1 0 1,1 0 0,-1 0 0,1 0 0,-1-1-1,0 1 1,1-1 0,-4 1 0,3 0 0,-18 5 30,0-1-1,0-1 1,-24 1-1,-6 2 5,-252 31 44,142-19-67,-608 22 60,-495-40 52,658-1-95,-173 8 118,192-16-148,-1-1-7,-193 9-9196,759 0 4187</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16.505"/>
    </inkml:context>
    <inkml:brush xml:id="br0">
      <inkml:brushProperty name="width" value="0.05" units="cm"/>
      <inkml:brushProperty name="height" value="0.05" units="cm"/>
    </inkml:brush>
  </inkml:definitions>
  <inkml:trace contextRef="#ctx0" brushRef="#br0">0 47 12259,'0'0'664,"12"31"-727,73 202 561,-3 46 158,-78-271-602,-2-21-40,-2-447-332,0 459 319,0-10-8,0 0-1,1 0 0,0 1 0,4-19 1,-4 27-2,-1 1 1,1 0-1,-1 0 1,1-1-1,-1 1 1,1 0-1,0 0 1,-1 0-1,1 0 1,0 0-1,0-1 1,0 2-1,0-1 1,0 0-1,0 0 1,0 0-1,0 0 1,0 1-1,2-2 1,-1 2-6,-1 0-1,1 0 1,0 0 0,0 0 0,-1 0 0,1 0 0,0 0 0,-1 1 0,1-1 0,0 1 0,-1-1 0,1 1-1,0 0 1,-1 0 0,1 0 0,-1-1 0,0 1 0,1 1 0,1 1 0,7 5 30,-1 1 1,-1 1 0,0-1-1,0 1 1,-1 1-1,0-1 1,-1 1-1,10 23 1,32 102 158,-46-131-176,4 19-13,-6-18-54,1 1-1,1-1 1,0 0-1,-1 1 1,2-1 0,-1 0-1,1 0 1,0 0-1,6 9 1,-6-17-526,-2-8 481,-1 8 80,0-373 228,8 377-298,1 8 171,0 0 0,-1 1 0,0-1 0,0 1 0,11 24 0,24 66 276,-7 3-206,-17-48-2187,27 59-1,-29-85-3848</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50.588"/>
    </inkml:context>
    <inkml:brush xml:id="br0">
      <inkml:brushProperty name="width" value="0.05" units="cm"/>
      <inkml:brushProperty name="height" value="0.05" units="cm"/>
    </inkml:brush>
  </inkml:definitions>
  <inkml:trace contextRef="#ctx0" brushRef="#br0">18 6 5313,'0'0'8007,"-3"-2"-7059,3 2-910,0-1-1,0 1 1,0 0 0,0 0-1,-1 0 1,1-1-1,0 1 1,0 0-1,0 0 1,-1 0-1,1 0 1,0-1 0,0 1-1,-1 0 1,1 0-1,0 0 1,0 0-1,-1 0 1,1 0-1,0 0 1,0 0 0,-1 0-1,1 0 1,0 0-1,-1 0 1,1 0-1,0 0 1,0 0-1,-1 0 1,1 0 0,0 0-1,0 0 1,-1 0-1,1 0 1,0 1-1,0-1 1,-1 0-1,1 0 1,-5 15 382,5 31-745,0-29 484,8 142 95,33 192-1,-15-162-223,32 128-3881,-38-241-828</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16.865"/>
    </inkml:context>
    <inkml:brush xml:id="br0">
      <inkml:brushProperty name="width" value="0.05" units="cm"/>
      <inkml:brushProperty name="height" value="0.05" units="cm"/>
    </inkml:brush>
  </inkml:definitions>
  <inkml:trace contextRef="#ctx0" brushRef="#br0">153 286 9842,'0'0'2281,"36"175"-2281,-10-102-16,-7-9-737,-3-23-1543</inkml:trace>
  <inkml:trace contextRef="#ctx0" brushRef="#br0" timeOffset="1">1 0 12763,'0'0'504</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17.253"/>
    </inkml:context>
    <inkml:brush xml:id="br0">
      <inkml:brushProperty name="width" value="0.05" units="cm"/>
      <inkml:brushProperty name="height" value="0.05" units="cm"/>
    </inkml:brush>
  </inkml:definitions>
  <inkml:trace contextRef="#ctx0" brushRef="#br0">31 1 13179,'0'0'1728,"19"35"-1524,65 121 54,-39-62 34,58 174 1,-57-138-172,-35-100-113,-4-9 8,0 0 0,14 22 0,-21-42 68,1-3-73,-1 0 0,1 0-1,-1 0 1,0 0 0,1 0-1,-1 0 1,0-1-1,0 1 1,-1 0 0,1 0-1,0 0 1,-1 0-1,1 0 1,-1 0 0,1 0-1,-3-3 1,-16-30-201,17 31 169,-9-13-128,0 0 0,-2 0 1,1 1-1,-2 0 0,-27-23 1,36 35 109,-1 0 1,1 0-1,-1 1 1,0-1 0,-1 1-1,1 0 1,0 1-1,-1 0 1,-8-2 0,10 3 27,1 0 0,-1 1 0,1 0 0,-1 0 0,1 1 0,-1-1 0,1 1 0,-1 0 0,1 0 0,-1 0 0,1 1 0,0-1 0,0 1 0,0 0-1,-6 4 1,2 0 10,0 0 0,1 1 0,0 0 0,0 0 0,1 0 0,0 1 0,0 0-1,1 0 1,0 0 0,1 1 0,-1 0 0,2 0 0,-1 0 0,-3 14-1,3-4 20,0 0-1,1-1 1,1 1-1,1 0 1,0 0-1,4 30 1,-3-47-19,0 0 0,1 0 0,-1 0 0,1 0 0,0 0 0,0-1 0,-1 1 1,1 0-1,0-1 0,1 1 0,-1-1 0,0 1 0,0-1 0,1 1 0,-1-1 0,1 0 0,-1 1 0,1-1 1,-1 0-1,1 0 0,0 0 0,-1-1 0,1 1 0,0 0 0,0-1 0,0 1 0,0-1 0,0 1 0,3-1 1,6 1-36,-1 0 0,1-1 1,0 0-1,14-3 0,-16 1-56,0 0-1,0-1 0,0 0 1,-1 0-1,1-1 0,-1-1 1,0 1-1,0-1 0,0 0 1,-1-1-1,1 0 0,8-9 0,-6 5-103,55-49-1922,-11 1-1593</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17.984"/>
    </inkml:context>
    <inkml:brush xml:id="br0">
      <inkml:brushProperty name="width" value="0.05" units="cm"/>
      <inkml:brushProperty name="height" value="0.05" units="cm"/>
    </inkml:brush>
  </inkml:definitions>
  <inkml:trace contextRef="#ctx0" brushRef="#br0">1 0 13915,'0'0'1783,"6"27"-1856,43 176 143,16 55 120,-62-249-756,0-10 218,-1-20 120,-1-52 338,-1 60-223,0-273-483,1 285 573,-1 0 0,0 1 0,0-1-1,0 1 1,1-1 0,-1 1 0,0-1-1,0 1 1,1-1 0,-1 1-1,0 0 1,1-1 0,-1 1 0,1-1-1,-1 1 1,0 0 0,1-1 0,-1 1-1,1 0 1,-1-1 0,1 1 0,-1 0-1,1 0 1,0 0 0,-1 0 0,1-1-1,-1 1 1,1 0 0,-1 0 0,1 0-1,-1 0 1,1 0 0,0 0-1,-1 0 1,1 0 0,-1 1 0,1-1-1,-1 0 1,1 0 0,-1 0 0,1 1-1,-1-1 1,1 0 0,-1 0 0,1 1-1,-1-1 1,1 0 0,-1 1 0,0-1-1,1 1 1,0 0 0,3 3 23,0 0 1,0 1 0,0 0 0,0 0-1,-1 0 1,1 0 0,-1 1-1,-1-1 1,4 10 0,17 62 230,-14-45-134,-2 1-27,-5-23-54,0 1-1,1-1 1,0 0-1,6 13 1,-9-23-15,0 0 1,0 0-1,0 0 1,0 0 0,0 0-1,0 0 1,0-1 0,0 1-1,0 0 1,0 0 0,0 0-1,0 0 1,0 0 0,0 0-1,0 0 1,0 0-1,0 0 1,0 0 0,0-1-1,0 1 1,0 0 0,0 0-1,0 0 1,0 0 0,0 0-1,0 0 1,0 0 0,0 0-1,0 0 1,1 0-1,-1 0 1,0 0 0,0 0-1,0 0 1,0-1 0,0 1-1,0 0 1,0 0 0,0 0-1,0 0 1,0 0 0,0 0-1,0 0 1,1 0-1,-1 0 1,0 0 0,0 0-1,0 0 1,0 0 0,0 0-1,0 0 1,0 0 0,0 0-1,0 0 1,0 0 0,0 0-1,1 0 1,-1 0-1,0 0 1,0 0 0,0 0-1,1-12 19,-3-84-253,4-114 0,3 198 68,4 15 115,6 17 94,-14-20-42,24 45-88,-2 0 1,-2 2-1,25 82 1,-11-28-2820,-15-51-1015</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18.374"/>
    </inkml:context>
    <inkml:brush xml:id="br0">
      <inkml:brushProperty name="width" value="0.05" units="cm"/>
      <inkml:brushProperty name="height" value="0.05" units="cm"/>
    </inkml:brush>
  </inkml:definitions>
  <inkml:trace contextRef="#ctx0" brushRef="#br0">211 312 9706,'0'0'2217,"49"175"-2017,-30-122-200,7 11-328,-3-12-625,-10-14-1647</inkml:trace>
  <inkml:trace contextRef="#ctx0" brushRef="#br0" timeOffset="1">0 0 9842,'0'0'0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18.748"/>
    </inkml:context>
    <inkml:brush xml:id="br0">
      <inkml:brushProperty name="width" value="0.05" units="cm"/>
      <inkml:brushProperty name="height" value="0.05" units="cm"/>
    </inkml:brush>
  </inkml:definitions>
  <inkml:trace contextRef="#ctx0" brushRef="#br0">0 0 9058,'0'0'3006,"16"28"-2791,52 88-17,29 70 1225,-84-158-1323,-9-22-96,-4-22-530,0-256-667,0 266 1194,0 0 1,0 1-1,1-1 0,-1 1 0,1-1 0,0 1 1,4-9-1,-5 12 29,1 1 0,0-1-1,0 1 1,0-1 0,1 1 0,-1-1 0,0 1 0,0 0 0,1 0 0,-1 0 0,1 0 0,-1 0 0,1 0 0,-1 0 0,1 0 0,0 1-1,-1-1 1,1 1 0,0-1 0,-1 1 0,1-1 0,0 1 0,0 0 0,0 0 0,-1 0 0,3 0 0,0 1 56,-1-1 1,0 1 0,0 0-1,0-1 1,0 1-1,0 1 1,0-1 0,0 0-1,0 1 1,-1 0-1,1-1 1,0 1 0,-1 0-1,1 0 1,-1 0-1,0 1 1,3 3-1,5 6 36,0 2-1,9 16 1,-7-10 5,15 23-97,-3 2 0,20 50 1,5 32-4185,-38-88-919</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48.816"/>
    </inkml:context>
    <inkml:brush xml:id="br0">
      <inkml:brushProperty name="width" value="0.05" units="cm"/>
      <inkml:brushProperty name="height" value="0.05" units="cm"/>
    </inkml:brush>
  </inkml:definitions>
  <inkml:trace contextRef="#ctx0" brushRef="#br0">1 0 9090,'0'0'5911,"0"6"-5797,9 87 453,19 337 1439,-27 11-1123,0-22-1011,-1-403-31,5 55-905,-5-66 661,1 1 0,1-1 0,-1 1-1,1-1 1,0 1 0,0-1 0,0 0 0,1 0-1,6 8 1,6 0-2730,-1-11-1009</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4:50.382"/>
    </inkml:context>
    <inkml:brush xml:id="br0">
      <inkml:brushProperty name="width" value="0.05" units="cm"/>
      <inkml:brushProperty name="height" value="0.05" units="cm"/>
    </inkml:brush>
  </inkml:definitions>
  <inkml:trace contextRef="#ctx0" brushRef="#br0">1 56 9298,'0'0'6712,"9"-9"-6371,-3 3-283,-3 3-22,0-1-1,1 1 1,0-1-1,0 1 1,0 0 0,0 0-1,0 1 1,0-1 0,1 1-1,-1 0 1,1 0-1,0 1 1,0-1 0,-1 1-1,1 0 1,9 0-1,59 1 485,115 14 0,75 28-120,-228-36-363,504 78 230,985 25 0,-1318-107-249,538-5 52,-379-17-52,88-1-16,-60 22-39,165-4-231,-137-41 94,-254 22-128,-111 13 218,-32 5 66,-1 0 0,25 1-1,-48 3 419,0 11-369,0 12-6,0 131 368,30 249 0,31-90-248,-15-89-135,-43-204-226,-1 1 0,-1 29 1,-19-50 231,-542 17 161,-7 1-154,-59-13 30,-2 34 8,-139 7 56,-3-40 12,591-6-93,-313 16 44,-3 0-68,-272-50-34,676 28 21,69 4 4,3 2-7,-1-2 0,0-1 0,-33-8 0,53 11-36,0 0 0,0 0-1,0 0 1,0 0 0,1 0-362,-1 0 362,0-1 0,0 1 0,0 0 0,0 0 0,0 0-1,0 0 1,0 0 0,0 0 0,0 0 0,0 0 0,0 0-1,0 0 1,0 0 0,0 0 0,0 0 0,0 0 0,0 0-1,0-1 1,0 1 0,0 0 0,0 0 0,0 0 0,0 0 0,-1 0-1,1 0 1,0 0-201,12-1-1689,82 1-5325,-43 0 561</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15.044"/>
    </inkml:context>
    <inkml:brush xml:id="br0">
      <inkml:brushProperty name="width" value="0.05" units="cm"/>
      <inkml:brushProperty name="height" value="0.05" units="cm"/>
    </inkml:brush>
  </inkml:definitions>
  <inkml:trace contextRef="#ctx0" brushRef="#br0">1 1 12139,'0'0'-64,"0"27"-142,-1 16 174,3 116 271,3-111-113,3 0-1,1-1 1,17 49 0,-24-87-108,3-22 1851,-2-14-1652,-3-13-200,3 0 0,1 1 0,2-1-1,1 1 1,2 1 0,2-1 0,20-45 0,-30 81-22,1 0 1,-1 0-1,1 0 1,0 1-1,0-1 1,0 0-1,0 1 0,0-1 1,1 1-1,-1 0 1,4-3-1,-5 5-7,0-1 1,0 1-1,0-1 0,0 1 0,1 0 0,-1-1 1,0 1-1,0 0 0,1 0 0,-1 0 0,0 0 1,0 0-1,1 0 0,-1 0 0,0 0 0,0 0 1,0 1-1,1-1 0,-1 0 0,0 1 0,0-1 1,0 1-1,0 0 0,0-1 0,0 1 0,0 0 1,0-1-1,0 1 0,0 0 0,0 0 0,0 0 1,1 2-1,7 8 2,-1 1 1,0-1 0,-1 1 0,0 1-1,7 16 1,23 74 37,-30-83-19,64 228 175,-63-234-130,-4-16 101,-3-9 15,-1-354-769,7 372 36,162 224 474,-153-210-328,2 0 0,1-1 0,0-1 0,1 0-1,1-2 1,1-1 0,33 20 0,10-3-2567</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15.481"/>
    </inkml:context>
    <inkml:brush xml:id="br0">
      <inkml:brushProperty name="width" value="0.05" units="cm"/>
      <inkml:brushProperty name="height" value="0.05" units="cm"/>
    </inkml:brush>
  </inkml:definitions>
  <inkml:trace contextRef="#ctx0" brushRef="#br0">325 148 9058,'0'0'4961,"-3"-4"-4897,-7-9-90,0 1-1,-1 1 1,0 0-1,-1 1 1,0 0 0,-1 0-1,0 1 1,0 1-1,-1 0 1,1 1 0,-2 1-1,1 0 1,-1 1-1,0 0 1,0 2 0,-1-1-1,1 2 1,-1 0-1,-19 0 1,33 2 21,1 1-1,-1-1 1,1 0 0,-1 1-1,1-1 1,0 1 0,-1 0-1,1-1 1,0 1 0,-1 0-1,1 0 1,0 0 0,0 0-1,0 0 1,0 0 0,0 0-1,0 0 1,0 0 0,0 1-1,0-1 1,0 0 0,1 1-1,-1-1 1,0 0 0,1 1-1,-1-1 1,1 1-1,0-1 1,-1 3 0,0 6-31,0 1 0,0-1 0,1 15 0,1-10 12,-2-1 36,2 0-1,0 0 1,0 0 0,2 1 0,-1-2 0,9 25 0,-9-34 4,0 1 1,1 0-1,-1 0 1,1-1 0,0 1-1,0-1 1,1 0-1,-1 0 1,1 0 0,0-1-1,0 1 1,0-1-1,0 0 1,1 0 0,-1 0-1,1-1 1,0 0 0,-1 1-1,1-2 1,0 1-1,10 2 1,-6-2-14,-1-1-1,1 0 1,0 0 0,0-1 0,0 1-1,0-2 1,0 0 0,0 0 0,-1 0 0,12-4-1,-13 2-29,0 0 1,0 0-1,-1-1 0,1 0 0,-1 0 0,0-1 0,0 1 0,-1-1 1,1 0-1,-1-1 0,0 0 0,6-9 0,-3 1 37,0 0 0,-1 0-1,-1-1 1,0 0 0,-2-1-1,1 1 1,-2-1 0,0 0-1,-1 1 1,1-20 0,1 53-140,1 0-1,1 0 1,0 0 0,1-1 0,1 1-1,1-2 1,1 1 0,0-2-1,1 1 1,0-1 0,1-1 0,1 0-1,1-1 1,0 0 0,0-1 0,1-1-1,1 0 1,23 12 0,11-3-2632</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15.804"/>
    </inkml:context>
    <inkml:brush xml:id="br0">
      <inkml:brushProperty name="width" value="0.05" units="cm"/>
      <inkml:brushProperty name="height" value="0.05" units="cm"/>
    </inkml:brush>
  </inkml:definitions>
  <inkml:trace contextRef="#ctx0" brushRef="#br0">1 0 6857,'0'0'5730,"103"190"-5506,-61-129-144,-6-2 0,0-10-80,-4-11-296,4-20-1217,-10-10-711,-10-8-1785</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50.976"/>
    </inkml:context>
    <inkml:brush xml:id="br0">
      <inkml:brushProperty name="width" value="0.05" units="cm"/>
      <inkml:brushProperty name="height" value="0.05" units="cm"/>
    </inkml:brush>
  </inkml:definitions>
  <inkml:trace contextRef="#ctx0" brushRef="#br0">1 1 9754,'0'0'4418,"0"24"-4180,16 289 1255,59 401 134,-65-647-2308,4 1-1,33 101 1,-21-98-3050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16.147"/>
    </inkml:context>
    <inkml:brush xml:id="br0">
      <inkml:brushProperty name="width" value="0.05" units="cm"/>
      <inkml:brushProperty name="height" value="0.05" units="cm"/>
    </inkml:brush>
  </inkml:definitions>
  <inkml:trace contextRef="#ctx0" brushRef="#br0">263 0 9034,'0'0'2536,"-46"204"-2343,33-125-185,-9 9 40,-4 5-48,-29 50-897,6-26-1231,-3-12-5162</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19.838"/>
    </inkml:context>
    <inkml:brush xml:id="br0">
      <inkml:brushProperty name="width" value="0.05" units="cm"/>
      <inkml:brushProperty name="height" value="0.05" units="cm"/>
    </inkml:brush>
  </inkml:definitions>
  <inkml:trace contextRef="#ctx0" brushRef="#br0">6 0 11947,'0'0'1705,"0"30"-1667,0 25 39,-4 358 1235,2-356-1145,3 238 405,0-282-556,0-1 1,1 0-1,1 0 0,0 0 1,0 0-1,9 18 0,-10-26-16,0 0 1,0 0-1,0-1 0,0 0 1,1 1-1,-1-1 0,1 0 1,0 0-1,0 0 0,0 0 0,0-1 1,0 1-1,1-1 0,-1 0 1,1 0-1,-1 0 0,1 0 1,0-1-1,0 0 0,0 1 1,0-1-1,0-1 0,6 2 0,-7-2-2,1 0-20,1 1 0,-1-1 1,1 0-1,-1 0 0,1 0 1,-1-1-1,1 0 0,-1 0 0,0 0 1,1 0-1,-1-1 0,0 1 1,0-1-1,0 0 0,0 0 0,0-1 1,6-5-1,9-12-906,-1-2-1,-1 0 1,-1-2-1,22-39 1,-3-19-5247</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20.198"/>
    </inkml:context>
    <inkml:brush xml:id="br0">
      <inkml:brushProperty name="width" value="0.05" units="cm"/>
      <inkml:brushProperty name="height" value="0.05" units="cm"/>
    </inkml:brush>
  </inkml:definitions>
  <inkml:trace contextRef="#ctx0" brushRef="#br0">1 47 12643,'0'0'2064,"197"-23"-2504,-70 14-952,-20 3-825,-16-3-1976</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20.541"/>
    </inkml:context>
    <inkml:brush xml:id="br0">
      <inkml:brushProperty name="width" value="0.05" units="cm"/>
      <inkml:brushProperty name="height" value="0.05" units="cm"/>
    </inkml:brush>
  </inkml:definitions>
  <inkml:trace contextRef="#ctx0" brushRef="#br0">4 126 9514,'0'0'4101,"-1"28"-3948,-1 85-63,2-110-93,0-1 0,0 1 0,0-1 0,0 1 0,0-1 0,1 1 0,-1-1 0,1 1 0,-1-1 0,1 0 0,0 1 0,0-1 0,0 0 0,1 0 0,-1 0 0,0 0 0,1 0 0,-1 0 0,1 0 0,0 0 0,0 0 0,0-1 0,-1 1 1,2-1-1,-1 1 0,0-1 0,0 0 0,0 0 0,1 0 0,-1 0 0,0 0 0,1 0 0,-1-1 0,0 1 0,1-1 0,-1 0 0,1 0 0,-1 0 0,1 0 0,-1 0 0,5-1 0,-1 1-78,-4 0 54,1 0 0,-1 0-1,1-1 1,-1 1-1,0-1 1,1 0 0,-1 1-1,1-1 1,-1 0 0,0 0-1,0 0 1,0-1 0,1 1-1,-1-1 1,0 1-1,-1-1 1,1 1 0,2-3-1,-1-1-14,1 1-1,-1-1 1,-1 0-1,1 0 1,-1 0-1,1 0 0,2-10 1,-1-3-123,0-1-1,-2 0 1,2-33 0,-3 19-2,1 14 228,-2 0 0,0 0 0,-4-26 0,4 45-10,0-1-1,0 0 1,0 0-1,0 0 1,0 0-1,-1 1 1,1-1 0,0 0-1,0 0 1,0 1-1,-1-1 1,1 0-1,0 0 1,-1 1-1,1-1 1,-1 0 0,1 1-1,-1-1 1,1 0-1,-1 1 1,0-1-1,1 1 1,-1-1 0,-1 0-1,2 2-32,-1 0 0,1 0 0,-1 0 0,0 0 0,1 0 0,-1 0-1,1 0 1,0 0 0,-1 0 0,1 0 0,0 0 0,0 0 0,0 1 0,0-1 0,0 0 0,0 0-1,0 0 1,0 2 0,0 12-3,-1 37 398,3-1 0,13 86 0,12-25 51,-13-60-438,-3 1 0,-1 0 0,3 81 0,-13-133-145,1 0 0,-1 1 0,0-1 0,0 0 1,0 1-1,0-1 0,0 0 0,0 1 0,0-1 0,0 0 0,-1 1 0,1-1 1,0 0-1,-1 0 0,1 1 0,-1-1 0,1 0 0,-1 0 0,0 0 0,1 0 0,-1 0 1,0 0-1,0 0 0,0 0 0,0 0 0,0 0 0,0 0 0,0 0 0,0-1 1,0 1-1,0 0 0,0-1 0,-1 1 0,-1 0 0,-21 1-4112</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21.053"/>
    </inkml:context>
    <inkml:brush xml:id="br0">
      <inkml:brushProperty name="width" value="0.05" units="cm"/>
      <inkml:brushProperty name="height" value="0.05" units="cm"/>
    </inkml:brush>
  </inkml:definitions>
  <inkml:trace contextRef="#ctx0" brushRef="#br0">155 69 7786,'0'0'2480,"3"30"-1441,10 101-53,-9 22 782,-5-100-1201,1-36-476,0 0 0,-2 0 1,0 0-1,-2 0 1,1 0-1,-2 0 0,0-1 1,-1 0-1,-1 0 0,0 0 1,-16 24-1,22-39-87,0 1 0,0-1 1,0 1-1,0-1 0,0 0 0,0 0 0,-1 1 1,1-1-1,0 0 0,-1 0 0,1 0 0,-1 0 1,1 0-1,-1-1 0,1 1 0,-1 0 1,1-1-1,-1 1 0,0-1 0,1 0 0,-1 1 1,0-1-1,1 0 0,-1 0 0,0 0 0,-1 0 1,1-1-9,0 0 1,0 0-1,0 1 0,0-1 1,1-1-1,-1 1 1,0 0-1,1 0 1,-1-1-1,1 1 1,-1-1-1,1 1 1,-1-1-1,1 1 1,0-1-1,0 0 1,0 0-1,0 0 1,0 1-1,1-1 1,-2-2-1,-7-28 9,0 0 1,3-1-1,0 0 0,-1-56 1,9-135 255,-2 221-256,2-15 87,0 0 0,1 0 0,1 0 1,0 0-1,1 0 0,1 1 0,17-33 0,-22 48-110,0 0 0,1 0 1,-1 1-1,0-1 0,1 0 0,0 1 1,-1-1-1,1 1 0,0 0 1,0-1-1,-1 1 0,1 0 1,0 0-1,0 0 0,1 0 1,-1 1-1,0-1 0,0 0 1,3 0-1,47 1-269,-25 2 271,-19-2 3,0 1 0,0 1 0,0-1 0,-1 1 0,1 1 0,0-1 0,-1 2 0,1-1-1,-1 1 1,0 0 0,0 0 0,0 1 0,11 10 0,-6-4 12,0 0 0,-1 1 0,0 1 1,-1 0-1,-1 0 0,9 15 0,-16-24 8,0 0 1,0 0-1,0-1 0,-1 1 0,1 1 1,-1-1-1,0 0 0,0 0 1,0 0-1,-1 1 0,0-1 0,1 0 1,-2 1-1,1-1 0,0 0 1,-1 0-1,-2 9 0,1-8 7,0-1-1,-1 1 1,0 0 0,0-1-1,0 1 1,0-1-1,-1 0 1,1 0 0,-1 0-1,0-1 1,0 1-1,-1-1 1,-5 4-1,-10 5-189,0 0 0,-1-1-1,-1-1 1,1-1-1,-1-1 1,-1-1 0,1-1-1,-1-1 1,0-1-1,-35 2 1,58-7 124,-1 1-1,1 0 1,0 0-1,0 0 1,0 0-1,0 0 1,0 0-1,0 0 1,-1 0-1,1 0 1,0-1-1,0 1 1,0 0-1,0 0 1,0 0-1,0 0 1,0 0-1,0-1 1,0 1-1,0 0 1,-1 0-1,1 0 1,0 0-1,0-1 1,0 1-1,0 0 1,0 0-1,0 0 1,0 0-1,0-1 1,0 1-1,1 0 1,-1 0-1,0 0 1,0 0-1,0-1 1,0 1-1,0 0 1,0 0-1,0 0 1,0 0-1,0 0 1,0 0-1,0-1 1,1 1-1,-1 0 1,0 0-1,0 0 1,0 0-1,0 0 1,0 0-1,1 0 1,-1 0-1,0 0 1,0-1-1,0 1 1,0 0-1,0 0 1,1 0-1,-1 0 1,0 0-1,0 0 1,22-13-3874</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21.503"/>
    </inkml:context>
    <inkml:brush xml:id="br0">
      <inkml:brushProperty name="width" value="0.05" units="cm"/>
      <inkml:brushProperty name="height" value="0.05" units="cm"/>
    </inkml:brush>
  </inkml:definitions>
  <inkml:trace contextRef="#ctx0" brushRef="#br0">1 122 8386,'0'0'2978,"4"30"-2358,19 96-63,-21-122-524,-1 0 0,0 0-1,1 0 1,0 0 0,0 0-1,0 0 1,0 0 0,1-1-1,-1 1 1,1-1 0,0 0 0,0 0-1,0 0 1,1 0 0,-1 0-1,1-1 1,5 4 0,-1-3 26,-1 0 0,1-1 0,0 1 1,0-2-1,0 1 0,10 0 0,-14-2-31,9 2-19,0-1-1,1-1 0,-1 0 1,1-1-1,-1 0 0,0-1 1,0-1-1,0 0 0,0-1 1,0 0-1,-1-1 1,0 0-1,0-1 0,0 0 1,0-1-1,-1 0 0,0-1 1,-1 0-1,0-1 0,0 0 1,-1-1-1,0 0 0,-1 0 1,0-1-1,0 0 1,-1-1-1,-1 1 0,0-1 1,6-18-1,-8 19-33,-1 0 0,-1 0 0,0 0 0,-1 0 0,0-1 1,0 1-1,-2-1 0,-1-19 0,1 29 37,0 0-1,0 0 1,0 0-1,0 0 1,0 0-1,0 1 1,0-1 0,-1 0-1,1 0 1,0 1-1,-1-1 1,0 1 0,1 0-1,-1-1 1,0 1-1,0 0 1,0 0 0,0 0-1,1 0 1,-2 0-1,1 1 1,0-1 0,0 0-1,0 1 1,0 0-1,0-1 1,-4 1 0,-2-1 10,0 1 1,0 0-1,1 0 1,-1 1 0,0 0-1,1 0 1,-10 3-1,6 1-4,0 0-1,0 1 1,1 0 0,0 1-1,0 0 1,0 0-1,1 1 1,0 0 0,-12 16-1,-8 10 187,-28 46-1,41-57 36,2 1 0,0 1 0,2 1 0,-15 43 0,22-53-130,1-1 0,1 0 0,0 1 0,1 0 0,1 0 0,0 0 0,1 0 0,1-1 0,4 28 0,-3-37-101,0-1 0,0 1 0,1-1 0,-1 0 0,1 1 0,0-1 0,0-1 0,1 1 1,0 0-1,-1-1 0,2 0 0,-1 0 0,0 0 0,1 0 0,0-1 0,-1 1 0,10 3 0,-2-1-73,0 0-1,0-1 0,1-1 0,0 0 0,0-1 0,0 0 0,18 1 0,26 0-2158,98-8-1,-62-10-3507</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22.125"/>
    </inkml:context>
    <inkml:brush xml:id="br0">
      <inkml:brushProperty name="width" value="0.05" units="cm"/>
      <inkml:brushProperty name="height" value="0.05" units="cm"/>
    </inkml:brush>
  </inkml:definitions>
  <inkml:trace contextRef="#ctx0" brushRef="#br0">1 0 3209,'0'0'14091,"52"3"-14099,0-3-784,25 0-1377,-9 0-776,-16 0-2304</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22.482"/>
    </inkml:context>
    <inkml:brush xml:id="br0">
      <inkml:brushProperty name="width" value="0.05" units="cm"/>
      <inkml:brushProperty name="height" value="0.05" units="cm"/>
    </inkml:brush>
  </inkml:definitions>
  <inkml:trace contextRef="#ctx0" brushRef="#br0">1 334 9706,'0'0'1532,"6"-26"-1316,42-160 666,-15 64 1206,-35 139-1667,2-1 0,0 1 0,1-1 0,4 21-1,-2-14-202,18 195-772,-11-73-3923,-9-87-717</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23.545"/>
    </inkml:context>
    <inkml:brush xml:id="br0">
      <inkml:brushProperty name="width" value="0.05" units="cm"/>
      <inkml:brushProperty name="height" value="0.05" units="cm"/>
    </inkml:brush>
  </inkml:definitions>
  <inkml:trace contextRef="#ctx0" brushRef="#br0">212 0 7138,'0'0'3619,"0"18"-2799,0 284 2283,-1-294-3087,2-1 0,-1 1 0,1-1 0,0 0 0,0 1 0,1-1 0,0 0 0,3 7 0,-3-11-14,-1-1 0,0 1 0,1-1 0,0 1 0,-1-1 0,1 0 0,0 0 0,0 0 0,1 0 0,-1 0 0,0-1 0,0 1 0,1 0 0,-1-1 0,1 0 0,0 0 0,-1 0-1,1 0 1,0 0 0,0 0 0,-1-1 0,1 1 0,5-1 0,-4 1 3,0-1 0,1 1 0,-1-1-1,0-1 1,0 1 0,0-1 0,1 1 0,-1-1-1,0 0 1,0-1 0,0 1 0,0-1 0,4-2-1,-4 1-42,0 0 0,-1 0 0,0-1 0,1 1 0,-1-1-1,0 0 1,-1 0 0,1 0 0,-1 0 0,1 0 0,1-6-1,2-5-153,0 1 0,0-1-1,-1 0 1,-1-1-1,-1 1 1,3-27-1,-6 41 320,-2 6-115,-1 0-1,1 0 0,1 0 1,-1 0-1,1 1 1,0-1-1,0 0 1,0 1-1,1-1 1,0 1-1,1 9 0,-1-8 39,0 26 170,-1-8-20,1 0-1,1 0 1,2 0-1,6 31 0,54 120 549,1 3-334,-58-158-276,-2 1 1,0 0-1,-1 0 0,-1 0 1,-1 0-1,-2 32 0,0-48-122,-1-1-1,1 1 1,-1-1 0,0 0-1,0 0 1,-1 0-1,1 0 1,-1 0-1,0 0 1,-1-1 0,1 1-1,-1-1 1,0 0-1,0 0 1,0 0-1,0-1 1,-1 0 0,1 1-1,-1-2 1,0 1-1,0 0 1,0-1-1,-7 2 1,-5 2 20,0 0 0,0-2 0,-1 0 0,1-1 0,-1 0 0,-19-1 0,22-1-311,0-2 1,0 1 0,0-2 0,1 0-1,-1-1 1,1 0 0,0-1-1,0-1 1,0 0 0,0-1-1,1 0 1,0-1 0,0-1 0,1 0-1,0-1 1,0 0 0,1 0-1,0-1 1,1-1 0,0 0-1,0-1 1,1 1 0,1-2 0,-12-23-1,10 5-4086</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28.571"/>
    </inkml:context>
    <inkml:brush xml:id="br0">
      <inkml:brushProperty name="width" value="0.05" units="cm"/>
      <inkml:brushProperty name="height" value="0.05" units="cm"/>
    </inkml:brush>
  </inkml:definitions>
  <inkml:trace contextRef="#ctx0" brushRef="#br0">0 39 8042,'0'0'3172,"0"-7"-3010,0-18-89,0 19 4048,0 17-4084,7 433 1637,-3-220-2624,-2-1-4817,-2-192 1652</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51.350"/>
    </inkml:context>
    <inkml:brush xml:id="br0">
      <inkml:brushProperty name="width" value="0.05" units="cm"/>
      <inkml:brushProperty name="height" value="0.05" units="cm"/>
    </inkml:brush>
  </inkml:definitions>
  <inkml:trace contextRef="#ctx0" brushRef="#br0">1 0 3041,'0'0'10866,"29"172"-10322,-10-73 96,4 12-32,-4 6-144,-2 2-31,-4 1-57,0-6-144,-7-9-152,1-3-80,-1 20-208,1-26-1985,-4-20-3000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29.117"/>
    </inkml:context>
    <inkml:brush xml:id="br0">
      <inkml:brushProperty name="width" value="0.05" units="cm"/>
      <inkml:brushProperty name="height" value="0.05" units="cm"/>
    </inkml:brush>
  </inkml:definitions>
  <inkml:trace contextRef="#ctx0" brushRef="#br0">1 0 9034,'0'0'3799,"2"30"-3354,11 98-115,22 66 974,-17-112-887,-15-66-335,-2-7-35,0 0 0,1 0 0,1 0 0,-1 0-1,1-1 1,1 1 0,6 12 0,-8-21-44,0 1-1,0 0 1,0-1-1,0 0 1,0 0-1,0 1 1,0-1 0,0 0-1,0 0 1,0-1-1,2 1 1,4-1-139,24-1-350,-1-1 1,1-1-1,43-12 0,-11 1-1648,-20 9-2526,-35 6-988</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29.456"/>
    </inkml:context>
    <inkml:brush xml:id="br0">
      <inkml:brushProperty name="width" value="0.05" units="cm"/>
      <inkml:brushProperty name="height" value="0.05" units="cm"/>
    </inkml:brush>
  </inkml:definitions>
  <inkml:trace contextRef="#ctx0" brushRef="#br0">1 50 10442,'0'0'2633,"214"-49"-2633,-166 49-480,-2 0-112,-4 0-265,10 0-759,-10 0-776,-6 0-4170</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29.844"/>
    </inkml:context>
    <inkml:brush xml:id="br0">
      <inkml:brushProperty name="width" value="0.05" units="cm"/>
      <inkml:brushProperty name="height" value="0.05" units="cm"/>
    </inkml:brush>
  </inkml:definitions>
  <inkml:trace contextRef="#ctx0" brushRef="#br0">0 320 6185,'0'0'4084,"0"-30"-4056,0-99-40,7-32 1057,-6 184-958,1 0-1,1 0 1,9 32-1,25 70 317,-35-119-393,27 71 234,-26-69-791,1-1-1,0 1 1,0-1-1,1 0 1,0 0 0,0 0-1,8 7 1,0-6-5919</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5:31.135"/>
    </inkml:context>
    <inkml:brush xml:id="br0">
      <inkml:brushProperty name="width" value="0.05" units="cm"/>
      <inkml:brushProperty name="height" value="0.05" units="cm"/>
    </inkml:brush>
  </inkml:definitions>
  <inkml:trace contextRef="#ctx0" brushRef="#br0">1291 312 9578,'0'0'5452,"-15"2"-5029,-1216 118 3013,1190-117-3933,44-8 148,157-213-393,-39 52-179,-85 118 658,-322 471 1210,285-419-936,-29 56 249,29-55-237,-1-1 0,1 1 0,0 0-1,0-1 1,1 1 0,-1 0 0,1 0 0,0-1 0,0 1-1,1 0 1,1 7 0,-1-9-24,0-1 1,1 1-1,-1-1 0,1 1 0,-1-1 1,1 0-1,0 0 0,0 0 1,0 0-1,0 0 0,1 0 0,-1-1 1,0 1-1,1-1 0,-1 1 1,1-1-1,-1 0 0,1 0 0,5 1 1,0 2-13,28 9-489,2 0-1,-1-3 0,1-1 0,76 8 0,-64-11-701,64 9-3098</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20.684"/>
    </inkml:context>
    <inkml:brush xml:id="br0">
      <inkml:brushProperty name="width" value="0.05" units="cm"/>
      <inkml:brushProperty name="height" value="0.05" units="cm"/>
    </inkml:brush>
  </inkml:definitions>
  <inkml:trace contextRef="#ctx0" brushRef="#br0">3384 32 7938,'0'0'909,"-41"-4"-657,3 0-226,-244-17 324,-226 19 1095,404 7-1150,1 5 1,-119 27-1,-194 77 568,302-74-670,2 5-1,3 4 0,1 5 0,3 5 0,3 5 0,-170 137 1,203-140-101,3 2-1,2 4 1,4 2 0,2 2 0,4 3 0,3 3 0,3 1 0,4 3 0,-52 131 0,65-125-47,4 1 0,4 1 0,4 1 0,4 0 0,4 2 0,0 110 0,10-104-13,17 145 1,8-100-27,7-1 0,54 151 1,-65-238 12,2-2 0,3 0 0,2-1 1,2-2-1,2-1 0,39 46 0,24 18 35,4-4 0,5-5 0,4-4-1,182 130 1,-179-155-43,3-4 0,3-6 1,3-4-1,3-6 0,146 45 0,-162-71 7,1-4-1,0-5 0,151 9 0,326-18 80,-400-12-60,50-7 22,0-10 0,-1-10 0,-1-10 0,432-131 0,-479 107 170,261-124 0,-331 127-127,-3-4-1,-3-6 1,125-101-1,-181 124-32,-2-2 1,-2-3-1,51-68 0,-30 24 25,58-109 0,-79 116-3,-3-2 0,35-101 0,-60 132-10,-3-1 0,-2-1 1,-3-1-1,7-98 0,-14-43 310,-8 171-329,0 0-1,-3 0 1,0 1-1,-12-39 1,-3 10-11,-3 0 1,-2 2-1,-3 1 0,-2 1 0,-2 1 1,-3 2-1,-2 2 0,-72-77 0,16 37 14,-148-111 0,-122-59-10,263 191-31,-86-60 4,-305-160 0,330 216-21,-3 8 0,-3 6 0,-263-57 1,210 74-246,-2 10 0,-314-7 0,164 39-823,2 33-768,-64 61-2666,275-47 1425</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28.254"/>
    </inkml:context>
    <inkml:brush xml:id="br0">
      <inkml:brushProperty name="width" value="0.05" units="cm"/>
      <inkml:brushProperty name="height" value="0.05" units="cm"/>
    </inkml:brush>
  </inkml:definitions>
  <inkml:trace contextRef="#ctx0" brushRef="#br0">1551 1 9074,'0'0'359,"-29"0"11,-99 0 285,100 0-471,1 2 0,0 1-1,0 0 1,-43 13-1,22 0 178,-50 25-1,67-28-228,-38 20 36,0 3-1,3 2 0,1 4 0,2 2 1,2 3-1,3 3 0,1 2 0,3 3 1,2 2-1,3 2 0,-47 73 0,62-77-127,3 1-1,2 2 1,3 1 0,2 1-1,-22 87 1,19-34-10,6 0 1,-8 125 0,17 194 210,15-355-196,3-1 0,3 0 1,3 0-1,4-1 0,3-1 0,55 136 0,-54-168-26,2 0 0,2-1-1,1-1 1,2-1 0,2-1-1,2-2 1,1-1 0,62 52-1,-42-45-2,2-3 0,1-3 0,2-2 0,1-2 0,101 39 0,-66-38 31,1-5-1,190 33 1,-141-44 10,203-1 1,-269-16-34,-1-3 1,0-4-1,125-28 1,-158 24-6,-1-2 1,-1-2-1,-1-2 1,0-1-1,-1-3 1,-1 0-1,-1-3 1,36-29-1,-14 1 17,-1-2-1,-3-3 0,-3-2 0,60-87 1,-31 24 56,91-186-1,-102 164 130,-6-3 0,-7-2 0,53-219-1,-98 314 31,-3 0 0,4-101 0,-12 125-167,-2 0 1,-2 0-1,0 0 1,-2 1 0,-2-1-1,-16-48 1,4 36-12,-1 0 0,-3 2 1,-1 1-1,-1 1 0,-3 1 1,-1 1-1,-1 1 0,-2 2 1,-55-44-1,-20-5 44,-225-131 1,-144-31-81,373 202-24,-1 4 0,-201-44 0,263 72-67,0 3 1,-1 2-1,0 1 1,0 2-1,-72 7 0,101-3-49,0 1-1,0 1 0,1 0 0,-1 1 0,1 0 0,0 1 0,1 0 1,-1 1-1,1 1 0,0 0 0,1 1 0,0 0 0,1 0 0,-1 1 1,-8 12-1,-25 32-1028,2 2 0,3 2 0,-57 109 0,13 10-2606</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29.358"/>
    </inkml:context>
    <inkml:brush xml:id="br0">
      <inkml:brushProperty name="width" value="0.05" units="cm"/>
      <inkml:brushProperty name="height" value="0.05" units="cm"/>
    </inkml:brush>
  </inkml:definitions>
  <inkml:trace contextRef="#ctx0" brushRef="#br0">1123 207 9010,'-31'11'1051,"27"-9"-1025,-81 30 316,-106 57-1,133-57-101,2 3-1,1 2 0,2 2 0,1 2 1,3 3-1,1 2 0,3 2 0,1 1 1,-38 59-1,45-50-74,2 2 0,3 1 0,2 2 0,4 1 0,2 1 1,3 1-1,3 0 0,2 2 0,4 0 0,-7 133 0,20-121-58,3 0 1,3 0-1,4-1 0,3-1 1,4 0-1,3-1 0,4-1 1,2-1-1,4-1 0,61 105 0,-73-146-93,0-1 0,2-1 0,1-1 0,2-1 0,1-1 0,0-1 0,3-1 0,0-1 0,61 40 0,-12-19 9,2-4-1,123 48 0,181 29 30,-256-91-17,1-6 1,171 7-1,264-29 26,-443-7-40,0-6 0,-1-5 0,116-33 1,-139 24-5,-2-4 0,-1-4 0,-2-5 0,86-50 1,-126 58-13,-1-1 0,-2-3 1,-1-3-1,-2-1 1,-2-2-1,-1-2 1,-3-1-1,-1-3 1,39-65-1,-46 60-23,-1-2 0,-3-1-1,-3-1 1,-2-1 0,-3-1 0,-2 0 0,-3-2-1,12-116 1,-20 101-13,-4-1 0,-4 1 0,-2-1 0,-4 1 0,-4 1 0,-2-1 0,-43-127 0,26 121 12,-4 2 0,-82-139-1,90 176 31,-2 2 0,-2 2 0,-1 0-1,-2 2 1,-2 2 0,-65-51 0,13 28 88,-2 4 1,-3 4 0,-109-41-1,97 49-26,-1 4-1,-2 5 0,-2 5 0,0 5 1,-200-17-1,231 36-113,0 3 0,0 4 0,0 3 0,1 4 0,0 3 0,0 3 0,2 4 0,0 3 0,-82 37 0,73-19-866,-145 95 0,-57 82-4776,159-108-3034</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30.899"/>
    </inkml:context>
    <inkml:brush xml:id="br0">
      <inkml:brushProperty name="width" value="0.05" units="cm"/>
      <inkml:brushProperty name="height" value="0.05" units="cm"/>
    </inkml:brush>
  </inkml:definitions>
  <inkml:trace contextRef="#ctx0" brushRef="#br0">45 1 9962,'0'0'1987,"-1"32"-1444,-20 357 2328,17-327-2551,-14 574 1647,18-627-1959,0-1 0,1 0 1,1 0-1,-1 1 0,1-1 0,1 0 0,0 0 0,0-1 0,7 14 0,-8-19-45,0 1 1,0 0-1,0-1 1,0 1-1,1-1 1,-1 1 0,1-1-1,0 0 1,-1 0-1,1-1 1,0 1-1,0 0 1,0-1-1,0 0 1,1 0 0,-1 0-1,0 0 1,1 0-1,-1-1 1,0 1-1,1-1 1,-1 0-1,0 0 1,1 0 0,-1 0-1,0-1 1,4 0-1,4-2-280,0 0 0,0-1 0,-1 0 0,1 0 0,-1-1 0,0-1 1,0 0-1,-1 0 0,0-1 0,0 0 0,9-9 0,33-46-3748</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31.241"/>
    </inkml:context>
    <inkml:brush xml:id="br0">
      <inkml:brushProperty name="width" value="0.05" units="cm"/>
      <inkml:brushProperty name="height" value="0.05" units="cm"/>
    </inkml:brush>
  </inkml:definitions>
  <inkml:trace contextRef="#ctx0" brushRef="#br0">0 50 12603,'0'0'2944,"207"-50"-3384,-103 50-960,52 0-713,-23 0-647,-20 0-5858</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31.600"/>
    </inkml:context>
    <inkml:brush xml:id="br0">
      <inkml:brushProperty name="width" value="0.05" units="cm"/>
      <inkml:brushProperty name="height" value="0.05" units="cm"/>
    </inkml:brush>
  </inkml:definitions>
  <inkml:trace contextRef="#ctx0" brushRef="#br0">133 1 11082,'0'0'1945,"-8"28"-1398,-27 96-49,33-111-402,-1 0 0,2 0 0,0 0 0,1 0 0,0 0-1,1 0 1,0 0 0,1 0 0,0 0 0,1 0 0,6 15-1,-5-18-36,0 0-1,1-1 0,0 0 0,0 0 0,1-1 0,0 1 0,1-1 0,0 0 0,0-1 0,0 0 0,1 0 0,16 10 0,-18-13-29,0-1 0,1 0 0,0 0 0,0 0 0,0-1 0,0 0 0,13 1 0,-18-2-17,1-1 0,0 0 0,0 1-1,0-1 1,-1 0 0,1-1 0,0 1 0,0 0 0,0-1 0,-1 0 0,1 0 0,0 1-1,-1-1 1,1-1 0,-1 1 0,1 0 0,-1-1 0,1 1 0,-1-1 0,0 0 0,0 0-1,0 0 1,2-2 0,0-3 7,0 0-1,-1 0 0,0-1 1,0 1-1,-1 0 0,0-1 1,0 0-1,-1 1 0,1-13 1,-2-80-101,-1 55 28,1 38 52,0-8 23,0 0 1,0 0 0,-2 0-1,0 0 1,0 1 0,-8-24 0,9 37-109,1 6-48,1 71 213,12 98-1,25 141 675,-32-224-331,-7 136 0,-1-211-383,0 1 0,-1 0 0,-1-1 1,0 0-1,-1 0 0,-1 0 1,-8 15-1,10-23-37,0 0-1,-1 0 1,1-1-1,-2 0 1,1 0 0,-1 0-1,0-1 1,-1 0 0,1 0-1,-1 0 1,0-1 0,-1 0-1,1 0 1,-16 6 0,19-10-41,1 1 1,-1-1-1,0 0 1,0-1-1,0 1 1,-1-1-1,1 0 1,0 0-1,0 0 1,0 0 0,0-1-1,0 0 1,0 0-1,0 0 1,-7-3-1,3 0-197,-1-1 0,1 1-1,-1-2 1,1 1 0,-9-10 0,6 5-689,0-1 0,0-1 1,1 0-1,-11-17 1,-30-64-7878</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52.019"/>
    </inkml:context>
    <inkml:brush xml:id="br0">
      <inkml:brushProperty name="width" value="0.05" units="cm"/>
      <inkml:brushProperty name="height" value="0.05" units="cm"/>
    </inkml:brush>
  </inkml:definitions>
  <inkml:trace contextRef="#ctx0" brushRef="#br0">0 1 7882,'0'0'2432,"23"160"-1904,-13-84 192,3 12-167,-7 11-33,1 3 16,-4 3-208,-3 6-152,0 0-88,0-1-40,3-2-48,20 6-240,-4-26-1705,10-33-3872</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31.960"/>
    </inkml:context>
    <inkml:brush xml:id="br0">
      <inkml:brushProperty name="width" value="0.05" units="cm"/>
      <inkml:brushProperty name="height" value="0.05" units="cm"/>
    </inkml:brush>
  </inkml:definitions>
  <inkml:trace contextRef="#ctx0" brushRef="#br0">29 55 9882,'0'0'1799,"-2"39"-1264,-2 9-212,-9 191 1373,12-122-454,21 176 1,10-29 193,-35-348-1524,-17-103 0,-2-6-336,16-76-480,8 247 830,2 0 0,0 0 0,1 0 0,1 1 0,9-29 0,-9 38 66,1 0 0,0 0 1,0 1-1,1-1 1,1 1-1,0 1 0,1-1 1,0 1-1,17-16 0,-20 22-3,0 0 0,0 0 0,1 1 0,-1 0-1,1 0 1,0 0 0,0 1 0,0 0-1,0 0 1,10-1 0,-12 2-5,1 0 1,-1 1 0,0 0-1,1-1 1,-1 2-1,1-1 1,-1 0-1,0 1 1,1 0-1,-1 0 1,0 0-1,1 1 1,-1-1-1,0 1 1,0 0-1,3 3 1,-1 0 16,-1 0 0,0 0 0,0 1 0,0-1 0,-1 1 0,0 0 0,0 1 0,-1-1 0,1 1 0,-1-1 0,-1 1 0,1 0 0,-1 0 0,1 11-1,2 8 91,-2 0 0,0 47-1,-3-57-45,-1 0-1,-1-1 0,0 1 0,-1-1 0,0 1 1,-2-1-1,-11 28 0,6-23-50,-1-1 0,0 0 1,-2 0-1,0-2 0,-16 18 0,23-28-166,-1 0 0,0-1 1,0 0-1,-15 11 0,19-15-137,0-1 0,0 1 0,0-1 0,-1 0-1,1 1 1,0-2 0,-1 1 0,1 0 0,0-1 0,-1 1 0,1-1 0,-1 0 0,1 0 0,-1 0 0,1-1 0,0 1 0,-5-2-1,-9-8-7289</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32.351"/>
    </inkml:context>
    <inkml:brush xml:id="br0">
      <inkml:brushProperty name="width" value="0.05" units="cm"/>
      <inkml:brushProperty name="height" value="0.05" units="cm"/>
    </inkml:brush>
  </inkml:definitions>
  <inkml:trace contextRef="#ctx0" brushRef="#br0">182 1 10138,'0'0'1814,"-14"27"-873,-45 94 137,55-113-982,1 0-1,0 0 1,1 1-1,-1-1 1,2 1-1,-1 0 1,1 0-1,1-1 1,0 1-1,1 14 1,0-3 80,0-12-114,-1 0 0,2-1 1,-1 1-1,1 0 0,0-1 0,1 1 1,0-1-1,0 0 0,0 0 0,1 0 1,0 0-1,1 0 0,-1-1 0,1 0 0,1 0 1,-1 0-1,1-1 0,0 1 0,0-2 1,0 1-1,1-1 0,0 1 0,-1-2 1,2 1-1,-1-1 0,0 0 0,1-1 1,-1 1-1,15 1 0,-13-3-35,1 0 1,0-1-1,0 0 0,0 0 0,0-1 1,-1 0-1,1-1 0,0 0 0,-1-1 1,1 0-1,-1 0 0,0-1 0,10-5 1,-8 2-31,-1-1 1,1 0 0,-2 0-1,1-1 1,-1 0 0,0-1 0,-1 0-1,0 0 1,10-18 0,-11 15-72,0 0 1,0 0 0,-2-1 0,0 1 0,0-1-1,-1-1 1,-1 1 0,0 0 0,-1-1-1,0-28 1,-1 40 68,-1 0 0,0 0 0,0 0 1,0-1-1,-1 1 0,1 0 0,-1 0 0,1 0 0,-1-1 0,0 1 0,0 0 0,-1 0 0,1 1 0,0-1 1,-1 0-1,0 0 0,0 1 0,0-1 0,0 1 0,0-1 0,0 1 0,-1 0 0,1 0 0,-1 0 0,1 0 0,-1 0 1,0 1-1,0-1 0,0 1 0,0 0 0,0 0 0,0 0 0,0 0 0,0 0 0,0 1 0,-1-1 0,-4 1 1,-10-2 71,0 0 0,0 1 1,0 2-1,0-1 0,0 2 1,1 0-1,-1 2 0,1 0 1,-1 0-1,1 2 1,0 0-1,1 1 0,0 1 1,0 0-1,0 1 0,1 1 1,1 0-1,0 1 1,0 1-1,1 0 0,0 1 1,1 0-1,1 1 0,0 0 1,1 1-1,-17 31 1,19-28 4,1 1 0,1 0 0,1 0 0,0 1 0,1-1 0,2 1 1,0 0-1,1 0 0,2 32 0,0-41-69,0 0-1,1 0 1,1 0-1,-1 0 1,2 0 0,0-1-1,0 0 1,1 1-1,0-2 1,0 1-1,1-1 1,1 1 0,-1-2-1,2 1 1,-1-1-1,1 0 1,0 0-1,1-1 1,-1-1 0,15 9-1,-2-2-56,1-2 0,0 0 0,0-2 0,1 0-1,1-2 1,-1 0 0,1-1 0,42 3 0,37-2-2698,172-12 1,-113-17-4139,-159 22 6745</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32.708"/>
    </inkml:context>
    <inkml:brush xml:id="br0">
      <inkml:brushProperty name="width" value="0.05" units="cm"/>
      <inkml:brushProperty name="height" value="0.05" units="cm"/>
    </inkml:brush>
  </inkml:definitions>
  <inkml:trace contextRef="#ctx0" brushRef="#br0">0 12 13715,'0'0'3305,"165"0"-4490,-77 0-1375,-10-12-2665</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33.178"/>
    </inkml:context>
    <inkml:brush xml:id="br0">
      <inkml:brushProperty name="width" value="0.05" units="cm"/>
      <inkml:brushProperty name="height" value="0.05" units="cm"/>
    </inkml:brush>
  </inkml:definitions>
  <inkml:trace contextRef="#ctx0" brushRef="#br0">0 574 10178,'0'0'4811,"10"-25"-3794,65-178-478,-58 154-427,30-99-86,-40 123 445,-2 0 1,-1 0-1,3-48 0,-8 211-611,2 160-578,15-104-3949,-3-105-1399</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35.621"/>
    </inkml:context>
    <inkml:brush xml:id="br0">
      <inkml:brushProperty name="width" value="0.05" units="cm"/>
      <inkml:brushProperty name="height" value="0.05" units="cm"/>
    </inkml:brush>
  </inkml:definitions>
  <inkml:trace contextRef="#ctx0" brushRef="#br0">13 0 10162,'0'0'988,"-2"26"-537,-9 171 280,11-186-661,4 212 1085,-2-196-1032,2-1 0,0 1 0,2-1 0,2 0 0,0 0 0,14 30 0,-19-50-109,0 0 1,0 0-1,1-1 0,0 0 1,8 10-1,-11-14-3,0 0 0,0 0 0,0 0 0,0 0 0,1 0 0,-1 0 0,0 0 0,0-1 0,1 1 0,-1-1 1,0 1-1,1-1 0,-1 1 0,0-1 0,1 1 0,-1-1 0,1 0 0,-1 0 0,1 0 0,-1 0 0,1 0 0,-1 0 0,0 0 0,1-1 0,-1 1 0,1 0 0,-1-1 0,0 1 0,1-1 0,-1 0 0,0 1 0,1-1 0,0-1 0,2-1 45,0-1-1,-1 1 1,1-1 0,-1 0-1,0 0 1,0-1 0,-1 1-1,1 0 1,2-8 0,17-49 187,-13 32-165,15-38 154,28-133 0,-51 183-36,-1 17-169,4 11-394,106 339 384,-106-339-41,20 47-838,-23-54 671,1 0-1,1-1 1,-1 1-1,0-1 0,1 0 1,0 1-1,0-1 0,0-1 1,0 1-1,0 0 1,0-1-1,6 4 0,0-3-379,0-1-1,-1 0 0,1-1 0,0 0 0,0 0 1,0-1-1,10 0 0,-13 0-116,36 0-5631</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35.997"/>
    </inkml:context>
    <inkml:brush xml:id="br0">
      <inkml:brushProperty name="width" value="0.05" units="cm"/>
      <inkml:brushProperty name="height" value="0.05" units="cm"/>
    </inkml:brush>
  </inkml:definitions>
  <inkml:trace contextRef="#ctx0" brushRef="#br0">267 0 128,'0'0'9225,"-25"8"-8897,-76 29 16,97-35-312,0 0-1,0 1 1,0-1 0,0 1-1,1 0 1,-1 0 0,1 0 0,0 1-1,-1-1 1,2 1 0,-1 0-1,0-1 1,1 1 0,-1 1 0,1-1-1,1 0 1,-4 8 0,3-1 101,0 0 0,0 0 1,1 1-1,0 20 1,1-26-83,0 7 14,-1 0 0,2 0-1,0 0 1,0-1 0,1 1 0,1 0-1,0-1 1,1 1 0,6 15-1,11 8 147,1 0-1,40 48 1,15 23 683,-76-105-867,1 1 1,-1-1-1,1 1 1,-1-1 0,0 1-1,0-1 1,0 1-1,0 0 1,0-1-1,-1 1 1,1 0-1,-1 0 1,0 0-1,0 0 1,0-1-1,0 5 1,-1-6-21,0 1-1,1 0 1,-1-1-1,0 1 1,0-1 0,-1 1-1,1-1 1,0 0-1,0 1 1,-1-1 0,1 0-1,-1 0 1,1 0 0,-1 0-1,1 0 1,-1 0-1,1 0 1,-1-1 0,0 1-1,0-1 1,1 1-1,-1-1 1,-3 1 0,-10 2-144,0 0 0,-1-1 0,1 0-1,-1-2 1,0 0 0,-17-2 0,26 1-177,0 0 0,0 0-1,0-1 1,0 0-1,1 0 1,-1-1 0,1 1-1,-1-2 1,1 1 0,0-1-1,0 0 1,0 0 0,1 0-1,0-1 1,-9-8-1,-8-25-5000</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36.437"/>
    </inkml:context>
    <inkml:brush xml:id="br0">
      <inkml:brushProperty name="width" value="0.05" units="cm"/>
      <inkml:brushProperty name="height" value="0.05" units="cm"/>
    </inkml:brush>
  </inkml:definitions>
  <inkml:trace contextRef="#ctx0" brushRef="#br0">65 0 8490,'0'0'2746,"-10"30"-2414,-31 94 40,39-117-319,0-1-1,1 0 1,0 0 0,0 1-1,1-1 1,-1 1 0,1-1 0,1 1-1,-1-1 1,1 0 0,0 1-1,1-1 1,0 0 0,0 0 0,0 0-1,0 0 1,6 9 0,-2-7 11,0 1 0,1-2 1,0 1-1,0-1 1,1 0-1,-1-1 0,2 1 1,8 4-1,-6-4-37,1-1 0,0-1 0,1 0 0,-1 0 0,1-1-1,0-1 1,0 0 0,0-1 0,0 0 0,0-1 0,1-1 0,14-1 0,-25 1-25,0 0 0,0 0 1,0 0-1,0-1 0,0 1 1,0-1-1,-1 0 1,1 0-1,0 0 0,0 0 1,-1-1-1,1 1 0,0-1 1,-1 0-1,1 1 1,-1-1-1,0 0 0,0 0 1,4-5-1,-3 3-41,0-1 1,0 0-1,-1 0 0,0 0 1,0 0-1,0-1 0,0 1 0,-1 0 1,0-1-1,1-6 0,-1 1-50,0 0-1,-1-1 1,-1 1 0,0 0-1,0 0 1,-1 0 0,0 1-1,-1-1 1,0 0-1,-9-18 1,8 22 72,0 0 0,0 1 0,-1 0 0,0 0 0,0 0 0,0 0 0,-1 1 0,0 0 0,0 0 0,0 1 0,-1-1 1,0 1-1,-8-3 0,4 2 44,-1 1 0,0 1 0,0 0 0,0 1 0,0 0 1,-1 0-1,-20 2 0,29 0-19,-1 0 1,0 0-1,1 1 0,-1 0 1,1 0-1,-1 0 0,1 0 1,-1 1-1,1-1 0,-1 1 1,1 1-1,0-1 0,0 0 1,0 1-1,-4 4 0,3-3 33,1 1-1,-1 1 0,1-1 0,0 1 0,0 0 0,1 0 0,0 0 0,0 0 0,-3 10 0,0 4 93,1 0 1,2 0-1,0 1 0,1-1 0,1 1 1,1 21-1,1-31-105,1 1 1,0-1-1,1 0 0,0 0 0,1 0 1,0 0-1,1-1 0,0 0 1,1 1-1,-1-2 0,2 1 0,0-1 1,0 0-1,1 0 0,9 8 1,-5-5-161,1-1 0,0 0 0,1-1 0,1 0 1,-1-1-1,1-1 0,1 0 0,-1-2 0,32 10 0,-13-9-1183,0-2-1,63 0 0,-30-4-2621</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36.809"/>
    </inkml:context>
    <inkml:brush xml:id="br0">
      <inkml:brushProperty name="width" value="0.05" units="cm"/>
      <inkml:brushProperty name="height" value="0.05" units="cm"/>
    </inkml:brush>
  </inkml:definitions>
  <inkml:trace contextRef="#ctx0" brushRef="#br0">0 1 6849,'0'0'3104,"15"24"-2651,2 3-278,-3-7 13,-2 0 0,-1 1 0,0 0 0,-1 1 0,10 33 0,-7 3 518,-1 1 0,-4 0-1,-2 0 1,-2 104 0,-4-162 30,0-3 190,-2-27-402,-1 1 1,-8-40-1,5 39-531,1 0 0,-1-42 0,6 68 5,0-12-31,0 0 1,6-30-1,-5 40-3,0 0 0,1 0 1,0 0-1,0 0 0,0 0 0,0 1 0,1-1 1,0 1-1,0 0 0,0-1 0,0 1 0,6-4 0,2-1-198,0 0-1,0 1 0,1 1 1,1 0-1,-1 0 0,1 1 0,0 1 1,0 0-1,0 1 0,1 0 1,0 1-1,0 1 0,14-1 0,-8 1-455,1 2-1,-1 0 0,0 1 1,0 1-1,0 1 0,-1 1 1,1 1-1,29 11 0,17 12-5180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37.184"/>
    </inkml:context>
    <inkml:brush xml:id="br0">
      <inkml:brushProperty name="width" value="0.05" units="cm"/>
      <inkml:brushProperty name="height" value="0.05" units="cm"/>
    </inkml:brush>
  </inkml:definitions>
  <inkml:trace contextRef="#ctx0" brushRef="#br0">1 0 11362,'0'0'2889,"269"24"-3513,-172-24-1224,-16 0-689</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37.553"/>
    </inkml:context>
    <inkml:brush xml:id="br0">
      <inkml:brushProperty name="width" value="0.05" units="cm"/>
      <inkml:brushProperty name="height" value="0.05" units="cm"/>
    </inkml:brush>
  </inkml:definitions>
  <inkml:trace contextRef="#ctx0" brushRef="#br0">1 1 10266,'0'0'2809,"0"34"-2436,3 240 998,-1-164-742,10 164 281,-7-225-808,2 0 1,2 0-1,22 68 1,-27-104-86,1 0 1,1 0 0,0-1-1,1 0 1,0 0 0,0-1-1,17 19 1,-19-24-48,1-1 0,0 0-1,0 0 1,1 0 0,-1-1 0,1 0 0,0 0 0,0 0-1,0-1 1,1 0 0,-1-1 0,1 0 0,0 0-1,-1 0 1,14 0 0,-3-2-282,-1 0-1,1-1 1,0-1-1,-1-1 1,0-1-1,0 0 1,0-1-1,0-1 1,27-14 0,45-30-2580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52.362"/>
    </inkml:context>
    <inkml:brush xml:id="br0">
      <inkml:brushProperty name="width" value="0.05" units="cm"/>
      <inkml:brushProperty name="height" value="0.05" units="cm"/>
    </inkml:brush>
  </inkml:definitions>
  <inkml:trace contextRef="#ctx0" brushRef="#br0">4 1 9274,'0'0'2449,"0"160"-1777,-4-69-160,4 14 0,0 8 24,0 4-232,0 0-160,0-4-16,13-5-80,4-3 0,5-8-48,37 10-528,-7-28-1512,6-26-2105</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37.972"/>
    </inkml:context>
    <inkml:brush xml:id="br0">
      <inkml:brushProperty name="width" value="0.05" units="cm"/>
      <inkml:brushProperty name="height" value="0.05" units="cm"/>
    </inkml:brush>
  </inkml:definitions>
  <inkml:trace contextRef="#ctx0" brushRef="#br0">1 106 10866,'0'0'2585,"172"-56"-2841,-30 39-480,-15-1-969,-17 4-1247</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38.365"/>
    </inkml:context>
    <inkml:brush xml:id="br0">
      <inkml:brushProperty name="width" value="0.05" units="cm"/>
      <inkml:brushProperty name="height" value="0.05" units="cm"/>
    </inkml:brush>
  </inkml:definitions>
  <inkml:trace contextRef="#ctx0" brushRef="#br0">14 1 9674,'0'0'2877,"-4"30"-2396,2-11-389,-2 17 87,1 0-1,2 0 1,2 0 0,5 43 0,18 105 753,39 231-84,-61-406-834,-1-5-8,-1 1 1,1-1 0,1 0 0,-1 1 0,0-1 0,4 6-1,-1-8-6,-1-12 0,2-127-370,-3 64-143,2-1 1,28-138-1,-32 210 522,0 0 1,1 1-1,-1-1 0,1 0 0,0 0 1,-1 1-1,1-1 0,0 1 0,0-1 1,0 0-1,0 1 0,1-2 0,-1 3-7,-1 0-1,0 0 0,1 0 0,-1-1 1,0 1-1,1 0 0,-1 0 0,0 0 0,1 0 1,-1 0-1,0 0 0,1 0 0,-1 0 1,0 0-1,1 0 0,-1 0 0,0 0 1,1 1-1,-1-1 0,0 0 0,1 0 1,-1 0-1,0 0 0,0 0 0,1 1 1,-1-1-1,0 0 0,1 0 0,-1 1 0,0-1 1,0 0-1,0 0 0,1 1 0,-1-1 1,0 1-1,3 4 2,0 1-1,0 0 1,0-1 0,-1 1 0,2 7-1,31 108 305,69 197 22,-101-308-605,2 0 0,0 0-1,0 0 1,0 0-1,1-1 1,1 0-1,0 0 1,0-1-1,0 0 1,1 0-1,1 0 1,-1-1-1,1-1 1,0 1-1,13 5 1,14 0-4228</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38.756"/>
    </inkml:context>
    <inkml:brush xml:id="br0">
      <inkml:brushProperty name="width" value="0.05" units="cm"/>
      <inkml:brushProperty name="height" value="0.05" units="cm"/>
    </inkml:brush>
  </inkml:definitions>
  <inkml:trace contextRef="#ctx0" brushRef="#br0">1 1 7298,'0'0'3547,"1"30"-3086,0-1-326,-1 12 71,3 0-1,1 0 1,10 40 0,8 16 529,46 232 1653,-70-426-881,-15-192-1951,17 283 379,0 0 0,0 1 0,0-1 0,1 0 0,0 1-1,0-1 1,1 1 0,-1 0 0,1-1 0,0 1 0,1 0 0,-1 0-1,1 0 1,0 0 0,0 1 0,1-1 0,-1 1 0,1 0 0,0 0 0,0 0-1,0 0 1,1 1 0,-1-1 0,1 1 0,0 1 0,0-1 0,0 0-1,0 1 1,1 0 0,5-1 0,13-3-677,0 1 0,0 2 0,0 0 0,1 2 0,40 2-1,-20-1-1105,5 0-2169</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39.131"/>
    </inkml:context>
    <inkml:brush xml:id="br0">
      <inkml:brushProperty name="width" value="0.05" units="cm"/>
      <inkml:brushProperty name="height" value="0.05" units="cm"/>
    </inkml:brush>
  </inkml:definitions>
  <inkml:trace contextRef="#ctx0" brushRef="#br0">70 46 8066,'0'0'3753,"-4"30"-3209,-10 97 80,13-123-592,1 0 0,-1 0 1,1 0-1,1 0 1,-1 0-1,0 0 0,1 0 1,0 0-1,0 0 0,0 0 1,1 0-1,-1-1 0,1 1 1,0 0-1,0-1 1,0 1-1,0-1 0,1 0 1,-1 0-1,1 0 0,5 5 1,-2-2 32,-2-2-47,0-1 0,0 1 0,0-1-1,0 0 1,1 0 0,0-1 0,-1 1-1,1-1 1,0 0 0,0 0 0,0-1-1,0 1 1,1-1 0,-1 0 0,0-1-1,0 1 1,1-1 0,-1 0 0,0 0-1,1-1 1,-1 1 0,0-1 0,7-2-1,-3 0-66,-1 0 0,0-1 0,0 0 0,0 0 0,0 0 0,-1-1 0,1 0 0,-1-1 1,0 1-1,-1-2 0,0 1 0,11-14 0,-10 10-118,0 0 1,-1-1-1,0 0 1,-1 0-1,0 0 1,0-1-1,-1 1 1,-1-1-1,0 0 1,-1 0 0,0 0-1,-1-1 1,0 1-1,-1 0 1,-2-17-1,2 27 172,-1 0 0,1 0 0,-1-1-1,0 1 1,0 0 0,0 0 0,0 0 0,0 0-1,0 0 1,0 0 0,-1 0 0,1 0-1,-1 1 1,1-1 0,-1 0 0,0 1-1,0 0 1,0-1 0,0 1 0,0 0 0,0 0-1,0 0 1,0 0 0,0 0 0,0 0-1,0 1 1,-5-2 0,-5 1 62,0-1 0,0 1 0,-1 1 0,-12 1 0,13-1 18,2 1-2,1 1 0,-1-1 1,1 2-1,0-1 0,0 1 1,0 0-1,0 1 0,0 0 1,1 1-1,0 0 0,0 0 1,0 1-1,0 0 0,1 0 1,0 0-1,0 1 0,1 0 1,0 1-1,-7 10 0,3-3 92,1 0-1,0 1 1,2 0-1,0 0 1,0 0-1,1 1 1,2 0-1,-1 0 1,-3 33-1,7-35-61,0 0-1,1 0 1,0 0 0,1 0-1,1 0 1,0 0-1,6 20 1,-5-28-100,0 0-1,0 0 1,1-1-1,0 1 1,0-1-1,0 0 1,1 0-1,0 0 1,0 0-1,0-1 1,1 0-1,0 0 1,0-1-1,0 0 1,1 0-1,11 6 1,-3-4-122,1 0 1,-1-1-1,1 0 1,0-2 0,0 1-1,0-2 1,0 0-1,0-2 1,26 0-1,-13-3-571,-1 0-1,0-2 0,1-1 1,42-16-1,27-17-3646</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39.504"/>
    </inkml:context>
    <inkml:brush xml:id="br0">
      <inkml:brushProperty name="width" value="0.05" units="cm"/>
      <inkml:brushProperty name="height" value="0.05" units="cm"/>
    </inkml:brush>
  </inkml:definitions>
  <inkml:trace contextRef="#ctx0" brushRef="#br0">347 8 9090,'0'0'2532,"-33"-3"-1861,-102-1-133,130 4-517,1 0 0,0 1 0,0-1 0,-1 1 0,1 0 0,0 0 0,0 1 0,0-1 0,0 1 0,1 0 0,-1 0 0,0 0 0,1 1 0,-1-1 0,1 1 0,0 0 0,0 0 0,0 0 0,0 0 0,0 0 0,1 1 0,0-1 0,-1 1 0,-2 7 0,-2 2 65,-6 10 101,1 2 0,2-1 0,0 1 0,1 1 0,2 0 0,1 0 0,1 1 0,1-1 0,1 1 0,1 0 0,2 0 0,4 42 0,-3-65-178,-1-1 0,1 1 0,0-1 0,0 1 0,0 0 0,0-1 0,1 0 0,-1 1 0,1-1 0,0 0 0,0 0 0,0 0 0,1 0 0,-1 0 0,1 0 0,-1-1 0,1 1 0,0-1 0,6 4 0,-3-3-1,1 0 1,-1 0-1,1-1 0,0 0 1,0-1-1,0 0 1,0 0-1,0 0 0,12-1 1,-14 0-8,-1 0 1,1-1-1,-1 1 0,0-1 1,1 0-1,-1-1 1,0 1-1,1-1 1,-1 0-1,0 0 0,0 0 1,-1 0-1,6-4 1,-2 0-38,-1-1 0,1 1 0,-1-1 0,0 0 0,0-1 0,4-8 0,4-9-162,-1-2 1,-1 1-1,10-33 0,-1-27 942,-34 389-479,12-283-285,0-14 19,1 0-1,0 0 1,0 0 0,0 0-1,3 9 1,-3-13-43,0-1-1,1 1 0,0-1 1,-1 1-1,1-1 1,0 0-1,0 1 1,0-1-1,0 0 0,0 1 1,0-1-1,0 0 1,0 0-1,0 0 1,1 0-1,-1 0 1,0 0-1,1 0 0,-1-1 1,0 1-1,1 0 1,-1-1-1,1 1 1,0-1-1,2 1 1,4 0-388,0-1 1,0 1-1,1-1 1,-1-1-1,0 0 1,0 0-1,1 0 1,-1-1-1,0 0 1,0-1-1,-1 0 1,9-4-1,40-30-7183</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39.879"/>
    </inkml:context>
    <inkml:brush xml:id="br0">
      <inkml:brushProperty name="width" value="0.05" units="cm"/>
      <inkml:brushProperty name="height" value="0.05" units="cm"/>
    </inkml:brush>
  </inkml:definitions>
  <inkml:trace contextRef="#ctx0" brushRef="#br0">347 0 10786,'0'0'3354,"0"26"-2947,1 378 2004,11-143-1399,-8-214-913,3 0 0,2-1-1,23 69 1,-31-110-102,11 24 30,-12-28-33,0 0 0,1 0 0,-1 0 1,1 0-1,-1 0 0,1 0 0,-1 0 0,1 0 0,0 0 0,0 0 1,-1 0-1,1 0 0,0-1 0,0 1 0,0 0 0,0-1 0,0 1 1,0-1-1,2 2 0,-3-18-197,0 7 74,-1 0 0,-1 1 0,0-1-1,0 0 1,-1 1 0,0-1 0,0 1-1,-1 0 1,0 0 0,0 0 0,-1 1 0,0 0-1,0-1 1,-1 2 0,0-1 0,0 1 0,-1-1-1,1 2 1,-1-1 0,-1 1 0,-10-6-1,11 6 104,-1 1 0,1 1 0,-1-1-1,1 1 1,-1 1 0,0-1-1,0 1 1,0 0 0,0 1-1,-1 0 1,1 1 0,0-1-1,-1 1 1,1 1 0,0 0 0,0 0-1,-1 1 1,1-1 0,0 2-1,1-1 1,-1 1 0,0 1-1,-12 6 1,10-3 110,0 1-1,0 0 1,1 0 0,0 1-1,0 0 1,1 1-1,0 0 1,1 0 0,0 0-1,1 1 1,0 0-1,0 1 1,2-1 0,-1 1-1,1 0 1,1 0 0,0 0-1,1 1 1,0-1-1,1 0 1,0 1 0,2 19-1,-1-29-73,1-1-1,-1 1 1,1 0-1,0-1 0,0 1 1,0-1-1,0 1 1,0-1-1,0 1 1,1-1-1,0 0 1,-1 0-1,1 1 0,0-1 1,0-1-1,0 1 1,0 0-1,0 0 1,0-1-1,1 1 1,-1-1-1,0 0 0,1 1 1,-1-1-1,1-1 1,0 1-1,4 1 1,6 1 4,1-1 0,0 0 1,0-1-1,16-1 1,-30 0-16,13-1-93,-1 0-1,1 0 0,-1-1 1,1-1-1,-1 0 1,0-1-1,0 0 1,0 0-1,18-11 0,0-4-1314,-1 0-1,32-29 1,19-24-6118</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42.278"/>
    </inkml:context>
    <inkml:brush xml:id="br0">
      <inkml:brushProperty name="width" value="0.05" units="cm"/>
      <inkml:brushProperty name="height" value="0.05" units="cm"/>
    </inkml:brush>
  </inkml:definitions>
  <inkml:trace contextRef="#ctx0" brushRef="#br0">98 0 11058,'0'0'977,"-1"26"-57,0-20-857,-24 212 1389,18-182-1214,-15 75 580,4 0-1,-5 164 1,23-266-806,0-1 0,0 0 1,1 0-1,0 1 0,1-1 0,0 0 1,0 0-1,1 0 0,-1 0 0,2-1 0,6 13 1,-7-16-48,0-1 0,0 1 0,0-1 0,1 0 0,-1 0 0,1 0 0,0-1 1,0 1-1,0-1 0,0 0 0,0 0 0,0-1 0,1 1 0,-1-1 0,0 0 0,1 0 0,0 0 1,-1 0-1,1-1 0,-1 0 0,1 0 0,-1 0 0,10-2 0,2-1-388,0 0-1,0-2 1,0 0-1,-1 0 1,1-2-1,-1 0 1,-1 0-1,22-15 1,34-32-3722</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42.620"/>
    </inkml:context>
    <inkml:brush xml:id="br0">
      <inkml:brushProperty name="width" value="0.05" units="cm"/>
      <inkml:brushProperty name="height" value="0.05" units="cm"/>
    </inkml:brush>
  </inkml:definitions>
  <inkml:trace contextRef="#ctx0" brushRef="#br0">0 120 11042,'0'0'4281,"169"-32"-5921,-43 3-176,-16 3-1073,-16-6-4769</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42.958"/>
    </inkml:context>
    <inkml:brush xml:id="br0">
      <inkml:brushProperty name="width" value="0.05" units="cm"/>
      <inkml:brushProperty name="height" value="0.05" units="cm"/>
    </inkml:brush>
  </inkml:definitions>
  <inkml:trace contextRef="#ctx0" brushRef="#br0">15 1 9482,'0'0'4450,"-2"25"-4323,-9 315 1349,9-162-720,7 232 133,-2-393-931,3-23-90,5-30-152,81-393-2391,-85 412 3386,-6 34-166,-1 5-649,20 269 364,-19-281-378,0 0-1,1 0 1,0-1-1,0 1 1,5 10-1,-5-16-259,0 0 0,0-1 0,0 1 0,0 0 0,1-1 0,-1 0 0,1 0 0,0 0 0,3 3 0,13 3-4413</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43.300"/>
    </inkml:context>
    <inkml:brush xml:id="br0">
      <inkml:brushProperty name="width" value="0.05" units="cm"/>
      <inkml:brushProperty name="height" value="0.05" units="cm"/>
    </inkml:brush>
  </inkml:definitions>
  <inkml:trace contextRef="#ctx0" brushRef="#br0">0 0 8634,'0'0'2748,"1"32"-2243,0 10-289,-1 2 103,2-1 0,11 58 0,15 38 621,4 31-69,-38-345 884,6 165-1749,0-14-72,0 1 1,2-1-1,6-32 1,-6 48-32,0 0 0,1 1 0,0-1-1,0 0 1,1 1 0,0-1 0,1 1 0,-1 0 0,1 1-1,0-1 1,1 1 0,0 0 0,8-7 0,-6 7-172,0 1 0,0-1 0,0 2 0,0-1-1,1 1 1,0 0 0,0 1 0,0 0 0,14-3 0,1 3-1394,-1 0 0,39 1 0,-15 2-4331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52.737"/>
    </inkml:context>
    <inkml:brush xml:id="br0">
      <inkml:brushProperty name="width" value="0.05" units="cm"/>
      <inkml:brushProperty name="height" value="0.05" units="cm"/>
    </inkml:brush>
  </inkml:definitions>
  <inkml:trace contextRef="#ctx0" brushRef="#br0">0 1 10242,'0'0'1408,"7"178"-1119,-4-79 231,3 9-96,-2 11-184,-1 1 8,0-1-144,4 1-24,2-6-80,20 20-160,1-32-1232,5-26-1833</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43.674"/>
    </inkml:context>
    <inkml:brush xml:id="br0">
      <inkml:brushProperty name="width" value="0.05" units="cm"/>
      <inkml:brushProperty name="height" value="0.05" units="cm"/>
    </inkml:brush>
  </inkml:definitions>
  <inkml:trace contextRef="#ctx0" brushRef="#br0">31 173 9618,'0'0'2765,"0"26"-2280,7 83-93,-6-105-364,-1-1-1,1 1 1,0-1-1,0 0 1,0 0-1,1 1 1,-1-1-1,1 0 1,0 0-1,0 0 1,0-1-1,0 1 1,0 0-1,0-1 1,1 1-1,-1-1 1,1 0-1,0 0 1,0 0-1,5 3 1,0-2 10,-1 0 0,0-1 0,0 0 0,1-1 0,-1 0 0,11 1 0,-17-2-36,13 1-92,-1 0-1,1-1 1,-1-1 0,1 0 0,0-1 0,-1 0 0,0-1 0,0 0 0,23-10 0,-27 9-140,0-1 0,1-1 0,-2 0 0,1 0 1,-1 0-1,0-1 0,0 0 0,-1-1 0,1 0 1,-2 0-1,1 0 0,-1-1 0,5-11 0,-6 10 41,0 0 0,-1 0 0,0 0 0,-1 0 0,0-1 0,-1 0 0,0 1 0,-1-1-1,0 0 1,-1-21 0,0 27 232,-1 1 0,1-1-1,-1 0 1,0 0 0,0 1 0,-1-1 0,0 1-1,1-1 1,-1 1 0,-1-1 0,1 1-1,-1 0 1,0 0 0,0 0 0,0 1-1,0-1 1,0 1 0,-1-1 0,0 1 0,1 0-1,-1 1 1,-1-1 0,1 1 0,0-1-1,0 1 1,-6-1 0,-1-1 143,0 1 0,0 1 0,0 0 0,0 0 0,-1 1 0,1 1 0,0 0 0,-1 0-1,1 1 1,0 1 0,-1 0 0,1 0 0,0 1 0,0 0 0,1 1 0,-1 1 0,1-1 0,0 2 0,0-1 0,-18 15 0,17-11-21,1 0-1,0 1 1,1 0 0,0 1 0,0 0 0,1 0 0,0 1-1,1 0 1,1 1 0,0-1 0,0 1 0,2 0-1,-1 1 1,2-1 0,0 1 0,-3 25 0,5-24-67,0 0 1,1 1-1,0-1 0,1 0 1,6 27-1,-4-34-90,-1 0 0,1 0 1,0-1-1,1 1 0,0-1 0,0 0 0,0 0 0,1-1 0,0 1 0,1-1 1,-1 0-1,10 8 0,-1-4-25,0-1 1,0 0 0,0 0-1,1-2 1,1 0 0,-1-1-1,1 0 1,0-1 0,0-1-1,22 3 1,0-2-417,1-2 0,-1-2 1,49-4-1,-46 0-1124,54-13 0,25-17-4282</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44.002"/>
    </inkml:context>
    <inkml:brush xml:id="br0">
      <inkml:brushProperty name="width" value="0.05" units="cm"/>
      <inkml:brushProperty name="height" value="0.05" units="cm"/>
    </inkml:brush>
  </inkml:definitions>
  <inkml:trace contextRef="#ctx0" brushRef="#br0">183 0 9690,'0'0'2501,"-25"26"-2047,-82 89 130,101-107-504,1 0-1,0 0 0,0 0 1,1 0-1,0 1 0,1 0 1,-1 0-1,2 0 0,-1 0 0,1 0 1,1 0-1,0 1 0,0-1 1,1 11-1,-1 0 40,-2 4 37,2 1 0,1-1 0,1 0 0,6 35 0,-6-53-145,0-1-1,1 0 1,-1 0-1,1 0 1,0 0 0,0 0-1,0 0 1,1 0 0,0-1-1,0 1 1,0-1-1,0 0 1,1 0 0,0 0-1,0 0 1,0 0-1,0-1 1,0 0 0,1 0-1,-1 0 1,1 0 0,0-1-1,0 0 1,0 0-1,0 0 1,7 1 0,-8-2-22,1 0 1,0-1 0,0 1 0,-1-1-1,1 0 1,0-1 0,0 1 0,-1-1-1,1 1 1,0-2 0,-1 1-1,1 0 1,-1-1 0,1 0 0,-1 0-1,7-4 1,-5 1-82,0 1-1,0-2 0,-1 1 1,0 0-1,0-1 0,0 0 1,-1 0-1,0-1 1,6-10-1,-1-3-66,-1 0 0,-1 0 1,-1-1-1,-1 1 0,-1-1 0,3-32 0,-6 19 398,-1 22 168,0 15 294,-13 186-66,12-163-545,0-12-32,1 0 0,0 0 1,4 26-1,-4-37-82,1 0 0,0 0 0,0 0 0,0 0 0,0-1 0,0 1 0,0 0 0,1 0-1,0-1 1,-1 1 0,1-1 0,0 1 0,0-1 0,0 0 0,1 1 0,-1-1 0,0-1 0,1 1 0,-1 0-1,1 0 1,0-1 0,5 3 0,10-1-576,-1 0-1,1-1 1,0 0-1,27-2 1,-31-1-24,51 1-3291</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44.375"/>
    </inkml:context>
    <inkml:brush xml:id="br0">
      <inkml:brushProperty name="width" value="0.05" units="cm"/>
      <inkml:brushProperty name="height" value="0.05" units="cm"/>
    </inkml:brush>
  </inkml:definitions>
  <inkml:trace contextRef="#ctx0" brushRef="#br0">311 1 10882,'0'0'2151,"2"39"-1349,13 265 804,-11-204-939,9 156 576,-6-182-897,24 104 1,-27-162-302,0 0 0,10 20 0,-13-33-71,-1-1 1,1 1-1,0-1 1,0 0-1,1 0 0,-1 1 1,0-1-1,1 0 0,0 0 1,-1 0-1,1-1 0,0 1 1,0 0-1,0 0 1,0-1-1,0 0 0,0 1 1,0-1-1,1 0 0,-1 0 1,0 0-1,1 0 0,3 0 1,-5-1-7,-1 0 1,1 0-1,0 0 1,-1 0-1,1 0 1,0 0-1,-1 0 1,1 0-1,-1 0 1,1-1-1,0 1 1,-1 0-1,1-1 1,-1 1-1,1 0 1,-1-1-1,1 1 1,-1-1-1,1 1 1,-1 0-1,1-1 1,-1 1-1,0-1 1,1 0-1,-1 1 1,0-1-1,1 1 1,-1-2-1,4-21-394,-4 17 228,1-13-579,0 0 0,-2 0 0,0 0 0,-1 0 0,-1 0 0,-1 0 0,-10-31 0,11 41 694,-1 1 0,0 0 0,0-1 0,-1 2 0,0-1 0,0 1 0,-1-1 0,0 1 0,0 1 0,-1-1 0,1 1 0,-1 0 0,-1 1 0,1 0 1,-1 0-1,0 0 0,0 1 0,-14-5 0,13 6 261,-1 1 1,0-1 0,1 1-1,-1 1 1,0 0 0,0 0-1,0 1 1,0 0-1,0 1 1,0 0 0,0 0-1,1 1 1,-1 1 0,0 0-1,1 0 1,0 0 0,0 2-1,0-1 1,0 1-1,1 0 1,-14 11 0,13-9 27,1 1 1,0-1-1,1 2 1,0-1 0,0 1-1,1 0 1,0 0-1,0 1 1,1 0 0,1 0-1,-1 0 1,2 1-1,-1-1 1,1 1 0,1 0-1,0 0 1,1 0-1,0 0 1,1 13-1,0-20-168,0 0 0,1 0 0,-1 0 0,1 0 0,0 0-1,0 0 1,1 0 0,-1-1 0,1 1 0,0-1-1,0 1 1,0-1 0,0 1 0,1-1 0,2 3 0,0-1-6,0-1 1,0 0-1,1 0 1,-1 0-1,1-1 1,0 0-1,0 0 1,9 3-1,6 0-36,-1-1-1,1-1 1,-1-1-1,1-1 1,24 0-1,-21-2-629,1-1-1,-1-1 1,0-1-1,0-2 0,46-13 1,2-13-5483</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45"/>
    </inkml:context>
    <inkml:brush xml:id="br0">
      <inkml:brushProperty name="width" value="0.05" units="cm"/>
      <inkml:brushProperty name="height" value="0.05" units="cm"/>
    </inkml:brush>
  </inkml:definitions>
  <inkml:trace contextRef="#ctx0" brushRef="#br0">568 393 3105,'0'0'6921,"-7"26"-6569,-22 83 234,26-98-382,-1 1 0,1 0 0,-2-1 0,0 0 0,0 0 0,-1 0 0,-1-1 1,1 0-1,-2 0 0,-9 10 0,12-16-63,-1 1 0,1-1 0,-1 0 0,0-1 0,-1 0 0,1 0 0,-1 0 0,1-1 1,-1 1-1,0-2 0,0 1 0,0-1 0,0 0 0,0 0 0,-13-1 0,10-1-83,0-1-1,0 0 1,0 0-1,0-1 1,0 0 0,1-1-1,0 0 1,-1 0-1,1-1 1,1 0 0,-1-1-1,1 1 1,0-2-1,0 1 1,1-1 0,-9-10-1,-4-7-39,0 0-1,1-1 1,2-1-1,-16-31 1,20 30-84,1-1-1,1-1 1,1 0 0,2 0-1,1-1 1,1 0 0,2-1 0,0 1-1,2-43 1,2 67 47,0 0 0,1-1 0,-1 1 1,1 0-1,0 0 0,0 0 0,1 0 0,0 0 0,0 0 0,1 0 1,-1 1-1,6-9 0,-5 11 7,0 0 0,0 0 0,0 0 0,0 0 0,0 1 0,1-1 0,-1 1 0,1 0 0,-1 0 0,1 0 0,0 1 0,0-1 0,0 1 0,0 0 0,0 0 0,0 0 0,0 1 0,0-1 0,6 1 0,-4 0 0,-1 1 1,1-1-1,0 1 0,-1 0 1,1 0-1,0 1 1,-1 0-1,0 0 1,1 0-1,-1 0 1,0 1-1,0 0 1,0 0-1,-1 1 0,1-1 1,-1 1-1,0 0 1,0 0-1,0 0 1,0 1-1,-1-1 1,1 1-1,-1 0 1,3 6-1,3 8 0,-1 0-1,0 1 1,-1-1 0,-1 1-1,4 29 1,-4-14-110,-1 0 0,-2 0 0,-2 0 0,-1 0 0,-6 47 0,3-71-258,0-1 1,0 1 0,-1-1 0,0 1-1,-1-1 1,0 0 0,-1-1-1,0 0 1,-1 1 0,1-2-1,-2 1 1,1-1 0,-1 0 0,0-1-1,-1 0 1,-18 12 0,-16 2-5519</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45.355"/>
    </inkml:context>
    <inkml:brush xml:id="br0">
      <inkml:brushProperty name="width" value="0.05" units="cm"/>
      <inkml:brushProperty name="height" value="0.05" units="cm"/>
    </inkml:brush>
  </inkml:definitions>
  <inkml:trace contextRef="#ctx0" brushRef="#br0">383 1 9826,'0'0'2373,"0"31"-1845,0 210 976,0 39 103,0-273-1576,-1 0 0,1 0 0,-1-1 0,0 1 0,-4 9 0,5-14-20,-1-1 0,1 0 0,-1 0 0,1 0 0,-1 0 0,0 1 0,1-1 0,-1 0 0,0 0 0,0 0 0,0 0 0,0-1 0,0 1 0,0 0 0,0 0-1,0-1 1,0 1 0,0 0 0,-1-1 0,1 1 0,0-1 0,0 1 0,0-1 0,-1 0 0,1 0 0,0 1 0,-1-1 0,1 0 0,0 0 0,-1 0 0,1 0-1,0-1 1,0 1 0,-1 0 0,-1-1 0,-2-1 11,1 0 1,-1 0-1,0 0 0,1 0 1,-1-1-1,1 0 0,-1 0 0,1 0 1,0-1-1,1 1 0,-7-8 1,-35-51-31,33 44 3,-18-33 97,1-2 0,-34-89 0,63 141-88,-4 31 60,5 34-95,-3 90-1041,1-145 640,0-1-1,0 1 1,-1-1-1,0 0 1,0 0-1,-1 0 0,0 0 1,-1 0-1,1 0 1,-2-1-1,1 0 1,-1 0-1,0 0 1,0 0-1,-11 9 1,-15 7-4553</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45.730"/>
    </inkml:context>
    <inkml:brush xml:id="br0">
      <inkml:brushProperty name="width" value="0.05" units="cm"/>
      <inkml:brushProperty name="height" value="0.05" units="cm"/>
    </inkml:brush>
  </inkml:definitions>
  <inkml:trace contextRef="#ctx0" brushRef="#br0">1 103 8058,'0'0'7313,"165"-102"-7185,-123 102-128,-3 26-80,-3 15-488,-1 11-296,-6 9-536,1 18-425,-14-12-711,-7-17-5578</inkml:trace>
  <inkml:trace contextRef="#ctx0" brushRef="#br0" timeOffset="1">244 374 2969,'0'0'12354,"-17"163"-11762,17-99-200,0 3-223,10 3-89,0-3-24,0 1-56,-1-7-937,-9-9-1039,0-17-761,0-20-6137</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46.306"/>
    </inkml:context>
    <inkml:brush xml:id="br0">
      <inkml:brushProperty name="width" value="0.05" units="cm"/>
      <inkml:brushProperty name="height" value="0.05" units="cm"/>
    </inkml:brush>
  </inkml:definitions>
  <inkml:trace contextRef="#ctx0" brushRef="#br0">374 263 6553,'0'0'5632,"33"-11"-5448,9-4-63,58-11 0,-93 25-102,-1 1 1,1-1 0,-1 1-1,0 0 1,1 1 0,-1-1-1,1 1 1,-1 0-1,0 1 1,0 0 0,0 0-1,0 0 1,0 1 0,0-1-1,0 2 1,-1-1 0,1 0-1,-1 1 1,0 0-1,6 6 1,2 1 9,2 0-16,-1 1 0,0 0 0,-1 1 0,-1 0-1,0 1 1,0 1 0,-2 0 0,0 0 0,0 1 0,-2 0 0,0 1 0,0 0-1,-2 0 1,0 0 0,-1 1 0,-1 0 0,-1 0 0,0 0 0,0 32 0,-3-49 20,-1 1 1,1-1 0,0 0-1,-1 1 1,1-1 0,0 1-1,-1-1 1,0 0 0,1 1-1,-1-1 1,0 0 0,0 1-1,1-1 1,-1 0 0,0 0-1,0 0 1,0 0 0,-1 0-1,1 0 1,0 0 0,0 0-1,0-1 1,-1 1 0,1 0-1,0-1 1,-3 2 0,-46 10 1474,14-4-795,17-1-678,0-2 1,0 0 0,-1-1 0,1-1 0,-1-1-1,0 0 1,1-2 0,-1 0 0,0-1-1,0-1 1,0-1 0,1-1 0,0 0 0,0-2-1,0 0 1,0-1 0,1-1 0,-32-19 0,5-1-13,1-2 0,-43-39 0,62 47-47,2-2 0,0 0 0,1-1 0,-27-42 0,43 57 5,0 0 1,1 0-1,0-1 0,1 0 1,0 1-1,1-2 0,0 1 0,1 0 1,0 0-1,0-14 0,1 18-10,2 1 0,-1-1 0,1 0 0,0 1 1,0-1-1,0 1 0,1-1 0,0 1 0,1 0 0,-1-1 0,1 1 0,0 0 0,1 1 0,-1-1 0,1 1 0,0-1 0,1 1 0,5-5 0,0 2 7,0 0 0,0 0 0,0 2-1,1-1 1,0 1 0,0 1 0,1 0 0,-1 0 0,1 1 0,0 1 0,1 0 0,-1 0 0,0 2 0,1-1 0,17 1-1,-25 2 5,-1-1 0,0 0 0,1 1 0,-1 0-1,0 0 1,0 0 0,0 0 0,0 1 0,0 0-1,0 0 1,0 0 0,0 0 0,6 6-1,-4-3 2,0 0-1,-1 1 1,0 0-1,0 0 0,-1 0 1,1 1-1,3 8 1,1 5 6,-1 0 0,0 0 0,-2 1 0,6 38 0,-7-28-10,-1 1 0,-2 0 0,-2 47 0,-1-64-328,-1 0 1,0 0-1,-1-1 0,-1 1 1,0 0-1,-1-1 0,0 0 1,-1 0-1,-9 15 1,-15 12-3293</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46.680"/>
    </inkml:context>
    <inkml:brush xml:id="br0">
      <inkml:brushProperty name="width" value="0.05" units="cm"/>
      <inkml:brushProperty name="height" value="0.05" units="cm"/>
    </inkml:brush>
  </inkml:definitions>
  <inkml:trace contextRef="#ctx0" brushRef="#br0">1 0 9914,'0'0'3185,"19"184"-5354,-19-143-2216</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47.007"/>
    </inkml:context>
    <inkml:brush xml:id="br0">
      <inkml:brushProperty name="width" value="0.05" units="cm"/>
      <inkml:brushProperty name="height" value="0.05" units="cm"/>
    </inkml:brush>
  </inkml:definitions>
  <inkml:trace contextRef="#ctx0" brushRef="#br0">0 33 9274,'0'0'1730,"35"-7"-1490,-35 7-240,146-24 264,-141 23-247,1 1 0,-1-1 0,1 1-1,-1 0 1,0 1 0,1-1 0,-1 1 0,0 0 0,0 0 0,1 1 0,-1-1 0,0 1 0,0 0 0,0 1 0,-1-1-1,1 1 1,-1 0 0,1 0 0,-1 1 0,5 4 0,4 3 16,-2-2-46,0 1-1,0 0 1,-1 1 0,-1 0 0,1 0 0,-2 1-1,0 0 1,0 1 0,-1 0 0,-1 0 0,0 0-1,0 1 1,-2 0 0,0 0 0,0 0 0,-1 1-1,-1-1 1,-1 1 0,0 19 0,0-31 9,-1 0 1,-1 0-1,1 0 1,0 0-1,-1 0 1,1 0-1,-1 0 1,0-1-1,0 1 1,0 0-1,-1-1 1,1 1-1,0 0 0,-1-1 1,0 0-1,1 1 1,-1-1-1,0 0 1,0 0-1,-1 0 1,1 0-1,0 0 1,-1-1-1,1 1 1,-1-1-1,1 1 1,-1-1-1,0 0 1,1 0-1,-6 1 1,-6 1 29,-1-1 0,1 0 0,0-1 0,-29-2 1,35 1-7,-3-1 164,1-1-1,-1 0 1,1 0-1,0-1 0,0 0 1,0-1-1,0 0 0,1 0 1,-1-1-1,1-1 0,-10-7 1,-4-1 1235,23 14-1398,0 0 0,0 0-1,0-1 1,-1 1 0,1 0 0,0 0 0,0 0 0,0 0 0,0 0-1,-1-1 1,1 1 0,0 0 0,0 0 0,0 0 0,0 0-1,-1 0 1,1 0 0,0 0 0,0 0 0,-1 0 0,1 0-1,0 0 1,0 0 0,0 0 0,-1 0 0,1 0 0,0 0 0,0 0-1,0 0 1,-1 0 0,1 0 0,0 0 0,0 0 0,0 0-1,-1 1 1,1-1 0,0 0 0,0 0 0,0 0 0,0 0 0,-1 0-1,1 0 1,0 1 0,0-1 0,0 0 0,0 0 0,1 14 103,9 13-240,7 2-953,0-2 0,2 0 0,1-1 1,43 44-1,-55-62 397,32 34-5409</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8:47.831"/>
    </inkml:context>
    <inkml:brush xml:id="br0">
      <inkml:brushProperty name="width" value="0.05" units="cm"/>
      <inkml:brushProperty name="height" value="0.05" units="cm"/>
    </inkml:brush>
  </inkml:definitions>
  <inkml:trace contextRef="#ctx0" brushRef="#br0">288 435 8954,'0'0'7976,"-19"5"-7589,4-1-302,2-2-22,0 1 1,0 1-1,1 0 0,0 0 1,0 2-1,0-1 0,0 1 1,-17 13-1,16-8 24,0 0 0,0 1 0,1 0-1,0 1 1,1 0 0,-12 20 0,19-26-80,0-1-1,1 1 1,-1 0-1,2 0 1,-1 0 0,1 0-1,0 1 1,0-1-1,1 0 1,0 1 0,0 0-1,1-1 1,0 1-1,1-1 1,-1 1-1,1-1 1,2 8 0,-1-12-8,-1 0 0,1 0-1,-1 0 1,1 0 0,0-1 0,0 1 0,0-1 0,0 1 0,1-1 0,-1 0 0,1 0 0,-1 0 0,1 0 0,0 0 0,-1-1 0,1 1 0,0-1-1,0 0 1,4 1 0,3 2 9,1-1 0,-1-1 0,1 1-1,16 0 1,-17-3 4,5 2-34,0-1 0,-1-1 0,1-1 1,24-3-1,-36 3 23,1 0 1,-1 0-1,1 0 0,-1 0 1,0 0-1,1-1 0,-1 0 1,0 0-1,0 0 0,0 0 0,0 0 1,0 0-1,-1-1 0,1 1 1,-1-1-1,1 0 0,-1 0 1,0 0-1,0 0 0,0 0 1,-1-1-1,1 1 0,-1 0 1,2-5-1,-1-5 46,1 0-1,-2 0 1,0 0 0,0 0-1,-1 0 1,-1 0-1,0 0 1,-1 0 0,0 0-1,-1 0 1,0 0 0,-1 1-1,-1-1 1,0 1-1,-7-13 1,-14-20 231,-1 1 0,-50-62 0,37 53-36,23 30-61,-27-48 1,39 62-209,2 1 0,-1-1 0,1 1 0,1-1 0,-1 0 0,2 0-1,-1 0 1,1 0 0,1-1 0,-1-9 0,2 16-57,0 0 0,-1 0-1,1 0 1,0 1 0,0-1 0,0 0 0,1 0-1,-1 1 1,1-1 0,0 1 0,-1-1-1,1 1 1,0-1 0,0 1 0,1 0 0,-1 0-1,0 0 1,1 1 0,-1-1 0,1 0-1,-1 1 1,1 0 0,0-1 0,0 1 0,0 0-1,0 1 1,-1-1 0,7 0 0,9-3-718,-1 2 1,1 0-1,27 2 1,-36 0 390,69 0-3852,-9 0-2281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54.527"/>
    </inkml:context>
    <inkml:brush xml:id="br0">
      <inkml:brushProperty name="width" value="0.05" units="cm"/>
      <inkml:brushProperty name="height" value="0.05" units="cm"/>
    </inkml:brush>
  </inkml:definitions>
  <inkml:trace contextRef="#ctx0" brushRef="#br0">577 1998 4521,'0'0'8400,"1"-10"-7433,9-11-757,0 1 0,1 0 0,15-20-1,16-27 273,47-85 66,-49 88-399,34-75-1,-63 115-70,-2-1-1,0 1 0,-2-1 1,-1-1-1,-1 0 0,-1 1 1,1-28-1,-3 17-31,-1 1 0,-2 0 0,-2-1 0,-1 1 0,-1 0 1,-14-42-1,10 49 1,-2 0 0,-2 1 0,0 1 0,-1 0 0,-2 1 1,-30-38-1,19 33 37,-2 0 0,0 2-1,-2 1 1,-43-29 0,-51-34 154,-146-96 226,76 83-299,192 101-168,2 1-34,5 0-488,-1 0 513,1 1 0,-1-1 0,1 1 1,0 0-1,-1 0 0,6 0 0,-6 0 15,88-4 115,165-31 0,20-1-78,-250 35-404,-66 1 161,-35-7 92,0-3 0,-81-22 0,-78-11 194,233 43-100,1 0-1,-1 0 1,1 0-1,-1 0 0,1 0 1,-1 0-1,1 0 1,-1 0-1,0 1 0,1-1 1,0 0-1,-1 0 1,1 1-1,-1-1 0,1 0 1,-1 1-1,1-1 1,-1 1-1,1-1 0,0 0 1,-1 1-1,1-1 1,0 1-1,0-1 0,-1 1 1,1-1-1,0 1 1,0-1-1,0 1 0,-1 0 1,1-1-1,0 1 0,0-1 1,0 1-1,0-1 1,0 2-1,0 27 78,1-19-98,-1 445-115,0-262-3700,0-134 1463,0 26-6243</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07.418"/>
    </inkml:context>
    <inkml:brush xml:id="br0">
      <inkml:brushProperty name="width" value="0.05" units="cm"/>
      <inkml:brushProperty name="height" value="0.05" units="cm"/>
    </inkml:brush>
  </inkml:definitions>
  <inkml:trace contextRef="#ctx0" brushRef="#br0">607 0 9754,'0'0'1119,"-32"4"-747,6-2-337,-1 0 38,0 1 1,0 1 0,0 2-1,1 1 1,-51 19-1,54-15 130,-1 1-1,2 0 0,0 2 1,0 1-1,2 1 0,0 0 1,0 2-1,2 0 0,-25 31 1,31-32-94,0 1 0,0 0 1,2 1-1,0 0 1,2 1-1,0 0 1,1 0-1,1 1 1,0-1-1,2 1 0,-3 41 1,6-44-69,0 0 0,1 0 0,1 0 0,6 29 0,-5-41-43,0 1 1,0 0 0,1 0 0,0-1 0,0 1 0,1-1 0,-1 0 0,1 0 0,1 0-1,-1-1 1,1 1 0,0-1 0,0 0 0,10 6 0,-1-2-183,1 0 1,1-1-1,0-1 0,0 0 1,0-1-1,1-1 0,0 0 1,0-2-1,0 0 0,0 0 0,27-1 1,4-2-494,1-2 0,84-14-1,-83 6-284,63-20 0,33-21-1563</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07.779"/>
    </inkml:context>
    <inkml:brush xml:id="br0">
      <inkml:brushProperty name="width" value="0.05" units="cm"/>
      <inkml:brushProperty name="height" value="0.05" units="cm"/>
    </inkml:brush>
  </inkml:definitions>
  <inkml:trace contextRef="#ctx0" brushRef="#br0">267 0 10418,'0'0'1990,"-33"12"-1541,-105 42-114,132-51-312,0 0-1,0 0 1,1 0-1,-1 1 1,1 0-1,0 0 1,0 1-1,0-1 1,0 1-1,1 0 1,0 1-1,0-1 1,-6 11-1,7-7 23,0 0 0,0 0 0,0 0 0,1 1 0,1-1 0,-1 14 0,0-12-21,2-1 1,-1 1-1,1 0 1,1 0-1,0 0 1,5 20-1,-4-26-20,-1 0 0,1-1 0,0 0 0,1 1 0,-1-1 0,1 0 0,0 0 0,0-1 0,0 1 0,0 0 0,0-1 0,1 0 1,0 0-1,0 0 0,0 0 0,0-1 0,0 1 0,5 1 0,2 1 2,0-1 1,1-1 0,0 1 0,-1-2 0,1 0-1,0 0 1,0-1 0,0 0 0,0-1 0,1-1-1,-1 0 1,12-3 0,-15 3-26,-1-1-1,1-1 1,0 1-1,-1-1 1,0-1 0,0 0-1,0 0 1,0 0-1,-1-1 1,1 0 0,-1-1-1,0 1 1,-1-1-1,1-1 1,-1 1 0,8-14-1,-9 12 3,0-1-1,-1 0 0,0 0 0,0 0 1,-1 0-1,-1-1 0,1 1 0,-1-1 1,-1 0-1,0 0 0,-1 1 0,1-1 1,-3-12-1,2 16 20,-1 0 0,0 1 0,0-1 1,-1 1-1,0-1 0,0 1 0,0 0 0,-1 0 1,1 0-1,-1 0 0,0 0 0,-1 0 0,1 1 0,-1-1 1,0 1-1,0 0 0,0 1 0,0-1 0,-1 1 1,0-1-1,0 1 0,0 1 0,-8-5 0,-2 3-680,1 1-1,-1 0 0,1 0 1,-1 2-1,0 0 1,-19 1-1,33 0 560,-12 0-4363</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08.150"/>
    </inkml:context>
    <inkml:brush xml:id="br0">
      <inkml:brushProperty name="width" value="0.05" units="cm"/>
      <inkml:brushProperty name="height" value="0.05" units="cm"/>
    </inkml:brush>
  </inkml:definitions>
  <inkml:trace contextRef="#ctx0" brushRef="#br0">4 0 9154,'0'0'1766,"0"32"-1386,-2 107 0,0-55-53,4 114 515,-2-197-817,-1 1 0,1 1 0,0-1 1,0 0-1,0 0 0,1 1 0,-1-1 0,0 0 0,1 0 0,0 0 0,-1 0 1,1 0-1,0 0 0,0 0 0,0 0 0,2 2 0,0-10 855,13-94-10,12-61-1336,-22 138 409,1 0 0,1 1 0,1 0 0,23-41 0,-23 53 44,-3 12-59,2 16-46,-6-12 136,22 79-47,18 48-502,-37-121-26,0 0 1,1-1-1,0 0 0,1 0 0,0 0 0,1 0 1,0-1-1,12 11 0,16 3-5730</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08.506"/>
    </inkml:context>
    <inkml:brush xml:id="br0">
      <inkml:brushProperty name="width" value="0.05" units="cm"/>
      <inkml:brushProperty name="height" value="0.05" units="cm"/>
    </inkml:brush>
  </inkml:definitions>
  <inkml:trace contextRef="#ctx0" brushRef="#br0">561 2 9578,'0'0'1552,"-28"-1"-1013,-93 1-215,106 0-176,0 1 1,1 1-1,-1 0 0,1 1 1,0 0-1,0 1 0,-23 10 0,29-10-107,0 0 0,1 1-1,-1 0 1,1 0 0,0 1-1,0 0 1,0 0-1,1 1 1,0 0 0,0 0-1,-6 11 1,8-10-16,0-1 0,1 1-1,0 0 1,1 0 0,-1 0 0,2 0-1,-1 1 1,1-1 0,0 0 0,1 1 0,0-1-1,0 1 1,3 13 0,-1-11-7,0 1 0,1-1 0,0 0 0,1 0 0,0-1 0,1 1 0,0-1 0,1 0 0,8 13 0,102 102 142,-28-34-19,-66-58 2,-21-32-138,-1-1 0,1 1 0,-1 0 0,0 0 0,1 0 0,-1-1 0,0 1 0,0 0 0,0 0 0,0 0 0,0 0 0,0-1 0,0 1 0,0 0 0,0 0 0,0 0-1,0 0 1,0-1 0,-1 1 0,1 0 0,0 0 0,0 0 0,-1-1 0,1 1 0,-1 0 0,1 0 0,-1-1 0,1 1 0,-1 0 0,1-1 0,-1 1 0,0-1 0,1 1 0,-1-1 0,0 1 0,1-1 0,-1 1 0,0-1 0,0 0 0,1 1 0,-1-1 0,0 0 0,-1 1 0,-20 3-71,0-1 0,1-1 0,-1-1 0,0-1 0,0 0 0,0-2 1,-23-4-1,25 1-681,-1 0 0,0-1 0,1 0 0,0-2 1,1-1-1,-31-18 0,-6-13-5714</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08.900"/>
    </inkml:context>
    <inkml:brush xml:id="br0">
      <inkml:brushProperty name="width" value="0.05" units="cm"/>
      <inkml:brushProperty name="height" value="0.05" units="cm"/>
    </inkml:brush>
  </inkml:definitions>
  <inkml:trace contextRef="#ctx0" brushRef="#br0">117 1 9314,'0'0'2374,"-13"26"-1662,-41 88-228,51-107-441,0 0 1,1-1-1,0 1 1,0 0-1,0 0 0,1 0 1,0 0-1,1 0 0,0 1 1,0-1-1,0 0 1,1 0-1,0 0 0,0 0 1,1 0-1,0 0 0,0 0 1,1-1-1,-1 1 1,1-1-1,1 1 0,-1-1 1,1 0-1,9 10 0,-6-9-22,1 0-1,0 0 0,0-1 0,0 0 1,0-1-1,1 0 0,0 0 1,0-1-1,1 0 0,-1 0 0,1-1 1,0 0-1,-1-1 0,19 2 0,-14-3-19,1-1-1,-1 0 1,0-1 0,0-1-1,0 0 1,0-1-1,0 0 1,0-1-1,23-11 1,-31 12-38,1 0 0,-1-1 0,0 0-1,0 0 1,0 0 0,0-1 0,-1 0 0,0 0 0,0 0 0,0-1 0,0 1 0,-1-1-1,0 0 1,-1-1 0,1 1 0,-1-1 0,0 1 0,-1-1 0,1 0 0,-1 0 0,1-8 0,-2 10 37,-1 0 1,1 1-1,-1-1 1,0 0-1,0 1 1,0-1-1,-1 0 1,1 1-1,-1-1 1,0 0-1,-1 1 1,1-1-1,-1 1 1,0 0-1,0-1 1,0 1-1,-5-7 1,1 5 14,0 1 0,0 0 0,0 0 0,-1 0 1,1 1-1,-1 0 0,0 0 0,0 1 0,0 0 0,-9-3 1,-8-1 2,-1 0 1,1 2 0,-1 0-1,-39-1 1,16 5-26,-69 6 1,111-4-59,0 0 0,0 0 0,1 0 0,-1 1 0,-9 3 0,14-4-1,0-1-1,0 0 1,1 0 0,-1 1-1,0-1 1,0 1-1,0-1 1,1 1 0,-1-1-1,0 1 1,0-1-1,1 1 1,-1 0 0,1-1-1,-1 1 1,0 0-1,1 0 1,0 0-1,-1-1 1,1 1 0,-1 0-1,1 0 1,0 0-1,-1 0 1,1 0 0,0-1-1,0 1 1,0 0-1,0 0 1,0 0 0,0 0-1,0 0 1,0 0-1,0 0 1,0 0-1,1-1 1,-1 1 0,0 0-1,1 0 1,-1 0-1,0 0 1,1 0 0,0 1-1,1 0-264,0 0 0,0 0-1,0 0 1,1 0 0,-1 0 0,0-1-1,1 1 1,-1-1 0,5 3 0,36 11-5299</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09.260"/>
    </inkml:context>
    <inkml:brush xml:id="br0">
      <inkml:brushProperty name="width" value="0.05" units="cm"/>
      <inkml:brushProperty name="height" value="0.05" units="cm"/>
    </inkml:brush>
  </inkml:definitions>
  <inkml:trace contextRef="#ctx0" brushRef="#br0">260 1 11282,'0'0'3377,"-136"189"-3057,110-98 16,-3 8-48,6 9-128,0-1-80,4-4-80,16-13-184,3-8-1024,32-27-984,7-23-1921</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09.638"/>
    </inkml:context>
    <inkml:brush xml:id="br0">
      <inkml:brushProperty name="width" value="0.05" units="cm"/>
      <inkml:brushProperty name="height" value="0.05" units="cm"/>
    </inkml:brush>
  </inkml:definitions>
  <inkml:trace contextRef="#ctx0" brushRef="#br0">90 95 10906,'0'0'2030,"-5"30"-1631,-16 98-163,20-122-214,0-1 1,0 1-1,1 0 0,0-1 1,0 1-1,0-1 0,1 1 1,0-1-1,0 1 1,0-1-1,1 1 0,0-1 1,0 0-1,0 0 0,1 0 1,-1 0-1,1 0 1,0 0-1,1-1 0,-1 0 1,1 1-1,0-1 0,0-1 1,0 1-1,0 0 1,1-1-1,0 0 0,-1 0 1,1-1-1,0 1 0,9 2 1,-4-2 45,0 0-1,-1 0 1,1-2 0,1 1 0,-1-1 0,0-1 0,0 0 0,0 0-1,0-1 1,1 0 0,-1-1 0,0 0 0,-1 0 0,18-8 0,-17 5-88,0-1 0,0 0 1,-1-1-1,0 0 0,-1-1 1,1 1-1,-1-2 0,-1 1 1,0-1-1,0 0 0,-1-1 1,0 1-1,0-1 0,-1 0 1,-1-1-1,1 1 0,-2-1 1,1 0-1,-2 0 0,1 0 1,-2-1-1,1 1 0,-2 0 0,1-1 1,-1 1-1,-1 0 0,-4-22 1,3 27 25,-1-1-1,0 1 1,0 0 0,-1 1 0,1-1 0,-1 1 0,0-1 0,-1 1-1,1 0 1,-1 1 0,0-1 0,0 1 0,-1 0 0,1 0-1,-1 0 1,0 1 0,0 0 0,0 0 0,0 1 0,-11-3-1,8 2 33,-1 0-1,1 1 0,-1 0 0,0 1 1,0 0-1,0 0 0,0 1 0,1 1 1,-1-1-1,0 2 0,0-1 0,0 1 1,-17 7-1,15-3 37,1 0 0,-1 1 0,1 0 0,1 1 0,-1 0 0,2 1 0,-1 0 0,1 1-1,0 0 1,1 0 0,0 1 0,1 0 0,0 0 0,-9 22 0,8-15 2,1 0-1,1 1 0,1-1 1,0 2-1,2-1 0,0 0 1,1 1-1,1-1 1,2 29-1,0-39-69,0 0-1,1-1 1,0 1-1,1-1 1,0 0 0,0 0-1,1 0 1,0 0 0,0 0-1,0-1 1,1 0-1,1 0 1,-1 0 0,1-1-1,0 1 1,0-2-1,1 1 1,0 0 0,0-1-1,0-1 1,1 1 0,-1-1-1,11 4 1,8 2-226,0 0-1,1-2 1,0-1 0,1-1-1,48 4 1,54-1-2382,-11-8-2180</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2.206"/>
    </inkml:context>
    <inkml:brush xml:id="br0">
      <inkml:brushProperty name="width" value="0.05" units="cm"/>
      <inkml:brushProperty name="height" value="0.05" units="cm"/>
    </inkml:brush>
  </inkml:definitions>
  <inkml:trace contextRef="#ctx0" brushRef="#br0">0 1 13171,'0'0'2408,"207"67"-2120,-126-9-40,0 15 137,-3 8 103,-13 7-256,-16 5-80,-27 6-48,-22 1-96,-9 5-16,-46 3-488,-56 17-497,11-26-1367,9-29-1625</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2.568"/>
    </inkml:context>
    <inkml:brush xml:id="br0">
      <inkml:brushProperty name="width" value="0.05" units="cm"/>
      <inkml:brushProperty name="height" value="0.05" units="cm"/>
    </inkml:brush>
  </inkml:definitions>
  <inkml:trace contextRef="#ctx0" brushRef="#br0">27 366 12083,'0'0'2712,"-3"33"-2644,-1 11 4,1 52-1,3-90-60,1 1-1,0-1 1,0 1 0,1-1 0,0 1 0,0-1-1,0 0 1,1 0 0,0 0 0,0 0-1,0 0 1,1-1 0,0 1 0,0-1 0,0 0-1,1 0 1,0-1 0,5 5 0,0 0 16,-9-8-19,55 48 71,-52-45-46,0-1 1,0 0-1,1-1 1,-1 1 0,1-1-1,0 0 1,-1 0-1,1 0 1,0-1-1,0 0 1,10 2-1,-14-27 938,-3 12-874,0 1 0,0-1 1,-1 1-1,0 0 0,-1 0 0,0 0 0,-1 0 0,0 1 0,-1-1 0,-7-9 1,-4-10 59,-4-8-32,-57-115 409,70 133-445,0 0 0,2 0 0,0-1 0,1 0 0,-4-40 0,8 49-96,1-1-1,0 1 0,0-1 0,1 1 0,1-1 1,4-18-1,-4 26-48,0 0-1,1 1 1,-1-1 0,1 0 0,0 1 0,0 0 0,0-1-1,0 1 1,1 1 0,0-1 0,0 0 0,0 1 0,0 0 0,0 0-1,1 0 1,-1 0 0,10-3 0,-3 1-327,1 2 0,-1-1 0,1 1 1,0 1-1,0 0 0,0 1 0,0 0 0,0 1 1,0 0-1,0 1 0,0 0 0,0 1 0,0 0 1,0 1-1,-1 0 0,1 1 0,-1 1 0,0-1 1,0 2-1,0 0 0,-1 0 0,15 12 0,27 33-5223</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3.505"/>
    </inkml:context>
    <inkml:brush xml:id="br0">
      <inkml:brushProperty name="width" value="0.05" units="cm"/>
      <inkml:brushProperty name="height" value="0.05" units="cm"/>
    </inkml:brush>
  </inkml:definitions>
  <inkml:trace contextRef="#ctx0" brushRef="#br0">1 1 11570,'0'0'2689,"204"0"-2681,-162 46 56,0 13 48,-6 11-40,-7 8 0,-9 4-72,-7 0-448,-7-9-1032,-6-12-217,0-14-263,-13-18-721,-13-21-3640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55.271"/>
    </inkml:context>
    <inkml:brush xml:id="br0">
      <inkml:brushProperty name="width" value="0.05" units="cm"/>
      <inkml:brushProperty name="height" value="0.05" units="cm"/>
    </inkml:brush>
  </inkml:definitions>
  <inkml:trace contextRef="#ctx0" brushRef="#br0">13 1 832,'0'0'944,"-6"35"-1760,6-27 824,-3 1 48,3 0 0,-4 0-40,4 2-16,0-2-112</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3.876"/>
    </inkml:context>
    <inkml:brush xml:id="br0">
      <inkml:brushProperty name="width" value="0.05" units="cm"/>
      <inkml:brushProperty name="height" value="0.05" units="cm"/>
    </inkml:brush>
  </inkml:definitions>
  <inkml:trace contextRef="#ctx0" brushRef="#br0">75 66 6793,'0'0'9213,"-12"-15"-9024,5 6-172,2 2-13,-1 1 0,1-1 0,-14-10 0,19 16-3,0 1-1,-1 0 0,1-1 1,-1 1-1,1 0 0,-1-1 1,1 1-1,0 0 0,-1 0 1,1-1-1,-1 1 0,1 0 0,-1 0 1,0 0-1,1 0 0,-1 0 1,1 0-1,-1 0 0,1 0 1,-1 0-1,1 0 0,-1 0 0,1 0 1,-1 0-1,1 0 0,-1 1 1,1-1-1,-1 0 0,0 2 2,0-1-1,0 0 1,1 0-1,-1 1 1,0-1-1,1 0 1,0 1-1,-1-1 0,1 1 1,0-1-1,-1 0 1,1 1-1,0-1 1,0 1-1,0-1 1,1 2-1,-1 91 360,5-1 0,22 120 0,-8-119-382,15 98-4070,-32-154 148</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4.203"/>
    </inkml:context>
    <inkml:brush xml:id="br0">
      <inkml:brushProperty name="width" value="0.05" units="cm"/>
      <inkml:brushProperty name="height" value="0.05" units="cm"/>
    </inkml:brush>
  </inkml:definitions>
  <inkml:trace contextRef="#ctx0" brushRef="#br0">0 97 9090,'0'0'4498,"30"-17"-4411,98-52-46,-124 67-40,-1 1 1,1-1-1,0 1 0,0 0 0,-1 0 0,1 0 0,0 0 0,0 1 1,0-1-1,0 1 0,0 0 0,0 0 0,0 1 0,6 0 0,-7 0 1,0 1-1,0-1 0,-1 1 0,1 0 1,0 0-1,0 0 0,-1 0 0,1 0 1,-1 0-1,3 4 0,2 2 3,3 3-8,0 1 0,-1-1 1,-1 2-1,0-1 0,-1 1 0,0 0 1,-1 1-1,0 0 0,-1 0 0,-1 0 1,0 0-1,-1 1 0,-1 0 0,0-1 0,-1 1 1,-1 23-1,0-35-15,0-1 0,0 1 0,-1 0 0,1 0 0,-1-1-1,0 1 1,0 0 0,0-1 0,0 1 0,0-1 0,-1 0 0,1 1 0,-1-1 0,1 0 0,-1 1 0,0-1 0,0 0 0,0-1-1,0 1 1,0 0 0,0 0 0,-1-1 0,1 1 0,0-1 0,-1 0 0,1 0 0,-1 0 0,0 0 0,1 0 0,-1-1 0,-4 1-1,-11 2 42,1 0 0,-1-2 0,-34-2 0,27 1 64,-1-1 455,-42-7 0,55 6-202,7 1-119,5 21-395,2 51-486,1 24-1348,-6-34-2507,2-48-734</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4.560"/>
    </inkml:context>
    <inkml:brush xml:id="br0">
      <inkml:brushProperty name="width" value="0.05" units="cm"/>
      <inkml:brushProperty name="height" value="0.05" units="cm"/>
    </inkml:brush>
  </inkml:definitions>
  <inkml:trace contextRef="#ctx0" brushRef="#br0">66 565 5921,'0'0'6027,"-14"19"-5783,4-4-193,0 0 1,1 0-1,-11 26 0,19-39-45,1 1 0,-1-1 1,1 1-1,0 0 0,-1-1 0,1 1 0,0-1 0,1 1 0,-1 0 0,0-1 0,1 1 0,-1 0 0,1-1 0,0 1 0,0-1 0,0 1 1,0-1-1,3 4 0,1 1 13,0-1 1,0 0-1,1 0 1,7 7 0,-5-6 9,3 4 19,1 0 0,0-1 0,21 12 0,-27-18 44,0-1 0,0 0 0,0 0 0,1-1 0,-1 0 0,1 0-1,0 0 1,0-1 0,0 0 0,8 0 0,-14-1-31,0-1-1,0 1 1,0-1 0,-1 0-1,1 1 1,0-1-1,0 0 1,-1 1 0,1-1-1,-1 0 1,1 0 0,-1 1-1,1-1 1,-1 0 0,1 0-1,-1 0 1,0 0-1,1 0 1,-1 0 0,0 1-1,0-1 1,0 0 0,0 0-1,0 0 1,0 0 0,0 0-1,0 0 1,0 0-1,0-1 1,-2-40 602,1 35-532,-5-31 135,-2 0 0,-2 1 1,-1 0-1,-23-50 0,-4-15 120,28 71-303,1 1-1,1-2 0,2 1 1,1-1-1,2 0 0,1 0 1,4-59-1,-2 85-115,1 1 0,0 0-1,0-1 1,1 1 0,-1 0 0,1 0-1,0 0 1,1 0 0,-1 0 0,1 1 0,0-1-1,0 1 1,1 0 0,-1 0 0,1 0-1,4-4 1,-2 4-102,0 0-1,0 0 0,0 1 0,0-1 1,1 1-1,-1 1 0,1-1 0,0 1 1,0 1-1,-1-1 0,10 0 0,-6 1-251,1 0 1,-1 1-1,1 1 0,-1-1 0,1 2 0,-1-1 0,1 1 1,-1 1-1,0 0 0,0 1 0,0-1 0,-1 2 0,1 0 1,-1 0-1,0 0 0,9 9 0,28 34-4338</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4.908"/>
    </inkml:context>
    <inkml:brush xml:id="br0">
      <inkml:brushProperty name="width" value="0.05" units="cm"/>
      <inkml:brushProperty name="height" value="0.05" units="cm"/>
    </inkml:brush>
  </inkml:definitions>
  <inkml:trace contextRef="#ctx0" brushRef="#br0">536 68 11883,'0'0'3832,"162"52"-4768,-117-17 152,-3 9-688,-16-9-817,-10-9-2232</inkml:trace>
  <inkml:trace contextRef="#ctx0" brushRef="#br0" timeOffset="1">519 0 10642,'0'0'3897,"0"190"-3265,-6-143-152,-17-6-232,-12-4-120,-14-4-128,-16-13-528,-58-20-1064,13 0-969,3-9-3896</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5.249"/>
    </inkml:context>
    <inkml:brush xml:id="br0">
      <inkml:brushProperty name="width" value="0.05" units="cm"/>
      <inkml:brushProperty name="height" value="0.05" units="cm"/>
    </inkml:brush>
  </inkml:definitions>
  <inkml:trace contextRef="#ctx0" brushRef="#br0">1 0 10266,'0'0'3233,"211"44"-2961,-156 6-64,-4 11-104,-5 6-56,-7 9-48,-7 23-528,-9-14-1104,-13-18-1265</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5.590"/>
    </inkml:context>
    <inkml:brush xml:id="br0">
      <inkml:brushProperty name="width" value="0.05" units="cm"/>
      <inkml:brushProperty name="height" value="0.05" units="cm"/>
    </inkml:brush>
  </inkml:definitions>
  <inkml:trace contextRef="#ctx0" brushRef="#br0">43 1 11867,'0'0'4817,"-39"201"-4745,36-113 0,3 5-64,0-9-8,0-5-104,19-6-1281,7-20-1183,-6-24-2489</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5.915"/>
    </inkml:context>
    <inkml:brush xml:id="br0">
      <inkml:brushProperty name="width" value="0.05" units="cm"/>
      <inkml:brushProperty name="height" value="0.05" units="cm"/>
    </inkml:brush>
  </inkml:definitions>
  <inkml:trace contextRef="#ctx0" brushRef="#br0">73 394 12547,'0'0'2519,"-13"27"-2460,-36 92-45,46-113-13,1 1 0,1-1 0,0 0-1,-1 0 1,2 1 0,-1-1 0,1 0-1,0 1 1,0-1 0,1 0 0,0 1-1,0-1 1,0 0 0,4 10 0,0-6 1,0 0 0,1 0-1,0 0 1,1-1 0,12 13 0,-14-16-1,-1 0 6,1-1-1,0 1 1,0-1 0,0 0-1,1-1 1,-1 0-1,1 1 1,0-2 0,0 1-1,1-1 1,-1 0-1,1 0 1,0-1 0,0 1-1,-1-2 1,1 1-1,1-1 1,9 1 0,-16-2 3,0 0 0,1-1 0,-1 1 0,0 0 0,1-1 0,-1 1 0,0-1 0,0 1 0,1-1 0,-1 0 0,0 1 0,0-1 0,0 0 0,0 0 0,0 0 0,0 0 0,0 0 0,0 0 0,0 0 0,-1 0 0,1 0 0,0 0 0,-1-1 0,1 1 0,-1 0 0,1 0 0,-1-1 0,1 1 0,-1 0 0,0-2 0,5-47 246,-5 41-206,2-27 137,-2 0 0,-2 0-1,-1 0 1,-2 0 0,-1 1 0,-14-44 0,-39-70 515,2 7-358,54 134-373,0-1 1,1 1 0,0-1 0,1 1-1,-1-16 1,2 22-38,0 0 0,0 0-1,0 1 1,0-1 0,0 0-1,1 0 1,-1 0 0,1 1-1,0-1 1,-1 0 0,1 0-1,0 1 1,0-1 0,0 1-1,0-1 1,0 1 0,0-1-1,1 1 1,-1 0 0,0-1-1,1 1 1,-1 0 0,1 0-1,-1 0 1,1 0 0,0 0-1,-1 1 1,1-1 0,0 0-1,0 1 1,-1-1 0,1 1-1,3-1 1,35-2-1978,44 1 0,-68 2 1298,50 0-3589</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6.270"/>
    </inkml:context>
    <inkml:brush xml:id="br0">
      <inkml:brushProperty name="width" value="0.05" units="cm"/>
      <inkml:brushProperty name="height" value="0.05" units="cm"/>
    </inkml:brush>
  </inkml:definitions>
  <inkml:trace contextRef="#ctx0" brushRef="#br0">498 552 9114,'0'0'711,"21"31"-407,67 101-139,-81-120-90,0 1-1,0 0 1,-2 0-1,1 0 1,-2 1 0,0 0-1,0 0 1,-1 0-1,-1 0 1,0 1-1,-1-1 1,-1 0-1,-2 21 1,2 0 161,0-30-171,0 1 0,0-1-1,-1 1 1,0-1 0,0 0-1,0 1 1,0-1 0,-1 0-1,-4 10 1,4-12-13,-1 0-1,1 0 1,0 0 0,-1 0-1,0 0 1,1-1 0,-1 0 0,0 1-1,0-1 1,0 0 0,-1 0-1,1-1 1,0 1 0,-1-1-1,-3 2 1,-6 0 111,0 1 1,0-2-1,0 0 0,0-1 0,0 0 0,-1-1 1,1 0-1,0-1 0,0 0 0,0-1 1,0-1-1,0 0 0,0-1 0,-14-6 0,1-1 44,1-2 0,0 0 0,1-2 0,1 0 0,-33-29 0,35 26-31,1-1-1,1-1 1,0-1-1,2 0 1,-28-45-1,35 48-97,1 0 0,1-1 1,0 0-1,2-1 0,0 0 0,1 0 0,1 0 0,-3-33 1,7 41-81,0-1 1,0 0 0,1 0-1,1 1 1,0-1 0,1 1-1,0-1 1,1 1 0,1 0-1,0 0 1,6-11 0,-1 5-96,1 1 1,1 1 0,1 0-1,0 0 1,1 2 0,20-18-1,7 0-472,1 2-1,2 2 0,1 2 0,65-28 0,40-9-2269,-17 17-947</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6.641"/>
    </inkml:context>
    <inkml:brush xml:id="br0">
      <inkml:brushProperty name="width" value="0.05" units="cm"/>
      <inkml:brushProperty name="height" value="0.05" units="cm"/>
    </inkml:brush>
  </inkml:definitions>
  <inkml:trace contextRef="#ctx0" brushRef="#br0">360 0 13595,'0'0'1919,"-1"36"-1495,0 2-302,-1 12 54,2-1 0,12 85 0,4-33 168,-1-13 32,7 156 0,-22-243-369,0-1 1,1 1-1,-1 0 0,0-1 1,-1 1-1,1-1 1,0 1-1,0-1 1,0 1-1,0-1 1,0 1-1,0-1 0,-1 1 1,1-1-1,0 1 1,0-1-1,-1 1 1,1-1-1,0 1 0,-1-1 1,1 0-1,0 1 1,-1-1-1,1 0 1,-1 1-1,1-1 0,-1 0 1,1 1-1,-1-1 1,1 0-1,-1 0 1,-20-3 166,14 0-132,0-1-1,1 1 1,-1-2-1,-8-6 1,-37-38-70,1-3 0,-54-75 0,-9-9 364,100 125-180,13 15-216,2-3 57,-8 164-1706,3-50-3116,1-65-705</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6.970"/>
    </inkml:context>
    <inkml:brush xml:id="br0">
      <inkml:brushProperty name="width" value="0.05" units="cm"/>
      <inkml:brushProperty name="height" value="0.05" units="cm"/>
    </inkml:brush>
  </inkml:definitions>
  <inkml:trace contextRef="#ctx0" brushRef="#br0">506 68 384,'0'0'13040,"3"32"-12768,0 9-121,4 142 745,-6-169-787,-2 0-1,0 0 1,0 0-1,-2 0 1,0 0-1,0 0 1,-10 24-1,10-32-74,0-1-1,0 0 1,0 0 0,0 0-1,-1 0 1,0-1 0,0 1-1,0-1 1,0 0 0,-1 0-1,0 0 1,1-1 0,-2 0-1,1 0 1,0 0 0,0-1-1,-1 1 1,1-1 0,-1-1-1,0 1 1,-7 1-1,2-2 30,1 0 0,-1 0 0,0-1 0,1 0 0,-1-1 0,1 0 0,-1-1 0,1 0 0,0-1 0,-1 0-1,1 0 1,0-1 0,1-1 0,-1 0 0,-16-11 0,7 2-51,0-2 0,1 0 0,1-1-1,1 0 1,-29-40 0,36 43-3,0 0-1,0-1 1,2 0 0,-1 0 0,2-1-1,0 0 1,1 0 0,1 0-1,0-1 1,2 0 0,-1 1 0,2-1-1,0 0 1,2-19 0,-1 31 2,1 1 0,-1 0 0,0 0 0,1-1 0,0 1 0,0 0 1,0 0-1,0 0 0,1 0 0,0 0 0,0 1 0,0-1 0,0 0 0,0 1 0,1-1 1,0 1-1,-1 0 0,1 0 0,6-5 0,-3 5-31,-1 0 0,1 0-1,0 0 1,0 1 0,0 0 0,1 0 0,-1 0 0,0 1-1,1 0 1,-1 0 0,1 1 0,7 0 0,-10 0-52,0 0 0,0 1 0,0-1 0,0 1 0,0 0 0,-1 0 1,1 1-1,0-1 0,-1 1 0,1-1 0,-1 1 0,1 0 0,-1 1 0,0-1 1,0 0-1,0 1 0,0 0 0,0 0 0,-1-1 0,1 2 0,-1-1 0,0 0 1,0 0-1,0 1 0,0-1 0,0 1 0,0 4 0,3 6-288,-1 0 0,0 1 0,-2-1 0,1 1 0,-1 25 0,-1 48-1618,-1-5-917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56.380"/>
    </inkml:context>
    <inkml:brush xml:id="br0">
      <inkml:brushProperty name="width" value="0.05" units="cm"/>
      <inkml:brushProperty name="height" value="0.05" units="cm"/>
    </inkml:brush>
  </inkml:definitions>
  <inkml:trace contextRef="#ctx0" brushRef="#br0">247 1777 176,'0'0'4502,"-11"14"-4130,1 1-213,-3 5 498,-1-1 0,-32 33 0,85-93 6277,21-35-6673,-26 31 250,26-35-177,-4-3 1,55-110 0,73-190 166,-184 383-500,14-31 21,-1 0 1,-2-1 0,-1 0-1,-1-1 1,-2 1 0,-1-2-1,1-47 1,-5 59-15,-2 0 1,-1 0-1,-1 0 0,0 1 1,-2-1-1,-1 1 1,0 0-1,-1 0 0,-2 0 1,0 1-1,-1 0 0,-1 1 1,-22-33-1,15 30 34,-1 2 0,-1 0-1,0 0 1,-2 2-1,0 1 1,-1 0 0,-26-14-1,-175-82 142,213 109-178,-119-49 21,111 47-27,0 1-1,0 1 0,-1 0 1,0 1-1,-25 0 1,43 3-14,5-1-158,0 0 104,-1 1 0,1-1-1,-1 1 1,1-1 0,0 1 0,-1 0 0,6 1 0,-4-1 11,53 4 107,-1 2 1,0 2-1,68 21 0,40 5 31,-133-29-59,6 2 33,67 2 1,-171-8-240,-216-10-144,208-1 313,9 2-66,-76-1-1,146 19-23,20 43 185,-2 2 0,-3 1 0,25 107 0,-29-76-1249,9 170 0,-22-176-2727</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7.360"/>
    </inkml:context>
    <inkml:brush xml:id="br0">
      <inkml:brushProperty name="width" value="0.05" units="cm"/>
      <inkml:brushProperty name="height" value="0.05" units="cm"/>
    </inkml:brush>
  </inkml:definitions>
  <inkml:trace contextRef="#ctx0" brushRef="#br0">380 53 11306,'0'0'5842,"126"-53"-6122,-90 97-361,-4 8-423,-3 27-696,-9-12-873,-7-14-4944</inkml:trace>
  <inkml:trace contextRef="#ctx0" brushRef="#br0" timeOffset="1">428 6 10842,'0'0'2809,"-42"163"-2065,10-107-248,-14-4-256,-12-5-240,-36-21-392,13-14-1440,7-12-1321</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7.703"/>
    </inkml:context>
    <inkml:brush xml:id="br0">
      <inkml:brushProperty name="width" value="0.05" units="cm"/>
      <inkml:brushProperty name="height" value="0.05" units="cm"/>
    </inkml:brush>
  </inkml:definitions>
  <inkml:trace contextRef="#ctx0" brushRef="#br0">286 1 10002,'0'0'2374,"0"37"-1639,0 237 296,13 65 573,-13-338-1596,0-1 0,-1 0 0,1 0 0,0 0 0,0 0 0,0 1 0,-1-1 0,1 0 0,0 0 0,0 0 0,-1 0 0,1 0 0,0 0 0,0 0 0,0 0 0,-1 0 0,1 0 0,0 0 0,0 0 0,-1 0 0,1 0 0,0 0 0,0 0 0,-1 0 0,1 0 0,0 0 0,0 0 0,-1 0 0,1 0 0,0 0 0,0 0 0,0 0 0,-1-1 0,1 1 0,0 0 0,0 0 0,0 0 0,0 0 0,-1-1 0,1 1 0,0 0 0,0 0 0,0 0 0,0-1 0,0 1 0,-1 0 0,1 0 0,0 0 0,0-1 0,0 1 0,0 0 0,-17-19 22,1-1-1,0-1 1,-20-36-1,-33-75-15,45 82 577,24 50-586,0 0 1,0 0-1,0-1 1,0 1-1,0 0 0,0 0 1,0 0-1,0 0 0,0-1 1,0 1-1,0 0 1,0 0-1,0 0 0,0 0 1,0 0-1,0-1 1,0 1-1,0 0 0,-1 0 1,1 0-1,0 0 1,0 0-1,0 0 0,0 0 1,0-1-1,0 1 1,-1 0-1,1 0 0,0 0 1,0 0-1,0 0 1,0 0-1,-1 0 0,1 0 1,0 0-1,0 0 0,0 0 1,0 0-1,-1 0 1,1 0-1,0 0 0,0 0 1,0 0-1,0 0 1,-1 0-1,1 0 0,0 0 1,0 0-1,0 0 1,0 0-1,0 0 0,-1 1 1,1-1-1,0 0 1,0 0-1,0 0 0,0 0 1,0 0-1,0 0 0,0 0 1,-1 1-1,1-1 1,0 0-1,0 0 0,0 0 1,0 0-1,0 1 1,0-1-1,0 0 0,-10 32-309,-6 35 1,-4 15-921,-21 38-4670,25-84-1403</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8.078"/>
    </inkml:context>
    <inkml:brush xml:id="br0">
      <inkml:brushProperty name="width" value="0.05" units="cm"/>
      <inkml:brushProperty name="height" value="0.05" units="cm"/>
    </inkml:brush>
  </inkml:definitions>
  <inkml:trace contextRef="#ctx0" brushRef="#br0">452 153 8738,'0'0'3373,"-1"27"-2852,1 10-297,0-3 136,-2 1 0,-9 50 0,8-68-193,0 0 0,-1 0-1,-2-1 1,1 1 0,-2-1-1,0-1 1,-1 1 0,0-1 0,-12 14-1,16-23-124,-2 1 0,1-2 1,-1 1-1,1 0 0,-2-1 0,1 0 0,-1-1 0,1 1 0,-1-1 0,0 0 0,-1-1 0,1 0 0,-1 0 0,1-1 0,-1 0 0,0 0 1,0 0-1,0-1 0,0-1 0,0 1 0,-9-1 0,11-1-12,0 0-1,0 0 1,0 0 0,0-1-1,0 0 1,0 0 0,0 0 0,1-1-1,-1 0 1,1 0 0,-10-7-1,7 3-5,0-1 0,0 1 0,1-1-1,0-1 1,0 1 0,-7-14-1,4 4-31,1 0 0,0-1 0,2 0 0,0-1 0,1 1-1,-6-38 1,8 32 3,2 0 0,1 0 0,1 0 0,1-1 0,5-32 0,-4 48 10,0 0 0,0 0-1,1 1 1,0-1-1,1 1 1,0 0 0,1 0-1,-1 0 1,2 1-1,-1 0 1,1 0-1,1 0 1,-1 0 0,1 1-1,0 0 1,11-7-1,-16 13-11,0-1-1,1 0 1,-1 1-1,1-1 0,0 1 1,0 0-1,-1 0 1,1 0-1,0 0 1,0 1-1,0-1 0,0 1 1,0 0-1,3-1 1,-3 2-11,-1-1 0,0 1 0,0-1 1,0 1-1,0 0 0,0 0 0,0 0 0,-1 0 1,1 0-1,0 0 0,0 0 0,-1 0 1,1 1-1,-1-1 0,3 4 0,2 2-26,-1 2-1,-1-1 1,1 0-1,-2 1 1,1 0 0,-1 0-1,3 13 1,-1 4-219,0 0 0,-2 1 1,-1-1-1,-2 34 0,0-40-29,-1 84-1999,-2-13-1571</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18.468"/>
    </inkml:context>
    <inkml:brush xml:id="br0">
      <inkml:brushProperty name="width" value="0.05" units="cm"/>
      <inkml:brushProperty name="height" value="0.05" units="cm"/>
    </inkml:brush>
  </inkml:definitions>
  <inkml:trace contextRef="#ctx0" brushRef="#br0">373 0 10626,'0'0'4209,"-175"24"-3177,127 16-624,-1 19-111,10 17 79,4 26 0,12 38-152,20 40 24,3-10-80,13-19-80,39-25-88,19-45-144,84 18-968,-9-17-1817,-10-29-3760</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20.806"/>
    </inkml:context>
    <inkml:brush xml:id="br0">
      <inkml:brushProperty name="width" value="0.05" units="cm"/>
      <inkml:brushProperty name="height" value="0.05" units="cm"/>
    </inkml:brush>
  </inkml:definitions>
  <inkml:trace contextRef="#ctx0" brushRef="#br0">4171 1 8386,'0'0'2768,"-21"1"-1758,11 4-933,0 0 0,1 1 0,0 0 1,0 1-1,0 0 0,-7 8 0,-15 12 164,-676 576 1856,32 32-1399,-92 84-18,-746 604-263,1327-1162-410,133-117-9,15-12-176,-46 47-1,80-74-97,2-3 69,0-1 0,1 1 0,-1 0 0,1 0 0,-1-1 0,1 1 0,0 0 0,-1 0 0,1 1 0,0-1 0,0 0 0,1 0 0,-1 0 0,0 1 0,0 4 0</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21.630"/>
    </inkml:context>
    <inkml:brush xml:id="br0">
      <inkml:brushProperty name="width" value="0.05" units="cm"/>
      <inkml:brushProperty name="height" value="0.05" units="cm"/>
    </inkml:brush>
  </inkml:definitions>
  <inkml:trace contextRef="#ctx0" brushRef="#br0">1 0 8242,'0'0'4301,"0"3"-4256,32 977 4218,41-9-2549,-60-804-1398,27 1045 478,-40-1190-794,0 34-262,8 65 1,-7-114 70,0 0 0,1 1 0,0-1-1,0 0 1,1 0 0,0-1 0,0 1 0,1 0 0,-1-1-1,2 0 1,-1 0 0,0 0 0,1-1 0,7 7 0,-6-6-497,1-1 0,-1-1 0,1 0 0,-1 0 0,1 0 0,1 0 0,14 4 0,-14-6-973,0-1-1,0 1 1,0-2-1,17 1 1,-25-1 1588</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22.813"/>
    </inkml:context>
    <inkml:brush xml:id="br0">
      <inkml:brushProperty name="width" value="0.05" units="cm"/>
      <inkml:brushProperty name="height" value="0.05" units="cm"/>
    </inkml:brush>
  </inkml:definitions>
  <inkml:trace contextRef="#ctx0" brushRef="#br0">1 5 2697,'0'0'9064,"0"0"-9028,0 0 0,0-1 0,0 1-1,0 0 1,0 0 0,0 0 0,0-1 0,0 1-1,0 0 1,0 0 0,0 0 0,1 0 0,-1-1-1,0 1 1,0 0 0,0 0 0,0 0 0,0 0 0,0 0-1,1-1 1,-1 1 0,0 0 0,0 0 0,0 0-1,1 0 1,-1 0 0,0 0 0,0 0 0,0 0-1,1 0 1,-1 0 0,0 0 0,0 0 0,0 0-1,1 0 1,-1 0 0,0 0 0,0 0 0,0 0-1,1 0 1,-1 0 0,0 0 0,0 0 0,0 0-1,0 0 1,1 0 0,-1 0 0,0 0 0,0 1 0,0-1-1,0 0 1,1 0 0,5 8 211,0 1 0,0 0 0,-1 0 0,8 17 0,6 12 241,640 995 3115,-426-722-2978,314 323 0,257 154 75,-39-40-462,-716-698-255,-13-15-278,-2 2 0,-1 1-1,-2 1 1,40 67 0,-37-40-2102,27 78 0,-27-49-2335</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34.640"/>
    </inkml:context>
    <inkml:brush xml:id="br0">
      <inkml:brushProperty name="width" value="0.05" units="cm"/>
      <inkml:brushProperty name="height" value="0.05" units="cm"/>
    </inkml:brush>
  </inkml:definitions>
  <inkml:trace contextRef="#ctx0" brushRef="#br0">1371 44 9354,'0'0'1035,"-43"-7"-630,-1 0-275,-28-6 538,-145-4 0,51 23 669,141-3-1112,0 2 1,0 0-1,0 1 1,-35 15-1,29-7-83,1 2-1,0 0 1,1 2-1,1 2 0,1 0 1,1 2-1,1 1 0,1 0 1,1 2-1,1 1 0,1 1 1,1 1-1,-17 32 1,1 6 46,3 1 0,-36 105 0,-23 153 226,68-201-262,6 1 0,4 1 0,5 159-1,9-219-107,3 0 1,3-1-1,3 0 0,3 0 0,3-1 0,2-1 0,50 118 1,-50-143-19,2-1-1,1-1 1,2 0 0,2-2 0,1-1 0,1 0 0,2-2 0,1-2 0,43 35-1,-4-13-3,2-3-1,2-3 1,2-4-1,83 34 0,-37-26 39,248 64 0,-262-90-43,1-5 0,0-5 0,126-1 0,-176-11-16,0-3 0,0-2 1,0-2-1,-1-3 0,0-3 0,64-21 0,-41 4-1,-2-4 1,-1-4-1,80-51 0,-127 70-1,-1-1 0,-1-1 0,-1-1 0,0-2 0,-2-1 0,0 0-1,-2-2 1,-1-1 0,-1 0 0,-1-2 0,-2 0 0,-1-1 0,22-55-1,-17 23-28,-2-1 0,-2-1 0,-4-1 0,-2 0 0,2-91 0,-11 76-17,-5-1-1,-3 1 1,-3 0-1,-21-83 1,1 40-85,-6 1-1,-100-232 1,119 322 180,-2 1 1,-1 1 0,-2 0 0,-1 2 0,-1 0 0,-1 1 0,-1 2 0,-2 1-1,0 1 1,-2 1 0,-35-21 0,-7 2 45,-2 3 1,-2 3-1,-123-38 1,84 38-44,-1 5 0,-2 6 0,0 4 1,-226-7-1,274 26-76,-1 3 1,1 3-1,1 3 1,-100 24-1,79-6-385,0 3 0,-86 43-1,141-56-365,1 2 0,1 0-1,0 3 1,2 0 0,0 2-1,1 1 1,2 2 0,-47 55-1,10-2-4220</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35.715"/>
    </inkml:context>
    <inkml:brush xml:id="br0">
      <inkml:brushProperty name="width" value="0.05" units="cm"/>
      <inkml:brushProperty name="height" value="0.05" units="cm"/>
    </inkml:brush>
  </inkml:definitions>
  <inkml:trace contextRef="#ctx0" brushRef="#br0">1044 152 10338,'0'0'1076,"-37"12"-647,7-3-307,3-2 78,0 2 1,0 1-1,1 1 0,1 1 1,-1 1-1,2 2 1,-42 31-1,32-14 44,2 0 0,1 3 1,2 1-1,1 0 0,2 3 0,-31 59 0,11-3 326,-60 171 0,75-168-313,4 1 0,4 1 0,5 1 1,4 1-1,-1 117 0,13-179-168,3 1 1,1-1-1,2 0 1,2 0 0,1 0-1,21 61 1,-7-43-6,2-1 0,4-2 0,1-1 0,3 0 0,46 59 0,-48-76-57,2-1 0,1-2 0,2-1 0,1-2 1,1-2-1,2 0 0,70 38 0,-51-39-19,2-2 0,1-3 0,0-2-1,2-4 1,84 14 0,-29-14 0,234 3 0,-312-20-32,-1-1 0,1-2 0,-1-2 0,0-2 1,0-1-1,-1-1 0,37-16 0,-10-1 36,0-2-1,-2-3 0,-1-3 1,111-82-1,-134 85-25,-2-2-1,-1-1 0,-1-1 0,-2-2 0,-2-1 0,-1-2 1,-3 0-1,25-50 0,-27 39-15,-3-1 0,-2-1-1,-3-1 1,-2 0 0,-2-1-1,-2-1 1,-3 0 0,-3 0-1,-4-103 1,-6 88 11,-3-1 1,-3 1-1,-3 1 0,-3 0 0,-3 1 0,-4 2 0,-41-85 1,27 75 15,-4 1 1,-2 2-1,-4 2 1,-3 3-1,-107-112 1,129 154 43,-1 1 1,-1 1-1,-1 2 0,-2 1 0,-52-24 1,6 10 113,-118-33 1,91 39-130,-2 4 0,0 5 0,-2 5 0,-162-3 0,228 18-66,1 2-1,-1 2 0,1 2 1,0 2-1,0 2 0,1 2 1,-55 20-1,23 3-636,1 2 0,2 4 0,1 3 0,3 3 0,-69 59 0,21-1-1765,31-14-476</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36.351"/>
    </inkml:context>
    <inkml:brush xml:id="br0">
      <inkml:brushProperty name="width" value="0.05" units="cm"/>
      <inkml:brushProperty name="height" value="0.05" units="cm"/>
    </inkml:brush>
  </inkml:definitions>
  <inkml:trace contextRef="#ctx0" brushRef="#br0">0 1 5513,'0'0'4105,"49"64"-3585,-49-35 96,0 0-200,0 9-112,0 3-112,0 3-119,0 6-73,0 11-369,3-9-1359,0-11-3521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45.768"/>
    </inkml:context>
    <inkml:brush xml:id="br0">
      <inkml:brushProperty name="width" value="0.05" units="cm"/>
      <inkml:brushProperty name="height" value="0.05" units="cm"/>
    </inkml:brush>
  </inkml:definitions>
  <inkml:trace contextRef="#ctx0" brushRef="#br0">14 0 5633,'0'0'4114,"0"9"-3963,-13 691 2780,28-74-2080,-1-136-341,-14-453-440,9 62 0,-9-97-257,0-1 165,0-1-1,0 0 1,0 0-1,0 0 1,0 0 0,0 1-1,0-1 1,0 0-1,0 0 1,0 0 0,0 0-1,0 1 1,0-1-1,0 0 1,0 0 0,0 0-1,0 0 1,0 1-1,1-1 1,-1 0 0,0 0-1,0 0 1,0 0-1,0 1 1,0-1 0,0 0-1,0 0 1,1 0-1,-1 0 1,0 0 0,0 0-1,0 0 1,0 0-1,0 1 1,1-1 0,-1 0-1,0 0 1,0 0-1,0 0 1,0 0 0,1 0-1,-1 0 1,0 0-1,0 0 1,0 0 0,0 0-1,1 0 1,-1 0-1,0 0 1,0 0 0,0 0-1,3 0-1430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59.046"/>
    </inkml:context>
    <inkml:brush xml:id="br0">
      <inkml:brushProperty name="width" value="0.05" units="cm"/>
      <inkml:brushProperty name="height" value="0.05" units="cm"/>
    </inkml:brush>
  </inkml:definitions>
  <inkml:trace contextRef="#ctx0" brushRef="#br0">37 29 7009,'0'0'5660,"0"-6"-5386,0-16-277,0 34-215,0 54 76,0-46 199,-19 588 2388,2-140-1778,17-464-666,0 2 0,0-1 0,0 0-1,0 0 1,1 0 0,0 0 0,2 10 0,-2-14-1,0 1 0,0-1 0,0 0 0,0 1 0,0-1 0,0 0 0,0 0 0,0 0 0,0 0 0,1 0 0,-1 0 0,0 0 0,1 0 0,-1-1 0,0 1 0,1 0-1,-1-1 1,1 1 0,-1-1 0,1 1 0,0-1 0,-1 0 0,1 0 0,-1 0 0,4 0 0,2 0-17,0 0-1,0 0 1,0-1-1,0 0 1,-1 0-1,1-1 1,0 0-1,-1 0 1,1 0-1,-1-1 1,1 0-1,-1 0 1,0-1-1,8-6 1,54-41-2003,70-68 0,-49 32-2968</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37.820"/>
    </inkml:context>
    <inkml:brush xml:id="br0">
      <inkml:brushProperty name="width" value="0.05" units="cm"/>
      <inkml:brushProperty name="height" value="0.05" units="cm"/>
    </inkml:brush>
  </inkml:definitions>
  <inkml:trace contextRef="#ctx0" brushRef="#br0">1720 55 7258,'0'0'2983,"-39"-8"-2567,-6-3-169,1 0 173,-1 2 0,0 2 1,-65-2-1,-47 10 836,130 2-994,1 0-1,0 2 1,-50 15-1,14 3-28,2 4 0,2 1 0,0 4 0,2 1-1,1 4 1,2 1 0,2 3 0,-83 85 0,77-64-74,3 3 0,2 2 0,4 1 1,3 3-1,3 2 0,-45 106 0,65-122-67,2 0 0,3 1 0,2 1-1,3 0 1,-7 102 0,16-108-35,3 0 0,2-1 0,3 1 0,1-1 0,4 0 0,27 93 0,-11-76-19,2-1 0,3-1 0,4-2 1,2-1-1,55 73 0,-35-65-8,4-2 0,2-3-1,125 103 1,-74-85-6,3-5 1,4-6-1,3-4 1,3-6-1,206 72 1,-209-92-116,1-6 1,2-5-1,243 29 1,-293-56-79,0-4 1,152-16-1,-172 6 66,1-3 0,-2-3-1,0-2 1,84-35-1,-71 19 70,-1-4-1,-3-2 0,-1-2 1,-1-4-1,-3-2 1,-2-3-1,-2-2 0,67-81 1,-78 78-1,-3-2 0,-3-2 0,-2-2 0,-2-1 0,-4-2 1,-2-1-1,-3-1 0,-3-2 0,18-82 0,-24 62-30,-4-1-1,-3 0 1,-4 0-1,-5-1 0,-3 1 1,-3-1-1,-5 1 1,-4 0-1,-3 1 1,-4 1-1,-4 1 1,-4 1-1,-3 2 1,-60-111-1,66 148 134,-2 2 0,-1 1-1,-3 1 1,-1 2 0,-2 1 0,-78-65-1,58 62 50,-3 2 0,-1 2-1,-2 3 1,-104-41 0,81 41 8,-2 5 0,-1 3 0,-156-26 0,138 40-95,-1 4 1,1 4 0,-109 12-1,132 0-194,-1 4 0,2 4 0,0 3 0,-107 40 0,96-23-1163,1 5 0,-120 72-1,83-25-2406</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38.736"/>
    </inkml:context>
    <inkml:brush xml:id="br0">
      <inkml:brushProperty name="width" value="0.05" units="cm"/>
      <inkml:brushProperty name="height" value="0.05" units="cm"/>
    </inkml:brush>
  </inkml:definitions>
  <inkml:trace contextRef="#ctx0" brushRef="#br0">1266 15 10266,'-35'-1'908,"16"1"-875,-186 3 489,166-1-203,0 2 0,0 2 0,0 2 0,-37 12 0,38-5-88,0 2 0,2 2 0,0 1 0,1 2 0,1 1 1,1 2-1,1 1 0,2 1 0,0 2 0,2 1 0,-41 58 0,26-25-24,2 1 1,4 3 0,2 0-1,4 3 1,-30 94-1,38-84-30,3 1 0,4 0 0,4 1 0,-3 119 0,14-137-86,3-1 0,3 1 1,2-1-1,3 0 1,3-1-1,3 0 1,2-1-1,52 116 0,-37-107-14,3-2 0,3-2 0,48 63 0,-57-90-40,2-1 0,2-2 1,1-1-1,2-1 0,77 53 0,-31-37-23,2-4 0,2-4 0,1-4 0,3-4 0,178 44 0,-193-63-18,0-3-1,0-4 0,1-2 1,-1-4-1,1-4 1,0-2-1,-1-4 0,0-4 1,0-3-1,131-43 1,-109 21-8,-1-3 1,-3-5 0,120-76 0,-163 88 22,-3-3 0,-1-1 0,-1-3 0,-3-2 0,-1-1 0,-2-2 0,44-66 1,-49 54-28,-3-1 1,-2-2-1,-3-1 1,-2-1-1,-4-1 1,-2-1-1,-2-1 1,-4 0-1,9-131 1,-19 125-17,-2-1 0,-4 1 0,-4-1 0,-2 2 0,-3-1 1,-4 1-1,-2 1 0,-3 1 0,-36-76 0,34 96 29,-3 0 0,-1 2 0,-3 1 0,-1 2-1,-3 0 1,-1 3 0,-2 1 0,-1 1 0,-2 2 0,-2 2 0,-1 2-1,-1 2 1,-2 2 0,-1 2 0,-1 1 0,-72-24 0,43 23 46,-2 4 1,-1 3-1,-82-8 1,-250 1 47,315 24-132,0 6-1,0 3 1,-191 40 0,185-18-431,1 3 1,-118 56-1,-48 51-4680,125-50-1615</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1.346"/>
    </inkml:context>
    <inkml:brush xml:id="br0">
      <inkml:brushProperty name="width" value="0.05" units="cm"/>
      <inkml:brushProperty name="height" value="0.05" units="cm"/>
    </inkml:brush>
  </inkml:definitions>
  <inkml:trace contextRef="#ctx0" brushRef="#br0">454 85 7210,'0'0'3995,"-2"-14"-3263,-6-40 214,8 53-899,-1 0 0,1 0 0,-1 0 0,1 0 0,-1 0 0,0 0 1,1 0-1,-1 1 0,0-1 0,0 0 0,0 0 0,1 1 0,-1-1 0,0 0 0,0 1 1,0-1-1,0 1 0,0-1 0,0 1 0,0 0 0,0-1 0,0 1 0,-1 0 0,1 0 1,0 0-1,0-1 0,0 1 0,0 0 0,0 1 0,0-1 0,0 0 0,0 0 0,-1 0 0,1 1 1,-1 0-1,-3-1 28,-6 1-67,0-1 1,0 1-1,0 1 0,0 0 1,1 0-1,-1 1 1,1 1-1,0 0 1,0 0-1,0 1 0,0 0 1,1 0-1,0 1 1,0 1-1,-15 13 0,12-9-26,0-1-1,1 2 0,0-1 1,1 1-1,1 1 0,0 0 1,-7 14-1,11-18-21,1 0 0,1 1-1,0-1 1,0 1 0,1 0 0,0 0 0,0 0-1,1 0 1,1 0 0,0 0 0,0 0 0,2 11-1,-1-15 4,1 1-1,-1-1 0,1 0 0,1 1 1,-1-1-1,1 0 0,0 0 0,0-1 1,7 10-1,3 1-5,27 25 1,-27-28 60,0 1-1,19 24 1,-29-33-19,0 1 1,1-1-1,-2 1 0,1-1 1,-1 1-1,0 0 1,0 0-1,0 0 0,-1 0 1,0 1-1,-1-1 1,1 6-1,-1-5 17,1 0 0,-2 0 1,1 0-1,-1 0 0,0 0 0,-1 0 0,-2 9 1,2-13-14,1-1 1,-1 1 0,0-1 0,0 1 0,0-1 0,0 0 0,0 0-1,0 0 1,-1 0 0,1 0 0,-1 0 0,1-1 0,-1 1 0,0-1-1,0 0 1,0 0 0,1 0 0,-1 0 0,-4 1 0,-2 0-251,-1-1-1,1 0 1,0 0 0,-1 0 0,1-1 0,0-1 0,0 0 0,-1 0 0,1-1 0,0 0 0,0 0 0,0-1 0,0 0 0,1-1 0,-1 0 0,1 0-1,0-1 1,-15-10 0,-15-22-3435</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1.864"/>
    </inkml:context>
    <inkml:brush xml:id="br0">
      <inkml:brushProperty name="width" value="0.05" units="cm"/>
      <inkml:brushProperty name="height" value="0.05" units="cm"/>
    </inkml:brush>
  </inkml:definitions>
  <inkml:trace contextRef="#ctx0" brushRef="#br0">398 10 3369,'0'0'6530,"-30"-2"-5777,-97-5-232,122 7-498,0 0 0,0 0 0,0 0 0,1 0-1,-1 1 1,0 0 0,1 0 0,-1 0 0,0 0 0,1 1 0,0 0-1,-1 0 1,1 0 0,0 0 0,0 1 0,0 0 0,0 0 0,0 0-1,-4 5 1,0 0 36,-5 4 85,0 0 1,2 2-1,0-1 0,0 1 0,1 1 1,1 0-1,1 0 0,0 1 0,-10 26 0,11-19-29,1 0 0,1 1 0,1 0 0,1 0 0,1 0 0,1 34 0,1-52-144,1 1 0,0 0 0,0-1 0,1 1 0,-1-1 0,1 0 0,1 0 0,-1 1 0,1-2 0,0 1 0,0 0 0,1 0 0,0-1 0,0 0 0,0 0 0,0 0 0,1 0 0,0-1 0,0 0 0,0 0 0,1 0 0,-1 0 0,1-1 0,8 4 0,3 0-333,0-1 0,1 0 0,-1-1 0,1-1 0,0-1-1,0-1 1,26 1 0,50-2-2813,-11-1-3372</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2.299"/>
    </inkml:context>
    <inkml:brush xml:id="br0">
      <inkml:brushProperty name="width" value="0.05" units="cm"/>
      <inkml:brushProperty name="height" value="0.05" units="cm"/>
    </inkml:brush>
  </inkml:definitions>
  <inkml:trace contextRef="#ctx0" brushRef="#br0">116 37 5905,'0'0'3756,"-10"-4"-3655,-33-10-92,42 14-8,0 0-1,0 0 0,0-1 0,0 1 0,1 0 1,-1 0-1,0 1 0,0-1 0,0 0 0,0 0 1,0 0-1,0 1 0,0-1 0,0 0 1,1 1-1,-1-1 0,0 1 0,0-1 0,0 1 1,1-1-1,-1 1 0,0-1 0,1 1 0,-1 0 1,0 0-1,1-1 0,-1 1 0,1 0 0,-1 0 1,1-1-1,-1 1 0,1 0 0,0 0 0,-1 0 1,1 0-1,0 0 0,0 1 0,-2 3 14,-5 10 75,1 1 0,1 0 0,1 1 0,0-1 0,1 1 0,0 0 1,2-1-1,0 1 0,0 0 0,4 24 0,-3-40-86,0 0 1,0 0-1,0 0 0,1 0 1,-1 0-1,0 0 0,0 0 1,1 0-1,-1 0 0,0 0 1,1 0-1,-1 0 0,1 0 1,-1 0-1,1-1 0,0 1 1,-1 0-1,1 0 0,0-1 1,0 1-1,-1 0 0,1-1 1,0 1-1,0-1 0,0 1 1,0-1-1,0 1 0,0-1 1,0 0-1,-1 0 1,1 1-1,0-1 0,0 0 1,0 0-1,0 0 0,0 0 1,0 0-1,0 0 0,0 0 1,0 0-1,0 0 0,0-1 1,2 0-1,0 1 24,0-1 0,0-1 1,0 1-1,0 0 0,-1-1 0,1 1 0,-1-1 1,1 0-1,-1 1 0,1-1 0,-1-1 1,0 1-1,3-3 0,10-22-30,0-1 0,-2 1-1,-1-2 1,-1 0 0,-2 0 0,9-46-1,-19 113 370,2 1 0,8 54-1,-7-69-287,-1-11-191,1 0-1,1-1 1,-1 1-1,2-1 0,0 1 1,10 20-1,-11-27-282,1 0 0,0 0 0,0 0 0,1 0 0,0 0 0,0-1 0,0 0 0,7 5 0,18 5-5241</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2.687"/>
    </inkml:context>
    <inkml:brush xml:id="br0">
      <inkml:brushProperty name="width" value="0.05" units="cm"/>
      <inkml:brushProperty name="height" value="0.05" units="cm"/>
    </inkml:brush>
  </inkml:definitions>
  <inkml:trace contextRef="#ctx0" brushRef="#br0">1 1 2737,'0'0'7736,"6"24"-7516,4 11-130,22 96 345,1 48 191,-33-179-622,0 0 1,0 0-1,0 0 1,0 1 0,0-1-1,0 0 1,0 0-1,0 0 1,0 0-1,0 1 1,0-1-1,0 0 1,0 0-1,0 0 1,1 0 0,-1 0-1,0 0 1,0 1-1,0-1 1,0 0-1,0 0 1,0 0-1,0 0 1,0 0-1,0 0 1,1 0-1,-1 0 1,0 1 0,0-1-1,0 0 1,0 0-1,0 0 1,1 0-1,-1 0 1,0 0-1,0 0 1,0 0-1,0 0 1,0 0 0,1 0-1,-1 0 1,0 0-1,0 0 1,0 0-1,0 0 1,1 0-1,3-10 266,7-59-139,13-72-410,-19 122 300,1 0 0,0 0 0,1 1 0,1 0 0,12-20 0,-20 37-17,1 1-1,-1-1 0,0 1 1,0-1-1,0 1 0,1-1 0,-1 1 1,0-1-1,1 1 0,-1-1 1,0 1-1,1 0 0,-1-1 1,1 1-1,-1-1 0,1 1 1,-1 0-1,1-1 0,-1 1 0,1 0 1,-1 0-1,1 0 0,-1-1 1,1 1-1,-1 0 0,1 0 1,-1 0-1,1 0 0,-1 0 1,1 0-1,0 0 0,-1 0 1,1 0-1,-1 0 0,1 0 0,-1 0 1,1 0-1,-1 1 0,1-1 1,-1 0-1,1 0 0,-1 1 1,1-1-1,-1 0 0,1 1 1,-1-1-1,1 0 0,-1 1 0,0-1 1,1 0-1,0 2 0,16 28-62,-14-24 94,8 23-176,0 0-1,-2 1 0,-2 0 0,0 1 1,-2 0-1,2 46 0,-3-21-2133</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3.546"/>
    </inkml:context>
    <inkml:brush xml:id="br0">
      <inkml:brushProperty name="width" value="0.05" units="cm"/>
      <inkml:brushProperty name="height" value="0.05" units="cm"/>
    </inkml:brush>
  </inkml:definitions>
  <inkml:trace contextRef="#ctx0" brushRef="#br0">1 1 8754,'0'0'2920,"197"0"-2920,-141 0-1648,-11 0-2513</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3.979"/>
    </inkml:context>
    <inkml:brush xml:id="br0">
      <inkml:brushProperty name="width" value="0.05" units="cm"/>
      <inkml:brushProperty name="height" value="0.05" units="cm"/>
    </inkml:brush>
  </inkml:definitions>
  <inkml:trace contextRef="#ctx0" brushRef="#br0">0 1 10610,'0'0'1689,"33"137"-1433,-27-85-136,-2 1-72,-4-4-48,3 4-584,-3-15-905,0-15-2488</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4.335"/>
    </inkml:context>
    <inkml:brush xml:id="br0">
      <inkml:brushProperty name="width" value="0.05" units="cm"/>
      <inkml:brushProperty name="height" value="0.05" units="cm"/>
    </inkml:brush>
  </inkml:definitions>
  <inkml:trace contextRef="#ctx0" brushRef="#br0">0 1 10730,'0'0'736</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4.679"/>
    </inkml:context>
    <inkml:brush xml:id="br0">
      <inkml:brushProperty name="width" value="0.05" units="cm"/>
      <inkml:brushProperty name="height" value="0.05" units="cm"/>
    </inkml:brush>
  </inkml:definitions>
  <inkml:trace contextRef="#ctx0" brushRef="#br0">1 100 7098,'0'0'2292,"3"28"-1864,-1 8-269,1 3 135,11 55 0,-14-92-252,6 27 221,-6-29-242,0 1 0,0 0-1,0-1 1,0 1 0,0 0 0,0-1 0,0 1 0,0 0-1,1-1 1,-1 1 0,0 0 0,0-1 0,1 1-1,-1-1 1,0 1 0,1 0 0,-1-1 0,1 1 0,-1-1-1,0 1 1,1-1 0,-1 1 0,1-1 0,0 1-1,1-3-5,-2 1-1,1-1 1,0 0-1,0 0 0,-1 0 1,1 0-1,-1 0 1,1 0-1,-1 0 0,0 0 1,0 0-1,0 0 1,0-3-1,0-10 8,5-29-104,11-79-315,-12 104 417,0 0-1,1 1 1,1 0-1,12-24 1,-17 38 46,-1 4-60,0-1 0,0 1 0,1-1 0,-1 0 0,0 1 0,1-1 0,-1 1 0,0-1 0,1 1-1,-1-1 1,1 1 0,-1-1 0,0 1 0,1-1 0,-1 1 0,1 0 0,-1-1 0,1 1 0,0 0 0,0-1 0,1 5-13,0 0 0,0 0 0,-1 0 1,1 0-1,-1 1 0,1 6 0,0-5 32,8 44 167,-2 2-1,3 76 1,-2-7-1587,-3-86-640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59.372"/>
    </inkml:context>
    <inkml:brush xml:id="br0">
      <inkml:brushProperty name="width" value="0.05" units="cm"/>
      <inkml:brushProperty name="height" value="0.05" units="cm"/>
    </inkml:brush>
  </inkml:definitions>
  <inkml:trace contextRef="#ctx0" brushRef="#br0">1 141 9010,'0'0'3873,"259"-93"-3881,-152 78-1040,32 0-657,-25 7-695,-27-1-2241</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5.055"/>
    </inkml:context>
    <inkml:brush xml:id="br0">
      <inkml:brushProperty name="width" value="0.05" units="cm"/>
      <inkml:brushProperty name="height" value="0.05" units="cm"/>
    </inkml:brush>
  </inkml:definitions>
  <inkml:trace contextRef="#ctx0" brushRef="#br0">1 80 7402,'0'0'1927,"2"34"-1277,9 113-95,-6-99 36,19 77-1,-11-66-42,61 232 1027,-69-275-1395,-4-33 426,-4-5-729,0 0-1,-2 0 1,-1 0-1,-9-25 1,-6-18-590,7 7 231,2 0 1,3-1-1,3 0 1,0-65-1,6 114 502,0 0-1,1-1 0,0 1 0,1 0 1,0 0-1,0 0 0,1 0 0,0 0 1,1 1-1,0 0 0,1-1 0,0 1 1,0 1-1,1-1 0,0 1 0,0 0 1,1 0-1,0 1 0,1 0 0,-1 0 1,1 0-1,13-7 0,-17 12-4,0 0 0,0 0 0,0 1 0,0-1 0,0 1 0,0 0 0,0 0 0,0 0 0,0 1 0,1 0 0,-1-1 0,0 1 0,8 2-1,-11-2-10,0 1 0,1-1-1,-1 1 1,0 0-1,0 0 1,0 0 0,0 0-1,0 0 1,0 0-1,0 0 1,-1 0 0,1 0-1,0 0 1,0 0-1,-1 0 1,1 0 0,-1 1-1,1-1 1,-1 0-1,1 1 1,-1-1 0,0 0-1,0 1 1,0-1-1,0 0 1,0 1-1,0-1 1,0 2 0,-2 49 349,2-47-282,-2 6 6,0-1 1,-1 0 0,0-1 0,-1 1 0,0 0 0,0-1 0,-1 0 0,0 0 0,0 0 0,-1-1 0,-14 15-1,13-15-404,0 0-1,0-1 0,-1 0 0,0-1 0,0 0 0,-1 0 0,1-1 1,-1 0-1,-1 0 0,1-1 0,-1 0 0,-10 3 0,-7-5-5938</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5.408"/>
    </inkml:context>
    <inkml:brush xml:id="br0">
      <inkml:brushProperty name="width" value="0.05" units="cm"/>
      <inkml:brushProperty name="height" value="0.05" units="cm"/>
    </inkml:brush>
  </inkml:definitions>
  <inkml:trace contextRef="#ctx0" brushRef="#br0">0 1 7498,'0'0'1728,"1"27"-1357,6 92 25,-6-102-250,0-1 1,1 0-1,1 0 1,1 0-1,0-1 1,1 1-1,1-1 1,0 0-1,1-1 1,1 1-1,18 25 1,-25-39-133,0 1 1,0 0-1,0-1 1,0 0-1,0 1 1,1-1-1,-1 0 1,0 1-1,1-1 1,-1 0-1,1 0 1,-1 0-1,1 0 1,0-1-1,0 1 1,-1 0 0,1-1-1,0 1 1,0-1-1,-1 0 1,1 1-1,2-1 1,-2-1 7,0 1 1,0-1 0,0 0-1,0 1 1,0-1-1,-1 0 1,1 0-1,0-1 1,-1 1 0,1 0-1,-1 0 1,1-1-1,-1 1 1,0-1 0,1 0-1,1-2 1,5-10 60,-1 1 1,-1-1-1,0-1 1,5-17-1,-8 22-116,7-16 82,-2-1 0,-1 1 0,-1-1 0,-2 0 0,3-46 0,-7 72 160,0 5-111,0 381-835,3-351-1579,10-14-2260</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6.361"/>
    </inkml:context>
    <inkml:brush xml:id="br0">
      <inkml:brushProperty name="width" value="0.05" units="cm"/>
      <inkml:brushProperty name="height" value="0.05" units="cm"/>
    </inkml:brush>
  </inkml:definitions>
  <inkml:trace contextRef="#ctx0" brushRef="#br0">38 0 9130,'0'0'4025,"-5"27"-3618,-17 86-9,17-80-174,1 1 0,2-1 0,3 45 1,1-21 135,-2-55-338,-1-1-3,1 1 0,0 0 0,0-1 0,0 1 0,0 0 0,0-1 0,0 1 0,0-1 0,1 1 0,-1 0 0,1-1 0,-1 1 0,1-1 0,0 1 0,-1-1 0,3 3 2039,-3 17-2337,6 24 250,21-47-1202,-17 2 1251,-3-2-1,-1 1 0,0-1-1,0 0 1,0 0 0,0 0-1,0-1 1,0 0 0,8-6 0,45-34-173,-50 36 67,5-4-298,27-22-211,-21 7-3469,-19 23 1671</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6.717"/>
    </inkml:context>
    <inkml:brush xml:id="br0">
      <inkml:brushProperty name="width" value="0.05" units="cm"/>
      <inkml:brushProperty name="height" value="0.05" units="cm"/>
    </inkml:brush>
  </inkml:definitions>
  <inkml:trace contextRef="#ctx0" brushRef="#br0">0 126 8874,'0'0'2889,"175"-79"-2609,-129 68-128,-1 2-152,17-3-256,-14 4-1489,-9 2-5352</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7.990"/>
    </inkml:context>
    <inkml:brush xml:id="br0">
      <inkml:brushProperty name="width" value="0.05" units="cm"/>
      <inkml:brushProperty name="height" value="0.05" units="cm"/>
    </inkml:brush>
  </inkml:definitions>
  <inkml:trace contextRef="#ctx0" brushRef="#br0">108 161 9314,'0'0'3381,"-2"28"-3016,1 6-214,-2 153 769,24 72 265,-1-43-591,-20-210-576,0-5-8,-1 1 0,1-1 0,0 0 0,0 1 0,0-1 0,0 0 0,0 1 0,0-1 0,1 1 0,-1-1 0,0 0 0,1 1 0,-1-1 0,1 0 0,-1 0 0,1 1 0,0-1 0,-1 0-1,3 2 1,-3-4 16,1 0 0,-1 1-1,1-1 1,-1 0 0,0 0-1,1 0 1,-1 0-1,0 0 1,1 0 0,-1 0-1,0 0 1,0 0-1,0 0 1,0 0 0,0 1-1,0-1 1,0 0 0,0 0-1,-1-1 1,1-4 79,-19-443 198,5 59-713,14 388 406,1 0-1,-1-1 0,0 1 1,0 0-1,1 0 0,-1 0 1,1-1-1,0 1 1,0 0-1,-1 0 0,1 0 1,1 0-1,-1 0 0,0 0 1,0 0-1,1 0 1,-1 1-1,1-1 0,0 1 1,-1-1-1,1 1 0,0-1 1,0 1-1,0 0 1,0 0-1,0 0 0,0 0 1,0 0-1,0 0 0,0 1 1,1-1-1,-1 1 1,0-1-1,0 1 0,5 0 1,-2 0-12,-1 0 0,1 0 1,-1 0-1,1 1 0,-1 0 1,1 0-1,-1 0 1,1 0-1,-1 1 0,0-1 1,0 1-1,0 1 0,0-1 1,0 0-1,0 1 0,0 0 1,4 4-1,-3-1 11,1 1-1,-2-1 0,1 1 1,-1 0-1,0 0 1,-1 1-1,1-1 0,-1 1 1,-1-1-1,0 1 1,0 0-1,0 0 0,-1 0 1,0 0-1,-1 1 1,1-1-1,-2 0 0,1 0 1,-1 0-1,-2 9 1,-1-2 21,-1 0 1,0-1 0,-1 1 0,0-1 0,-2 0 0,1-1-1,-2 1 1,0-2 0,-15 19 0,1-5-247,-40 36-1,57-57-39,0 0-1,0 0 1,0-1-1,-1 1 0,1-2 1,-1 1-1,0-1 1,0 1-1,-1-2 0,1 1 1,-1-1-1,1 0 1,-11 0-1,0-4-2958,12-10-4054</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8.355"/>
    </inkml:context>
    <inkml:brush xml:id="br0">
      <inkml:brushProperty name="width" value="0.05" units="cm"/>
      <inkml:brushProperty name="height" value="0.05" units="cm"/>
    </inkml:brush>
  </inkml:definitions>
  <inkml:trace contextRef="#ctx0" brushRef="#br0">0 0 9690,'0'0'2077,"1"26"-1617,0 4-293,1 11 216,10 60 0,-6-45 273,-2 80 0,-4-135-526,0-14 278,0-29-502,-2 11 109,3 0 1,0 0 0,9-50 0,-8 74-115,0-1 0,0 0 0,0 1 1,1-1-1,0 1 0,1 0 0,-1 0 0,1 0 1,1 1-1,-1-1 0,1 1 0,0 0 0,1 0 1,-1 1-1,1-1 0,0 1 0,1 1 0,-1-1 1,12-5-1,-11 7-353,1 1 0,0 0 1,0 0-1,-1 0 0,1 1 1,0 0-1,0 1 0,0-1 1,10 2-1,0 0-1535,11-1-4512</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8.733"/>
    </inkml:context>
    <inkml:brush xml:id="br0">
      <inkml:brushProperty name="width" value="0.05" units="cm"/>
      <inkml:brushProperty name="height" value="0.05" units="cm"/>
    </inkml:brush>
  </inkml:definitions>
  <inkml:trace contextRef="#ctx0" brushRef="#br0">82 45 8938,'0'0'2970,"-1"26"-2847,0 78 7,1-102-127,0 0 0,0-1 0,0 1 0,1 0 0,-1-1 0,0 1 0,1 0 0,-1-1 0,1 1 0,-1 0 0,1-1 0,0 1 0,0-1 0,0 1 0,0-1 0,0 0 0,0 1 0,2 1 0,-2-3 2,0 1 1,0-1-1,0 0 1,0 1-1,0-1 1,0 0-1,1 0 1,-1 1-1,0-1 1,0 0 0,0 0-1,1 0 1,-1-1-1,2 1 1,4-1 37,-2 2-50,0-1 0,0 0 0,0-1 0,0 1 1,0-1-1,0 0 0,0 0 0,0-1 0,0 1 0,0-1 0,0 0 0,-1 0 0,1-1 1,-1 1-1,0-1 0,1 0 0,-1 0 0,-1-1 0,1 1 0,0-1 0,-1 0 0,0 0 0,5-7 1,-4 5-84,1-1 0,-2 1 1,1-1-1,-1 0 1,0 0-1,0-1 0,-1 1 1,0 0-1,0-1 0,-1 0 1,0 1-1,0-1 1,-1 0-1,-1-14 0,1 20 104,0 1-1,-1 0 1,1-1 0,-1 1-1,1 0 1,-1 0-1,0-1 1,0 1-1,1 0 1,-1 0-1,0 0 1,0 0-1,0 0 1,0 0 0,0 0-1,-1 0 1,1 1-1,0-1 1,0 0-1,0 0 1,-1 1-1,1-1 1,0 1-1,-1 0 1,1-1 0,0 1-1,-1 0 1,-2-1-1,-48-1 523,41 2-470,4 0 5,1 0 1,-1 1-1,1 0 0,0 0 0,-1 1 1,1-1-1,0 1 0,0 1 0,0-1 1,0 1-1,0 0 0,0 0 0,1 1 1,0-1-1,0 1 0,0 1 0,0-1 0,0 1 1,1 0-1,0 0 0,0 0 0,0 0 1,-4 10-1,2-4 15,1 1-1,0 0 1,1 0 0,1 1-1,0-1 1,0 1 0,1-1-1,1 1 1,0 0 0,1 0-1,2 17 1,-2-26-90,1 0 0,-1 0 0,1 1 0,0-1 0,1 0 0,-1-1 0,1 1 0,0 0 0,0 0-1,0-1 1,0 1 0,0-1 0,1 1 0,0-1 0,4 4 0,-1-2-104,0-1 1,0 0-1,0 0 0,0-1 0,1 1 1,-1-1-1,1-1 0,9 3 0,5 0-391,0-1 0,0-1 0,1-1 0,39-1 0,-36-2-998,44-7 0,15-17-4962,-82 25 6299</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9.123"/>
    </inkml:context>
    <inkml:brush xml:id="br0">
      <inkml:brushProperty name="width" value="0.05" units="cm"/>
      <inkml:brushProperty name="height" value="0.05" units="cm"/>
    </inkml:brush>
  </inkml:definitions>
  <inkml:trace contextRef="#ctx0" brushRef="#br0">33 15 8586,'0'0'2332,"-1"26"-2117,0 79 113,1-103-315,0 0 0,0 0-1,1-1 1,-1 1 0,0 0 0,1 0-1,-1-1 1,1 1 0,0 0 0,-1 0-1,1-1 1,0 1 0,0-1-1,0 1 1,0-1 0,0 1 0,0-1-1,1 0 1,-1 1 0,0-1 0,1 0-1,-1 0 1,1 0 0,2 1 0,-1-1 12,1 0 0,-1 0 0,1-1 1,-1 1-1,1-1 0,-1 0 1,1 0-1,5-1 0,0 1 71,-2 0-101,-1 0 1,0-1 0,0 0 0,0 0 0,0 0 0,0 0 0,0-1-1,-1 0 1,1 0 0,0-1 0,-1 1 0,0-1 0,1 0-1,-1-1 1,0 1 0,-1-1 0,1 0 0,-1 0 0,1-1-1,-1 1 1,-1-1 0,1 0 0,-1 0 0,1 0 0,3-10 0,-4 9-56,-1 1 0,1-1 1,-1 0-1,0 1 0,-1-1 1,1 0-1,-1 0 0,-1 0 1,1-1-1,-1-6 0,0 12 63,0-1 0,0 1 0,-1 0 0,1 0-1,0-1 1,-1 1 0,1 0 0,-1 0-1,1 0 1,-1 0 0,0 0 0,1 0 0,-1 0-1,0 0 1,0 0 0,0 0 0,0 0-1,0 0 1,0 0 0,0 1 0,0-1 0,0 0-1,0 1 1,0-1 0,0 1 0,-1-1-1,1 1 1,0-1 0,0 1 0,-1 0 0,-1 0-1,-46-3 284,39 3-212,3 0-36,1 1 0,-1 0 1,1 0-1,-1 1 1,1-1-1,0 1 0,0 1 1,0-1-1,0 1 1,0 0-1,0 1 1,1-1-1,-1 1 0,1 0 1,0 0-1,1 1 1,-1 0-1,1 0 1,-1 0-1,1 0 0,1 0 1,-1 1-1,1 0 1,-4 8-1,2-1-31,-1 0-1,2 0 1,0 0 0,0 1-1,1 0 1,1-1 0,1 1-1,0 0 1,0 0-1,3 24 1,-2-35-54,1-1 0,-1 1 0,1-1-1,0 1 1,0-1 0,0 0 0,0 1 0,0-1 0,0 0 0,0 0-1,1 0 1,-1 0 0,1 0 0,0 0 0,-1 0 0,1 0 0,0-1-1,0 1 1,0-1 0,1 1 0,-1-1 0,0 0 0,0 0 0,1 0-1,-1 0 1,5 1 0,3 0-226,1 0 0,0-1 0,0 0 0,19-1 0,-16 0-59,62-4-2480,-5-16-2754</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9.575"/>
    </inkml:context>
    <inkml:brush xml:id="br0">
      <inkml:brushProperty name="width" value="0.05" units="cm"/>
      <inkml:brushProperty name="height" value="0.05" units="cm"/>
    </inkml:brush>
  </inkml:definitions>
  <inkml:trace contextRef="#ctx0" brushRef="#br0">33 1 6873,'0'0'3656,"-5"30"-3279,-15 95-138,12-55 74,12-31 84,-1-131-662,-3 91 249,1-9-102,-1 0-1,2 0 0,3-17 1,-5 26 109,1-1 1,-1 0 0,1 1-1,-1-1 1,1 0 0,0 1-1,0-1 1,0 1 0,-1 0 0,1-1-1,1 1 1,-1-1 0,0 1-1,0 0 1,0 0 0,1 0-1,-1 0 1,0 0 0,1 0-1,-1 0 1,1 0 0,0 1-1,-1-1 1,1 0 0,-1 1 0,1-1-1,0 1 1,-1 0 0,3 0-1,-3 0 12,0 0 0,0 0 0,-1 1 0,1-1 0,0 0 0,0 1 0,-1-1-1,1 1 1,0-1 0,-1 1 0,1 0 0,0-1 0,-1 1 0,1 0 0,-1-1 0,1 1-1,-1 0 1,1-1 0,-1 1 0,0 0 0,1 0 0,-1 0 0,0-1 0,1 2 0,6 25 177,-6-22-119,28 151 1204,-23-147-1090,-1-13 107,3-17-77,4-44-445,9-38-472,-8 180 272,-13-76 439,10 64-665,-9-61 503,0 1 1,1-1-1,0 0 0,-1 0 0,1 0 0,1 0 0,-1 0 0,1 0 1,-1-1-1,1 1 0,0-1 0,5 4 0,10 4-3567</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19:59.996"/>
    </inkml:context>
    <inkml:brush xml:id="br0">
      <inkml:brushProperty name="width" value="0.05" units="cm"/>
      <inkml:brushProperty name="height" value="0.05" units="cm"/>
    </inkml:brush>
  </inkml:definitions>
  <inkml:trace contextRef="#ctx0" brushRef="#br0">102 19 3025,'0'0'7709,"-1"27"-7299,-5 174 399,7-161-474,1 0-1,1 0 1,3-1-1,1 1 1,14 40-1,62 175 501,-83-253-664,-1-9 124,-4-14-236,-1 0 1,-1 1-1,-1-1 1,-16-28-1,-3-11-228,-68-185-1496,84 209 1623,1-1 0,2-1 0,2 1 0,-3-75 0,9 109 41,0 0 0,0 0 0,0 0 0,0 0 0,0 0 0,0 1 0,1-1 1,0 0-1,-1 0 0,1 0 0,0 1 0,0-1 0,1 0 0,-1 1 0,0-1 1,1 1-1,0-1 0,0 1 0,-1 0 0,1 0 0,1-1 0,-1 2 0,0-1 1,0 0-1,1 0 0,-1 1 0,1-1 0,-1 1 0,1 0 0,0 0 0,-1 0 0,1 0 1,0 0-1,0 0 0,0 1 0,0 0 0,5-1 0,-5 1-6,1-1 0,0 1-1,-1-1 1,1 1 0,0 0-1,-1 1 1,1-1 0,-1 1-1,1 0 1,-1-1 0,1 1 0,-1 1-1,1-1 1,-1 1 0,0-1-1,6 5 1,-6-3 17,-1 0 1,1 0-1,-1 0 1,0 0-1,0 0 1,0 1-1,-1-1 0,1 1 1,-1-1-1,0 1 1,0 0-1,0 0 1,0-1-1,-1 1 0,1 7 1,0 1 17,-1 0 0,0 0 0,0-1 0,-1 1 0,-1 0 0,0 0 0,-1-1 0,0 1 0,-1-1 0,0 0 0,0 0 0,-1 0 0,-1-1 0,0 0 0,0 0 0,-1 0 0,-13 14 0,19-23-211,0 1-1,0-1 1,0 0 0,-1 1-1,1-1 1,0 0 0,0 0-1,-1 0 1,1 0 0,-1 0-1,1 0 1,-1 0 0,1-1-1,-1 1 1,1 0 0,-1-1-1,0 1 1,-2-1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9:59.776"/>
    </inkml:context>
    <inkml:brush xml:id="br0">
      <inkml:brushProperty name="width" value="0.05" units="cm"/>
      <inkml:brushProperty name="height" value="0.05" units="cm"/>
    </inkml:brush>
  </inkml:definitions>
  <inkml:trace contextRef="#ctx0" brushRef="#br0">253 0 5401,'0'0'4428,"-2"35"-4044,1 0-272,-6 194 695,7-183-438,3 1 0,13 80 0,-12-110-321,0 0 0,1 0-1,0-1 1,2 1 0,0-1 0,0 0 0,2-1 0,0 0 0,1 0 0,18 20-1,-26-31-36,1-1-1,0-1 1,1 1 0,-1 0-1,0-1 1,1 0-1,0 1 1,-1-2-1,1 1 1,0 0-1,0-1 1,0 1-1,0-1 1,0 0-1,0-1 1,0 1-1,0-1 1,1 1-1,-1-1 1,0-1 0,6 0-1,-4 0-2,-1-1 1,1 1-1,0-1 0,-1-1 0,0 1 0,1-1 1,-1 0-1,0 0 0,0-1 0,-1 0 0,1 1 1,-1-1-1,8-10 0,-1 0-164,0-1 0,-1 0 0,0-1 0,-2 0 0,0 0 0,0-1 1,-2 0-1,0-1 0,5-27 0,-4-1 274,-2 0 0,-1-75 0,-5 188-39,6 152 580,20 394 1534,-25-591-2111,-1 0 0,-1 1 0,-2-1 0,0 0 0,-1-1 0,-1 1-1,-15 36 1,16-47-59,0-1-1,-1 0 0,0 0 1,0-1-1,-1 1 0,0-1 1,-1-1-1,0 0 0,0 0 1,-1 0-1,0-1 0,-1 0 0,1-1 1,-1 0-1,0 0 0,-20 6 1,14-6-6,0-2 1,-1-1 0,1 0 0,-1 0 0,0-2-1,1 0 1,-25-3 0,30 2-137,0-2 1,0 0-1,0 0 0,0-1 1,1 0-1,-1-1 0,1 0 1,0 0-1,0-1 0,1-1 1,-1 0-1,-12-10 0,4-2-659,0-1 0,1 0-1,2-2 1,-1 0-1,2 0 1,-16-34-1,19 30-1848,-9-35 0,20 60 2603</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00.371"/>
    </inkml:context>
    <inkml:brush xml:id="br0">
      <inkml:brushProperty name="width" value="0.05" units="cm"/>
      <inkml:brushProperty name="height" value="0.05" units="cm"/>
    </inkml:brush>
  </inkml:definitions>
  <inkml:trace contextRef="#ctx0" brushRef="#br0">94 0 8386,'0'0'3371,"0"27"-2257,0 171 774,0-166-1414,2 0-1,9 56 1,-9-78-406,0-1 1,1 1-1,0 0 0,0-1 1,1 1-1,1-1 0,-1 0 1,1-1-1,1 1 1,0-1-1,0 0 0,0 0 1,8 6-1,-10-11-66,-1-1 0,1 1-1,-1-1 1,1 0 0,0 0 0,0-1 0,0 1-1,0-1 1,0 0 0,0 0 0,0 0-1,0-1 1,1 1 0,-1-1 0,0 0 0,0 0-1,1 0 1,-1-1 0,0 0 0,7-1 0,-2-1-139,1 0 1,-1-1 0,0 0 0,0-1 0,-1 0 0,0 0 0,12-10 0,37-39-2319,-9-3-1222</inkml:trace>
  <inkml:trace contextRef="#ctx0" brushRef="#br0" timeOffset="1">0 210 10354,'0'0'2977,"204"0"-3721,-132-3-1153,-14 0-2656</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01.663"/>
    </inkml:context>
    <inkml:brush xml:id="br0">
      <inkml:brushProperty name="width" value="0.05" units="cm"/>
      <inkml:brushProperty name="height" value="0.05" units="cm"/>
    </inkml:brush>
  </inkml:definitions>
  <inkml:trace contextRef="#ctx0" brushRef="#br0">1 56 9538,'0'0'3961,"188"-15"-3721,-107 9-80,0 0-80,-4 0-80,11-2-1152,-20-1-897,-16 3-2656</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02.007"/>
    </inkml:context>
    <inkml:brush xml:id="br0">
      <inkml:brushProperty name="width" value="0.05" units="cm"/>
      <inkml:brushProperty name="height" value="0.05" units="cm"/>
    </inkml:brush>
  </inkml:definitions>
  <inkml:trace contextRef="#ctx0" brushRef="#br0">10 1 8226,'0'0'3032,"-10"157"-2912,14-95-56,5 2-56,-5 0-8,-4 15-328,0-18-1512,-7-11-5970</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02.379"/>
    </inkml:context>
    <inkml:brush xml:id="br0">
      <inkml:brushProperty name="width" value="0.05" units="cm"/>
      <inkml:brushProperty name="height" value="0.05" units="cm"/>
    </inkml:brush>
  </inkml:definitions>
  <inkml:trace contextRef="#ctx0" brushRef="#br0">241 0 9482,'0'0'2473,"-32"4"-1801,-102 17-250,130-20-410,0-1 0,0 1 0,0 0 0,1 0 0,-1 1 0,0-1 0,1 1 0,-1-1 0,1 1 0,-1 0 0,1 1 0,0-1 0,0 0 0,0 1 0,0 0 0,0 0 0,-3 4 0,4-3-2,1 0 0,0-1 0,-1 1 0,1 0 1,1 0-1,-1 0 0,0 0 0,1 0 0,0 0 0,0 7 0,1-3-7,-1-4 2,0 0 1,1 0-1,0 1 0,0-1 1,0 0-1,1 0 0,-1 0 1,1 0-1,0 0 0,0 0 1,0-1-1,1 1 0,-1-1 1,1 1-1,6 5 0,5 3 59,0 0-1,23 15 0,-23-18-15,66 44 229,-47-34-243,-1 3 0,-1 0 0,32 31 0,-59-49-23,0 0 1,0 1-1,-1 0 0,0 0 0,0 0 1,0 0-1,-1 1 0,3 5 1,-4-9 2,-1-1 0,1 1 1,-1 0-1,1-1 1,-1 1-1,0 0 1,1-1-1,-1 1 1,0 0-1,0-1 1,0 1-1,-1 0 1,1-1-1,0 1 0,-1 0 1,1-1-1,-1 1 1,1 0-1,-1-1 1,0 1-1,1-1 1,-1 1-1,0-1 1,0 0-1,0 1 1,0-1-1,-1 0 1,1 0-1,0 1 0,0-1 1,-1 0-1,-2 1 1,-6 2 1,1 0 1,-1-1-1,0 0 1,-1-1-1,1 0 0,0-1 1,-1 0-1,-14 0 1,10-1-274,1-1 0,-1 0 1,1-1-1,0-1 0,-26-8 1,33 8-15,0-1 1,0 1 0,0-2-1,0 1 1,0-1 0,1 0-1,0 0 1,0-1 0,0 1-1,1-1 1,0-1 0,0 1-1,0-1 1,1 0 0,0 0-1,0 0 1,1 0 0,0-1-1,-4-14 1,4-17-1848</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03.122"/>
    </inkml:context>
    <inkml:brush xml:id="br0">
      <inkml:brushProperty name="width" value="0.05" units="cm"/>
      <inkml:brushProperty name="height" value="0.05" units="cm"/>
    </inkml:brush>
  </inkml:definitions>
  <inkml:trace contextRef="#ctx0" brushRef="#br0">1 144 7842,'0'0'3774,"3"22"-3531,26 137 657,26 82 159,-54-239-1061,-1-1 1,1 0 0,-1 0 0,1 0 0,0 0 0,0 0-1,0 0 1,-1 0 0,1 0 0,0 0 0,0 0 0,0 0-1,0-1 1,1 1 0,-1 0 0,0-1 0,0 1 0,0-1-1,1 1 1,-1-1 0,0 1 0,0-1 0,1 0 0,-1 0-1,0 0 1,1 0 0,-1 0 0,0 0 0,0 0 0,1 0-1,-1 0 1,0 0 0,1-1 0,-1 1 0,2-1 0,2-1 22,0 1 0,1-1 1,-1 0-1,0 0 1,-1-1-1,1 1 1,7-6-1,0-3-95,-2 1-1,1-1 1,-1-1 0,-1 0-1,0 0 1,0-1-1,-1 0 1,-1-1 0,-1 1-1,1-1 1,-2-1 0,5-17-1,-3 1-78,-2 0 0,-1-1-1,-1 1 1,-3-60-1,0 84 181,-1 1 0,1-1-1,-1 1 1,0-1 0,-1 1-1,0 0 1,0-1 0,0 1-1,-1 0 1,1 0 0,-1 1-1,-1-1 1,-4-6 0,8 11-17,-1 1 0,1 0 0,0 0 0,0-1-1,0 1 1,0 0 0,0 0 0,0-1 0,0 1 0,0 0 0,-1 0 0,1 0 0,0-1 0,0 1 0,0 0 0,0 0 0,-1 0 0,1-1 0,0 1 0,0 0 0,0 0 0,-1 0 0,1 0 0,0 0 0,0 0 0,-1 0 0,1 0 0,0-1 0,0 1 0,-1 0-1,1 0 1,0 0 0,0 0 0,-1 0 0,1 0 0,0 0 0,0 0 0,-1 1 0,1-1 0,0 0 0,0 0 0,-1 0 0,1 0 0,0 0 0,0 0 0,-1 0 0,1 1 0,0-1 0,0 0 0,0 0 0,-1 0 0,1 0 0,0 1 0,0-1 0,0 0 0,0 0 0,0 0-1,-1 1 1,1-1 0,0 0 0,0 0 0,0 1 0,0-1 0,0 0 0,0 1 0,-2 16-81,7 136 580,-3-127-414,2-1 0,1 0 1,15 47-1,-14-55-87,-1-2 8,0 0 1,1 0 0,1-1 0,0 1-1,15 20 1,-21-34-9,0 0-1,0-1 1,0 1-1,-1 0 1,1 0-1,0-1 1,1 1-1,-1 0 1,0-1 0,0 1-1,0-1 1,0 0-1,0 1 1,0-1-1,1 0 1,-1 0-1,0 1 1,0-1-1,1 0 1,-1 0 0,0 0-1,0-1 1,0 1-1,1 0 1,-1 0-1,0-1 1,0 1-1,0-1 1,0 1 0,0-1-1,1 1 1,-1-1-1,0 1 1,0-1-1,-1 0 1,1 0-1,0 0 1,0 0-1,0 1 1,1-3 0,5-5 9,0 0 0,0-1 0,8-13 0,-12 17-28,4-7 2,0 0 1,-1 0-1,-1 0 1,0-1-1,0 0 1,-1 0-1,3-22 1,-3 6 49,-2 0 1,-2-44 0,-2 60-69,0 0-1,-1 0 0,0 0 1,-1 0-1,0 1 1,-1 0-1,0 0 1,-1 0-1,0 1 1,-1-1-1,-1 1 0,1 1 1,-2 0-1,-10-11 1,17 19-91,0 0 1,-1 0-1,1 1 0,-1-1 1,1 0-1,-1 1 1,0 0-1,-3-2 1,5 3-6,1 0 1,-1-1 0,1 1 0,-1 0 0,0 0 0,1 0-1,-1 0 1,1 0 0,-1 0 0,1 0 0,-1 0-1,1 0 1,-1 0 0,0 0 0,1 0 0,-1 0 0,1 0-1,-1 0 1,1 1 0,-1-1 0,1 0 0,-1 0 0,1 1-1,-1-1 1,1 0 0,-1 1 0,1-1 0,-1 0-1,1 1 1,0-1 0,-1 1 0,1-1 0,0 1 0,-1-1-1,1 1 1,0-1 0,0 1 0,-1-1 0,1 1 0,0-1-1,0 1 1,0-1 0,0 1 0,0 1 0,-1 12-4847</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03.509"/>
    </inkml:context>
    <inkml:brush xml:id="br0">
      <inkml:brushProperty name="width" value="0.05" units="cm"/>
      <inkml:brushProperty name="height" value="0.05" units="cm"/>
    </inkml:brush>
  </inkml:definitions>
  <inkml:trace contextRef="#ctx0" brushRef="#br0">27 257 7034,'0'0'3736,"26"164"-3272,-17-118 49,1 1-153,3-6-176,-3-6-184,9-15-272,1-11-1425,-4-9-3208</inkml:trace>
  <inkml:trace contextRef="#ctx0" brushRef="#br0" timeOffset="1">1 1 5033,'0'0'0</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08.075"/>
    </inkml:context>
    <inkml:brush xml:id="br0">
      <inkml:brushProperty name="width" value="0.05" units="cm"/>
      <inkml:brushProperty name="height" value="0.05" units="cm"/>
    </inkml:brush>
  </inkml:definitions>
  <inkml:trace contextRef="#ctx0" brushRef="#br0">1 1 8874,'0'0'2851,"6"28"-2395,43 180 818,-18-79-594,-6 1 1,10 155 0,-28-201-1077,-7-83 291,0 0 0,0 0 0,0 1 0,0-1 0,1 0 0,-1 0 0,0 0 0,1 0 0,-1 0 0,1 0 0,-1 0 0,1 0 0,0 0 0,-1 0 0,1 0 0,0 0 0,0 0 0,0 0 0,0 0 0,-1-1 0,1 1 0,0 0 0,0-1 0,0 1 0,1-1 0,-1 1 0,0-1 0,0 0 0,0 1 0,0-1 0,0 0 0,0 0 0,1 1 0,-1-1 0,0 0 0,0 0 0,0-1 0,1 1 0,-1 0 0,0 0 0,0 0 0,0-1 0,0 1 0,0-1 0,0 1 0,1-1 0,-1 1 0,0-1 0,0 0 0,-1 1 0,1-1 0,0 0 0,1-1 0,18-25-2765</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08.450"/>
    </inkml:context>
    <inkml:brush xml:id="br0">
      <inkml:brushProperty name="width" value="0.05" units="cm"/>
      <inkml:brushProperty name="height" value="0.05" units="cm"/>
    </inkml:brush>
  </inkml:definitions>
  <inkml:trace contextRef="#ctx0" brushRef="#br0">0 138 12003,'0'0'2128,"231"-67"-2848,-137 49-576,32-2-609,-26 2-663,-15 4-4834</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08.837"/>
    </inkml:context>
    <inkml:brush xml:id="br0">
      <inkml:brushProperty name="width" value="0.05" units="cm"/>
      <inkml:brushProperty name="height" value="0.05" units="cm"/>
    </inkml:brush>
  </inkml:definitions>
  <inkml:trace contextRef="#ctx0" brushRef="#br0">324 0 7514,'0'0'2448,"-191"44"-1336,139-3-431,14 9-193,8 5-104,17 0 56,13 1-192,0-1-144,23-8-104,32-9-256,59-18-704,-11-11-481,-2-9-1015</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09.193"/>
    </inkml:context>
    <inkml:brush xml:id="br0">
      <inkml:brushProperty name="width" value="0.05" units="cm"/>
      <inkml:brushProperty name="height" value="0.05" units="cm"/>
    </inkml:brush>
  </inkml:definitions>
  <inkml:trace contextRef="#ctx0" brushRef="#br0">10 0 10114,'0'0'2171,"-2"28"-2031,-1 0-65,1-13-29,1 0 1,0 0 0,1-1 0,0 1-1,2 0 1,-1 0 0,2 0-1,0-1 1,6 19 0,9 21 126,32 88 189,-50-141-362,0-1 0,0 1 0,0-1 0,0 1 1,1-1-1,-1 0 0,0 1 0,0-1 0,0 1 1,0-1-1,0 0 0,0 1 0,1-1 0,-1 1 1,0-1-1,0 0 0,1 1 0,-1-1 0,0 0 1,0 1-1,1-1 0,-1 0 0,0 0 0,1 1 1,-1-1-1,0 0 0,1 0 0,-1 0 1,1 1-1,-1-1 0,0 0 0,1 0 0,-1 0 1,1 0-1,-1 0 0,0 0 0,1 0 0,-1 0 1,1 0-1,-1 0 0,1 0 0,-1 0 0,0 0 1,1 0-1,-1 0 0,1 0 0,-1-1 0,0 1 1,1 0-1,-1 0 0,0 0 0,1-1 0,-1 1 1,0 0-1,1 0 0,-1-1 0,0 1 0,1 0 1,-1-1-1,13-25-102,18-84-678,-23 75 632,2 1 1,1 0 0,1 1 0,2 0-1,18-31 1,-30 62 156,-1-1 0,1 1 0,0 0 0,0-1-1,1 1 1,-1 0 0,0 0 0,3-1 0,-4 2-1,-1 1-1,1 0 1,0-1-1,-1 1 1,1 0-1,0-1 1,-1 1-1,1 0 1,0 0-1,-1 0 1,1 0-1,0 0 1,-1 0-1,1 0 1,0 0-1,-1 0 1,1 0-1,0 0 1,0 0 0,-1 0-1,1 0 1,-1 1-1,1-1 1,0 0-1,-1 1 1,1-1-1,0 0 1,-1 1-1,1-1 1,-1 1-1,1-1 1,-1 1-1,1-1 1,-1 1-1,1-1 1,-1 1-1,0-1 1,1 1-1,-1 0 1,0-1-1,1 2 1,10 24 301,-2 0 1,-1 1-1,9 50 1,-9-43-226,26 126-442,-21-92-1404</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00.275"/>
    </inkml:context>
    <inkml:brush xml:id="br0">
      <inkml:brushProperty name="width" value="0.05" units="cm"/>
      <inkml:brushProperty name="height" value="0.05" units="cm"/>
    </inkml:brush>
  </inkml:definitions>
  <inkml:trace contextRef="#ctx0" brushRef="#br0">91 60 7938,'0'0'1751,"1"38"-1208,0-2-376,14 221 1058,11-29 26,25 399 908,-51-634-2117,0 0 0,-1-1 0,0 1 1,0 0-1,-1 0 0,0 0 0,-5-12 0,-5-15-10,-94-349-535,88 296 2,3-1 0,-4-133 1,19 201 440,0 0 1,1 0 0,2-1 0,0 1 0,0 0 0,2 1 0,1-1 0,10-23 0,-11 32 37,1 0 0,1 0-1,-1 0 1,2 1 0,0 0 0,0 0-1,0 1 1,1 0 0,1 0 0,0 1-1,0 1 1,0-1 0,19-8 0,-22 12 12,1 1 1,-1 0 0,0 1-1,1-1 1,0 2-1,-1-1 1,1 1 0,0 0-1,10 0 1,-13 1 2,-1 1 0,1-1 1,0 1-1,-1 0 0,1 0 0,-1 0 0,1 1 1,-1-1-1,0 1 0,1 0 0,-1 0 0,0 1 1,0-1-1,-1 1 0,1 0 0,5 6 0,1 3 16,0 1-1,-2 1 0,0-1 0,0 2 0,-1-1 1,-1 1-1,0 0 0,-1 0 0,-1 0 0,0 1 1,2 28-1,-4-23 41,0 1-1,-2-1 1,-1 0 0,0 1 0,-2-1-1,0 0 1,-1 0 0,-11 30 0,6-28 28,-2-1-1,0 0 1,-1 0 0,-2-1 0,0-1 0,-26 28 0,30-36-334,-1-1 1,-1 0 0,0 0-1,0-1 1,-1-1 0,0 0-1,-1-1 1,0-1 0,0 0-1,0 0 1,-18 4 0,-9-7-4832</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23.997"/>
    </inkml:context>
    <inkml:brush xml:id="br0">
      <inkml:brushProperty name="width" value="0.05" units="cm"/>
      <inkml:brushProperty name="height" value="0.05" units="cm"/>
    </inkml:brush>
  </inkml:definitions>
  <inkml:trace contextRef="#ctx0" brushRef="#br0">4 1 5753,'0'0'1641,"-3"0"-1745</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24.497"/>
    </inkml:context>
    <inkml:brush xml:id="br0">
      <inkml:brushProperty name="width" value="0.05" units="cm"/>
      <inkml:brushProperty name="height" value="0.05" units="cm"/>
    </inkml:brush>
  </inkml:definitions>
  <inkml:trace contextRef="#ctx0" brushRef="#br0">446 0 6449,'0'0'2376,"-30"9"-1819,-92 26-110,117-34-369,0 0-1,1 1 1,-1-1 0,0 1 0,1 1 0,-1-1 0,1 1-1,-1-1 1,-7 8 0,12-9-33,-1 0 0,0 1 0,0-1 0,1 1 0,-1-1 0,0 1 0,1-1 0,0 1 0,-1-1 0,1 1 0,0-1-1,0 1 1,0-1 0,0 1 0,0 0 0,0-1 0,0 3 0,1 7 111,-1-9-139,1 1-1,-1-1 1,1 0 0,-1 1 0,1-1-1,0 0 1,0 0 0,0 1 0,0-1 0,0 0-1,0 0 1,1 0 0,-1-1 0,1 1-1,-1 0 1,1 0 0,2 1 0,39 27 194,-25-20-88,26 19 129,-22-16-114,-1 0 0,0 2 0,-1 0 1,30 31-1,-47-42-113,0 0 1,0 0-1,0 0 1,-1 0-1,0 1 1,0-1-1,0 1 0,-1 0 1,1-1-1,-1 1 1,0 0-1,0 0 1,-1 0-1,1-1 1,-1 1-1,0 0 1,-1 0-1,1 0 0,-1 0 1,0 0-1,0 0 1,-1-1-1,1 1 1,-1-1-1,0 1 1,0-1-1,0 1 1,-1-1-1,0 0 0,0 0 1,0 0-1,0-1 1,0 1-1,-7 5 1,-4 1 6,0 0 0,0 0 1,-2-1-1,1-1 0,-1 0 1,0-2-1,0 1 1,-26 5-1,9-6-15,0 0 0,0-3 0,-51 1-1,72-4-56,0-1 1,0 0-1,0 0 0,0-1 0,-16-5 0,25 6-22,1 0 1,0 1-1,-1-1 1,1 0 0,0 0-1,0 0 1,0 0-1,0 0 1,0-1-1,0 1 1,0-1-1,1 1 1,-1-1-1,0 0 1,1 1-1,-1-1 1,1 0-1,0 0 1,-1 0-1,1 0 1,0 0 0,0-1-1,1 1 1,-1 0-1,0 0 1,1-1-1,-1 1 1,1 0-1,0-1 1,0 1-1,0 0 1,0-1-1,0 1 1,0-1-1,1-2 1,1 0-207,0 0-1,0 0 1,1-1-1,0 1 1,0 1 0,0-1-1,0 0 1,1 1-1,0 0 1,-1 0 0,2 0-1,-1 0 1,0 0-1,1 1 1,8-5 0,40-22-2849</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24.915"/>
    </inkml:context>
    <inkml:brush xml:id="br0">
      <inkml:brushProperty name="width" value="0.05" units="cm"/>
      <inkml:brushProperty name="height" value="0.05" units="cm"/>
    </inkml:brush>
  </inkml:definitions>
  <inkml:trace contextRef="#ctx0" brushRef="#br0">381 103 4785,'0'0'6288,"-19"-17"-5688,-63-51-9,79 66-553,0 0-1,0 0 1,-1 0-1,1 0 1,0 1-1,0 0 1,-1-1-1,1 1 1,-1 0-1,1 1 1,-1-1 0,0 1-1,1-1 1,-1 1-1,1 0 1,-1 1-1,0-1 1,1 0-1,-1 1 1,1 0 0,-1 0-1,1 0 1,-1 0-1,-4 4 1,2-3 15,-5 3 24,1 0 0,-1 1-1,1 1 1,0 0 0,1 0 0,-1 1 0,1 0-1,1 0 1,0 1 0,0 1 0,1-1-1,0 1 1,0 0 0,1 1 0,0-1 0,-7 22-1,6-12-50,1 0-1,0 1 0,2 0 1,0 0-1,2 0 1,0 0-1,1 0 0,4 38 1,-2-51-102,0 0 1,1 1 0,0-1-1,1 0 1,0 0 0,0 0-1,1-1 1,0 1-1,0-1 1,0 0 0,1 0-1,1 0 1,-1-1 0,1 0-1,0 0 1,0 0-1,1 0 1,-1-1 0,1 0-1,0-1 1,1 0 0,12 6-1,2-1-274,-1-2 0,1 0 0,0-2 0,0 0 0,1-1 0,43 1 0,46-3-1674,-10-2-1693</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25.290"/>
    </inkml:context>
    <inkml:brush xml:id="br0">
      <inkml:brushProperty name="width" value="0.05" units="cm"/>
      <inkml:brushProperty name="height" value="0.05" units="cm"/>
    </inkml:brush>
  </inkml:definitions>
  <inkml:trace contextRef="#ctx0" brushRef="#br0">358 92 6793,'0'0'2853,"-33"-14"-2213,-105-43-225,75 36-192,29 21-1,17 2-126,14-2-85,1 1-1,0-1 0,-1 0 0,1 1 1,0 0-1,0 0 0,-1-1 0,1 1 1,0 0-1,0 1 0,0-1 0,0 0 1,0 1-1,0-1 0,1 1 0,-1-1 1,-2 4-1,1-1 20,0 1-1,0-1 1,1 1 0,0 0-1,-1 0 1,2 0 0,-3 7-1,0 5 77,1 1-1,1-1 1,0 31 0,2-32-60,0-1 0,1 1 0,1 0 0,1 0 0,0-1 0,9 27 0,-10-38-45,-1 1 1,1-1-1,1 0 0,-1 0 0,1 0 0,-1 0 0,1-1 0,0 1 1,0-1-1,1 0 0,-1 0 0,1 0 0,0 0 0,-1 0 0,1-1 1,1 1-1,-1-1 0,0 0 0,0-1 0,1 1 0,-1-1 0,1 0 1,-1 0-1,1 0 0,0-1 0,-1 1 0,7-1 0,-7 0 1,1-1 1,0 1-1,-1-1 0,1 0 0,0 0 0,-1 0 0,1 0 1,-1-1-1,0 0 0,1 0 0,-1 0 0,0-1 0,0 1 0,4-5 1,-2 2-13,0-1 0,-1 0 0,1 0 0,-1 0 0,-1-1 0,1 0 0,5-12 0,-2-1 18,0 0 1,-2 0 0,0-1 0,-1 0 0,3-32 0,-10 117 478,9 102 1,-7-160-684,1 0 1,0 1-1,0-1 1,1 0-1,0 0 1,0 0-1,0 0 1,1 0-1,-1-1 1,2 1-1,-1-1 1,0 0-1,1 1 1,0-2-1,0 1 1,1 0 0,-1-1-1,1 0 1,0 0-1,8 5 1,16-2-3633</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25.649"/>
    </inkml:context>
    <inkml:brush xml:id="br0">
      <inkml:brushProperty name="width" value="0.05" units="cm"/>
      <inkml:brushProperty name="height" value="0.05" units="cm"/>
    </inkml:brush>
  </inkml:definitions>
  <inkml:trace contextRef="#ctx0" brushRef="#br0">1 1 8162,'0'0'2391,"1"26"-1666,11 161-114,8 91-284,-17-266-933,2-21 186,2-21 36,-5 10 215,2-23 63,1 0-1,3 1 0,1 0 0,16-43 0,-8 53 351,-16 31-211,0 0 0,-1 0-1,1 0 1,0 0 0,0 0 0,0 0 0,1 0 0,-1 0 0,0 0-1,0 1 1,0-1 0,1 0 0,-1 1 0,0-1 0,1 1 0,-1 0 0,0-1-1,1 1 1,-1 0 0,1 0 0,-1 0 0,0 0 0,3 0 0,-3 1-10,0-1 1,0 1-1,0 0 1,0 0-1,0-1 1,0 1-1,0 0 1,0 0-1,0 0 0,-1 0 1,1 0-1,0 0 1,-1 0-1,1 0 1,0 0-1,-1 0 1,0 0-1,1 1 1,-1-1-1,1 2 1,6 32 222,-4-23-126,49 296-895,-43-245-1626,-2-13-3777</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26.320"/>
    </inkml:context>
    <inkml:brush xml:id="br0">
      <inkml:brushProperty name="width" value="0.05" units="cm"/>
      <inkml:brushProperty name="height" value="0.05" units="cm"/>
    </inkml:brush>
  </inkml:definitions>
  <inkml:trace contextRef="#ctx0" brushRef="#br0">1 1 9722,'0'0'3025,"6"148"-2689,7-84 40,0 4-16,-3-4-200,-3-6-160,-1-8-128,1-12-912,-4-24-617</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26.710"/>
    </inkml:context>
    <inkml:brush xml:id="br0">
      <inkml:brushProperty name="width" value="0.05" units="cm"/>
      <inkml:brushProperty name="height" value="0.05" units="cm"/>
    </inkml:brush>
  </inkml:definitions>
  <inkml:trace contextRef="#ctx0" brushRef="#br0">1 0 9778,'0'0'2281,"38"12"-6042,-21 17 1000</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27.050"/>
    </inkml:context>
    <inkml:brush xml:id="br0">
      <inkml:brushProperty name="width" value="0.05" units="cm"/>
      <inkml:brushProperty name="height" value="0.05" units="cm"/>
    </inkml:brush>
  </inkml:definitions>
  <inkml:trace contextRef="#ctx0" brushRef="#br0">1 0 5617,'0'0'5376,"1"28"-5016,5 88-29,-6-106-281,0-1 0,1 1 0,1 0 1,0-1-1,0 1 0,1-1 0,0 1 0,8 15 1,-6-15-42,-5-10-11,0 0 0,0 1 0,0-1 0,0 1-1,0-1 1,1 0 0,-1 1 0,0-1 0,0 0 0,0 1-1,1-1 1,-1 0 0,0 1 0,0-1 0,1 0 0,-1 1-1,0-1 1,1 0 0,-1 0 0,0 1 0,1-1 0,-1 0-1,1 0 1,-1 0 0,0 0 0,1 1 0,-1-1 0,1 0 0,-1 0-1,0 0 1,1 0 0,0 0 0,8-11-38,1-19 10,-4 0-45,-2 9 37,1 0 0,1 1 0,0-1 0,18-37 0,-23 57 49,-1 1 0,0-1 0,1 0 1,0 0-1,-1 0 0,1 0 0,-1 1 1,1-1-1,0 0 0,-1 1 0,1-1 1,0 0-1,0 1 0,0-1 1,0 1-1,-1-1 0,3 0 0,-3 1 1,0 0 0,1 1 0,-1-1 0,1 0 0,-1 0 0,1 0 0,-1 0-1,0 1 1,1-1 0,-1 0 0,0 0 0,1 1 0,-1-1 0,0 0 0,1 1-1,-1-1 1,0 0 0,0 1 0,1-1 0,-1 0 0,0 1 0,0-1 0,0 0-1,1 1 1,-1-1 0,0 1 0,7 39 635,-6-32-535,3 35 320,-2 56 0,-3-57-888,7 53-1,-6-93 205,0 1-1,1 0 1,-1-1-1,1 1 1,0 0-1,-1-1 1,1 1-1,1-1 1,-1 1-1,0-1 1,0 0-1,1 1 1,0-1 0,-1 0-1,3 2 1,9-2-5208</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27.422"/>
    </inkml:context>
    <inkml:brush xml:id="br0">
      <inkml:brushProperty name="width" value="0.05" units="cm"/>
      <inkml:brushProperty name="height" value="0.05" units="cm"/>
    </inkml:brush>
  </inkml:definitions>
  <inkml:trace contextRef="#ctx0" brushRef="#br0">30 0 176,'0'0'9485,"1"29"-8744,0 7-427,-1 6 291,3 1-1,9 53 0,46 149 894,-34-158-1172,-4 0 0,10 105 0,-49-233-202,14 29-146,-32-84-665,-25-102 0,49 145 528,3-1 0,1 0 0,-1-93 0,10 129 130,-1 4 31,1 0 0,1-1 1,0 1-1,1 0 1,5-20-1,-6 30 2,1 0 0,0 0 0,0 0 0,0 1 0,0-1 0,0 0 0,1 1 0,0-1 0,0 1 0,0 0 0,0 0 1,0 0-1,1 1 0,-1-1 0,1 1 0,0-1 0,-1 1 0,1 0 0,0 1 0,0-1 0,9-1 0,-7 1-4,0 0 0,0 1 0,0 0 1,0 0-1,1 1 0,-1-1 0,8 2 0,-12-1 1,1 1-1,-1-1 1,0 1-1,0-1 1,0 1 0,1 0-1,-1 0 1,0 0-1,0 0 1,0 0-1,-1 1 1,1-1-1,0 0 1,0 1-1,-1 0 1,1-1-1,-1 1 1,1 0 0,-1 0-1,0 0 1,2 4-1,1 2 37,-1 2 0,0-1 0,0 0 0,-1 0 0,-1 1 0,0-1 0,0 1 0,-1 0 0,0-1 0,0 1 0,-1-1 0,-2 10 0,0-5 15,0-1 1,0 0-1,-2 0 0,0-1 0,0 1 1,-1-1-1,-13 21 0,9-20-71,0 1-1,0-2 1,-22 21 0,28-29-289,-1 0 1,1-1-1,-1 0 1,0 0-1,1-1 1,-1 1-1,-1-1 0,1 0 1,0 0-1,0-1 1,-1 1-1,1-1 1,-1 0-1,-8 0 1,-1-1-5501</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27.747"/>
    </inkml:context>
    <inkml:brush xml:id="br0">
      <inkml:brushProperty name="width" value="0.05" units="cm"/>
      <inkml:brushProperty name="height" value="0.05" units="cm"/>
    </inkml:brush>
  </inkml:definitions>
  <inkml:trace contextRef="#ctx0" brushRef="#br0">0 1 7706,'0'0'3220,"0"28"-2069,0 165 218,0-180-1243,0 1 1,1-1 0,1 0 0,0 0 0,1 0-1,0 0 1,1-1 0,0 1 0,1-1 0,13 23 0,-17-33-121,0-1 1,0 1 0,0-1 0,0 0 0,0 1 0,0-1 0,0 0 0,1 1 0,-1-1-1,1 0 1,-1 0 0,1 0 0,-1 0 0,1-1 0,-1 1 0,1 0 0,2 0 0,-3-1 2,0 0 1,1 0 0,-1 0-1,0 0 1,0 0 0,0-1-1,0 1 1,1 0 0,-1-1-1,0 1 1,0-1 0,0 1-1,0-1 1,0 0 0,0 1 0,0-1-1,0 0 1,0 0 0,1-1-1,1-2 1,1-1-1,0 0 0,-1 0 0,0 0 1,-1-1-1,1 1 0,-1-1 1,3-8-1,4-32-64,-2 0 1,3-89-1,-10 193 247,-2-8-192,3 1 0,10 68 0,-10-113-194,1 0 1,-1 0-1,1 0 0,0 0 1,0 0-1,1 0 0,5 8 1,-6-11-192,-1-1 1,1 0 0,0 0 0,0 0 0,0 0 0,0-1 0,0 1 0,0 0 0,1-1 0,-1 0-1,1 1 1,3 1 0,16-1-7775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00.710"/>
    </inkml:context>
    <inkml:brush xml:id="br0">
      <inkml:brushProperty name="width" value="0.05" units="cm"/>
      <inkml:brushProperty name="height" value="0.05" units="cm"/>
    </inkml:brush>
  </inkml:definitions>
  <inkml:trace contextRef="#ctx0" brushRef="#br0">188 111 6873,'0'0'2181,"-20"25"-1757,-61 85 87,77-105-458,1 1 0,-1-1 0,1 1 0,1-1 0,-1 1 0,1 0 0,0 0 0,0 0 0,1 0 0,0 1-1,0-1 1,0 0 0,1 0 0,0 13 0,1-2 66,-1-12-81,0 0 0,0-1-1,0 1 1,1 0 0,0 0 0,0-1-1,0 1 1,1-1 0,-1 1-1,1-1 1,0 1 0,1-1 0,-1 0-1,1 0 1,-1 0 0,8 7-1,-6-7 21,1 0 0,1-1-1,-1 1 1,0-1 0,1 0 0,0-1-1,0 1 1,-1-1 0,1 0-1,1-1 1,-1 1 0,12 0-1,2 0-3,1-1-1,0-2 0,-1 0 1,1 0-1,-1-2 0,0-1 1,0 0-1,0-2 0,23-9 1,-13 3-352,-2-2 1,0-1 0,0-1-1,-2-1 1,32-26-1,-48 34 98,1 0-1,-1-1 1,-1 0-1,0-1 1,-1 1-1,0-2 1,12-21-1,-17 28 166,-1-1 1,0 1-1,0-1 0,0 1 0,0-1 0,-1 0 0,0 0 1,-1 0-1,1 1 0,-1-1 0,0 0 0,0 0 1,-1 0-1,0 0 0,0 0 0,0 1 0,-1-1 1,0 0-1,0 1 0,-4-10 0,1 9 38,0-1 0,0 1 1,0 0-1,-1 0 0,1 0 0,-1 1 0,-1 0 0,1 0 0,-1 0 0,0 1 1,0 0-1,0 1 0,-1-1 0,1 1 0,-1 1 0,-7-3 0,-9 0 57,1 0 0,-1 2 0,1 0-1,-33 1 1,42 3 10,1-1 0,0 2-1,-1 0 1,1 0 0,0 1-1,0 1 1,1 0 0,-1 1-1,1 0 1,0 1 0,0 1-1,0 0 1,1 0 0,0 1-1,1 0 1,-14 14 0,5-3 110,1 0 1,0 2 0,1 0 0,2 1 0,0 0 0,1 1 0,1 1 0,2 0-1,0 1 1,2 0 0,0 1 0,2 0 0,1 0 0,1 1 0,1-1 0,1 1-1,2 0 1,3 47 0,-1-63-154,0 0 0,1 0 0,0 0 0,1 0 0,1-1 0,0 1 0,0-1 0,1 0 0,0 0 0,1-1 0,0 1 0,0-1 0,1 0 0,13 12 0,-10-11-12,1-1-1,0-1 1,0 0 0,1 0 0,1-1-1,-1-1 1,1 0 0,0-1-1,0 0 1,0-1 0,1-1 0,16 3-1,51 2-505,1-4 0,92-7 0,-17-9-2894</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28.103"/>
    </inkml:context>
    <inkml:brush xml:id="br0">
      <inkml:brushProperty name="width" value="0.05" units="cm"/>
      <inkml:brushProperty name="height" value="0.05" units="cm"/>
    </inkml:brush>
  </inkml:definitions>
  <inkml:trace contextRef="#ctx0" brushRef="#br0">228 1 10906,'0'0'4113,"-10"222"-3713,4-135 80,-1 1-8,4-4-111,3-14-41,0-9-152,0-11-16,10-18-96,12-9-56,4-14-408,16-18-721,-3-23-863,-10-14-2137</inkml:trace>
  <inkml:trace contextRef="#ctx0" brushRef="#br0" timeOffset="1">1 389 12875,'0'0'3809,"194"-18"-4466,-83 18-1215,-21 0-961,-15 0-4440</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43.319"/>
    </inkml:context>
    <inkml:brush xml:id="br0">
      <inkml:brushProperty name="width" value="0.05" units="cm"/>
      <inkml:brushProperty name="height" value="0.05" units="cm"/>
    </inkml:brush>
  </inkml:definitions>
  <inkml:trace contextRef="#ctx0" brushRef="#br0">205 0 11362,'-11'40'-206,"-102"473"1042,50-78 211,51-300-374,7 180 1,5-311-675,0 0 1,0-1 0,1 1-1,-1 0 1,1-1 0,0 1-1,0 0 1,0-1 0,1 1-1,-1-1 1,1 0 0,0 1-1,0-1 1,0 0 0,0 0-1,3 3 1,-1-3-40,-1-1 1,1 0-1,-1 0 1,1 0-1,0 0 1,-1 0-1,1-1 1,0 1-1,0-1 1,0 0-1,0 0 1,1-1-1,-1 1 0,8-1 1,-5 0-78,1-1 0,0 0 0,-1-1 0,1 1 0,-1-1 0,1-1 0,-1 1 0,0-1 0,0-1 0,0 1 0,0-1 1,-1-1-1,1 1 0,-1-1 0,10-10 0,-3 5-129,68-63-2281,-8-10-2703</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43.724"/>
    </inkml:context>
    <inkml:brush xml:id="br0">
      <inkml:brushProperty name="width" value="0.05" units="cm"/>
      <inkml:brushProperty name="height" value="0.05" units="cm"/>
    </inkml:brush>
  </inkml:definitions>
  <inkml:trace contextRef="#ctx0" brushRef="#br0">1 170 12723,'0'0'448,"175"-44"-1921,-26 4 433,-16-1-1264,-16-3-2849</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44.067"/>
    </inkml:context>
    <inkml:brush xml:id="br0">
      <inkml:brushProperty name="width" value="0.05" units="cm"/>
      <inkml:brushProperty name="height" value="0.05" units="cm"/>
    </inkml:brush>
  </inkml:definitions>
  <inkml:trace contextRef="#ctx0" brushRef="#br0">52 1 11843,'0'0'1057,"-8"28"-968,5-18-72,-7 21 61,1 1-1,2 1 1,1-1-1,2 1 0,-1 43 1,16 248 506,1 20-173,-12 33-331,9-394-815,127-305-1127,-116 279 1804,0-4 154,2 1-1,52-77 0,-73 133 45,6 420 798,-7-425-1014,0 6-443,0 0-1,1 0 1,0 0-1,0 0 0,2 0 1,4 17-1,9-9-4677</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44.457"/>
    </inkml:context>
    <inkml:brush xml:id="br0">
      <inkml:brushProperty name="width" value="0.05" units="cm"/>
      <inkml:brushProperty name="height" value="0.05" units="cm"/>
    </inkml:brush>
  </inkml:definitions>
  <inkml:trace contextRef="#ctx0" brushRef="#br0">42 152 10778,'0'0'1022,"-7"26"-973,-1 1-11,2-5 6,0 0 1,1 0-1,1 0 0,1 0 1,0 37-1,3-49-20,1 1 0,0-1 0,0 1 0,1-1 0,0 0-1,1 1 1,0-1 0,1-1 0,0 1 0,1 0 0,0-1 0,0 0 0,12 16-1,-12-20-17,0 1 0,1-1 0,0 0 0,0 0 0,0 0 0,0-1 0,1 0 0,-1 0 0,1-1 0,0 0 0,0 0 0,0 0 0,1-1 0,-1 0 0,1-1 0,-1 0 0,1 0 0,0 0 0,14-2 0,-13 0-12,0 0 1,0-2 0,0 1 0,-1-1-1,1 0 1,-1-1 0,1 1-1,-1-2 1,0 1 0,-1-1 0,1-1-1,-1 1 1,0-1 0,0-1 0,-1 1-1,0-1 1,11-15 0,-5 6-33,-1-2 0,-1 1 0,-1-1 0,0-1 1,-1 0-1,-1 0 0,5-23 0,-6 18 30,-2 1 0,-1-1-1,-1 0 1,-1 0 0,-1 0-1,-1 0 1,-5-34 0,5 53 64,-1 0 1,1-1-1,-1 1 1,0 0-1,0 0 1,-1 0 0,1 0-1,-1 0 1,0 0-1,-1 1 1,1 0-1,-1-1 1,0 1-1,0 1 1,0-1 0,0 0-1,-1 1 1,1 0-1,-1 0 1,0 1-1,0-1 1,0 1-1,0 0 1,0 0 0,-1 1-1,1-1 1,-1 1-1,1 0 1,-1 1-1,1-1 1,-1 1-1,1 0 1,-1 1 0,1-1-1,-1 1 1,1 0-1,-1 1 1,1-1-1,0 1 1,-1 0-1,1 0 1,0 1 0,-7 4-1,-4 6 5,0 0 0,1 1 0,1 1 0,0 0 0,1 0 0,1 2 0,0 0 0,1 0 0,1 1 0,1 0 0,0 0 0,2 1 0,-7 25 0,4-7 23,1 1 0,3 0 0,1 1 0,1-1 0,2 1 0,5 43 0,-2-69-82,0 0 1,1 0-1,1 1 1,1-2 0,-1 1-1,2 0 1,0-1-1,0 0 1,11 17 0,-11-22-50,0 1 0,1-1-1,-1 0 1,1-1 0,1 0 0,-1 0 0,1 0 0,0 0 0,1-1 0,-1-1 0,1 1 0,0-1 0,0 0 0,0-1 0,1 0 0,9 2 0,34 2-837,0-2-1,1-3 1,62-5-1,21-7-2938</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44.816"/>
    </inkml:context>
    <inkml:brush xml:id="br0">
      <inkml:brushProperty name="width" value="0.05" units="cm"/>
      <inkml:brushProperty name="height" value="0.05" units="cm"/>
    </inkml:brush>
  </inkml:definitions>
  <inkml:trace contextRef="#ctx0" brushRef="#br0">1 24 14299,'0'0'1424,"172"12"-3928,-69-21 7,-6-17-4408</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45.174"/>
    </inkml:context>
    <inkml:brush xml:id="br0">
      <inkml:brushProperty name="width" value="0.05" units="cm"/>
      <inkml:brushProperty name="height" value="0.05" units="cm"/>
    </inkml:brush>
  </inkml:definitions>
  <inkml:trace contextRef="#ctx0" brushRef="#br0">542 0 10338,'0'0'2101,"-2"38"-1343,-25 284 910,1-107-633,4 371 1,23-555-996,2 1 0,10 49 0,-11-72-52,0 1 0,1-1 0,0 0 1,1 0-1,0 0 0,0 0 0,1 0 0,0-1 1,1 0-1,-1 0 0,2 0 0,10 10 0,-14-16-95,-1 0 0,1 0-1,0 0 1,0-1 0,0 1-1,0-1 1,0 0 0,0 1-1,0-2 1,0 1 0,0 0 0,0-1-1,0 1 1,1-1 0,-1 0-1,0 0 1,5 0 0,-3-2-50,1 1 1,-1 0-1,0-1 1,1 0-1,-1-1 1,0 1 0,0-1-1,0 0 1,5-4-1,4-4-592,-1-1 1,0-1-1,-1 0 0,0-1 1,12-18-1,24-50-6981</inkml:trace>
  <inkml:trace contextRef="#ctx0" brushRef="#br0" timeOffset="1">1 808 4945,'0'0'8546,"236"-47"-9418,-48 7-457,-23 2-583,-16 0-3241</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45.531"/>
    </inkml:context>
    <inkml:brush xml:id="br0">
      <inkml:brushProperty name="width" value="0.05" units="cm"/>
      <inkml:brushProperty name="height" value="0.05" units="cm"/>
    </inkml:brush>
  </inkml:definitions>
  <inkml:trace contextRef="#ctx0" brushRef="#br0">82 1 10866,'0'0'2458,"-4"33"-2163,-12 428 1267,16-323-1065,-19 146 0,11-223-380,-8 55-245,-3 143 1,23-266-308,58-131-567,3-11-590,103-169 1,-155 296 1585,1 0 1,1 1-1,32-32 0,-45 50 12,0 1 0,1 0 0,-1 0 0,1 0 0,0 0 0,-1 0 0,1 1 0,0-1 1,0 1-1,0 0 0,0 0 0,6-1 0,-8 2 4,1 0 1,-1 0 0,0 0 0,0 0 0,1 1 0,-1-1-1,0 0 1,0 1 0,0-1 0,0 1 0,0 0 0,0-1-1,0 1 1,0 0 0,0 0 0,0-1 0,0 1 0,0 0 0,0 0-1,-1 0 1,1 0 0,0 0 0,-1 0 0,1 0 0,-1 0-1,1 1 1,-1-1 0,1 0 0,-1 0 0,0 0 0,1 1 0,-1-1-1,0 2 1,5 29 437,-2 0 0,-1 1 1,-3 57-1,-1-19-23,-8 183 150,1-70-2549,8-131-684</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45.891"/>
    </inkml:context>
    <inkml:brush xml:id="br0">
      <inkml:brushProperty name="width" value="0.05" units="cm"/>
      <inkml:brushProperty name="height" value="0.05" units="cm"/>
    </inkml:brush>
  </inkml:definitions>
  <inkml:trace contextRef="#ctx0" brushRef="#br0">1 0 10354,'0'27'1465,"1"182"-359,31 49 97,-1-14-354,-29-217-916,1 33 626,-3-60-530,0 0 0,0 0 0,1 0 0,-1 0 0,0 0 0,0 0 0,0 0 0,0 0 0,0 0 0,0 0 0,0 0-1,1-37 130,-1-270-429,0 297 253,0 1-1,1-1 0,0 0 0,0 0 1,1 1-1,1-1 0,-1 1 0,8-17 1,-6 19 10,0 1 0,0 0 0,1 0 0,0 0 0,0 0 1,0 1-1,0 0 0,1 0 0,0 0 0,0 0 0,1 1 0,6-3 1,-2 1-200,1 1 1,-1 0 0,1 1-1,0 1 1,0-1-1,25-2 1,73 3-3379,-81 3 1887,28 0-5479</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46.527"/>
    </inkml:context>
    <inkml:brush xml:id="br0">
      <inkml:brushProperty name="width" value="0.05" units="cm"/>
      <inkml:brushProperty name="height" value="0.05" units="cm"/>
    </inkml:brush>
  </inkml:definitions>
  <inkml:trace contextRef="#ctx0" brushRef="#br0">134 318 9162,'0'0'3559,"-3"28"-2998,-1 87-207,4-113-343,0 0-1,0 0 0,0 1 1,0-1-1,0 0 0,1 0 0,-1 0 1,1 0-1,-1 0 0,1 1 1,0-1-1,0 0 0,0 0 1,0-1-1,0 1 0,0 0 1,0 0-1,1 0 0,-1-1 1,1 1-1,-1-1 0,1 1 1,0-1-1,-1 0 0,1 1 1,0-1-1,0 0 0,0 0 1,0 0-1,0-1 0,0 1 1,0 0-1,0-1 0,1 1 0,-1-1 1,0 0-1,2 0 0,3 1 18,4 1-39,0-1 0,0 0 0,0-1 0,-1 0 0,1-1 0,0-1 0,0 1 0,0-1 0,0-1 0,-1 0 0,0-1 0,1 0 0,-1 0 0,-1-1 0,1-1 0,-1 1 0,10-9 0,-3 2-418,-2-1 1,0-1-1,0 0 0,-2-1 0,1 0 1,-2-1-1,0 0 0,15-32 0,-21 37 248,-1 0-1,0 1 0,0-2 0,-1 1 0,-1 0 1,0-1-1,-1 1 0,1-20 0,-2 28 189,0 1 0,0 0 0,-1-1 0,1 1 0,0-1 0,-1 1 0,1 0 0,-1-1-1,0 1 1,0 0 0,0 0 0,0-1 0,0 1 0,-1 0 0,1 0 0,-1 0 0,1 0 0,-1 1 0,1-1 0,-1 0 0,0 1 0,0-1 0,0 1-1,0 0 1,0-1 0,0 1 0,-1 0 0,1 0 0,0 0 0,0 1 0,-1-1 0,1 1 0,-5-1 0,-7-1 115,0 2-1,0-1 1,-1 2 0,-23 3 0,35-3-88,-15 2 213,1 1 0,0 1 1,1 1-1,-1 0 0,1 1 1,0 1-1,1 0 0,0 1 0,0 1 1,1 0-1,-23 21 0,19-14 45,1 1-1,1 0 1,0 1-1,1 1 1,2 0 0,0 1-1,-20 43 1,26-45-160,1-1 1,0 1-1,1 0 1,1 0-1,1 1 1,1-1-1,0 1 1,2 26 0,1-35-95,0 0 0,1-1 0,0 1 0,0-1 0,1 0 0,0 0 0,1 0 0,0 0 0,1-1 0,0 1 0,0-1 0,1 0 0,0-1 0,1 1 0,0-1 0,0-1 0,9 8 1,0-3-24,0-2 0,0 0 0,1-1 0,0 0 0,1-2 1,0 0-1,0-1 0,1-1 0,0 0 0,30 2 0,1-2-100,-1-3 0,99-8 0,-109 2-205,1-3 0,-2-1 0,1-2 0,-1-1 0,-1-2 0,0-2 0,48-27 0,-53 24-157,-1-1-1,-1-2 1,-1 0 0,-1-3 0,-1 0 0,-1-1 0,-1-2-1,26-36 1,-39 45 287,-1-1 0,-1-1-1,0 0 1,-2 0 0,0 0 0,-1-1-1,-1 0 1,-1-1 0,-1 1 0,-1-1 0,-1 0-1,-2-41 1,0 49 453,0-1 1,-2 1-1,1 0 0,-2 0 1,0 0-1,-1 0 0,0 1 0,-10-22 1,11 29-92,0 0 0,-1 1 1,1-1-1,-1 1 0,-1-1 0,1 1 0,-1 1 1,0-1-1,0 1 0,0-1 0,0 2 1,-1-1-1,0 0 0,0 1 0,0 0 1,0 1-1,0-1 0,0 1 0,-1 0 1,-11-1-1,10 1-105,1 2 1,-1-1-1,1 1 0,-1 1 1,1-1-1,0 1 1,-1 0-1,1 1 0,0 0 1,0 0-1,-1 0 1,2 1-1,-1 0 0,0 1 1,-11 7-1,6-2-29,1 1-1,1-1 1,0 2 0,1 0-1,-1 0 1,2 0-1,-11 19 1,8-11-4,1 1 1,1 0-1,1 0 0,1 1 0,0 0 1,2 0-1,-4 27 0,3 4 66,3 99-1,4-138-114,-1 0-1,2 0 0,0-1 1,1 1-1,0-1 0,0 0 1,9 19-1,-9-25-10,0 0 0,0-1-1,0 0 1,1 0 0,0 0-1,0 0 1,0 0 0,0-1-1,1 1 1,0-1 0,0 0 0,0-1-1,0 1 1,1-1 0,-1 0-1,1-1 1,8 4 0,-6-4-29,0 0-1,0-1 1,0 0 0,0 0 0,0-1 0,0 0 0,0 0-1,0-1 1,0 0 0,0 0 0,0-1 0,0 0-1,-1-1 1,1 1 0,-1-1 0,1-1 0,-1 0 0,0 0-1,0 0 1,-1 0 0,1-1 0,-1-1 0,0 1 0,9-11-1,0-2-62,-1 0-1,-1 0 0,-1-1 1,-1-1-1,0 0 0,-1-1 1,10-34-1,-12 33 300,-2-1-1,-1 0 1,-1 0 0,-1-1-1,0-40 1,-5 94-161,-10 57 0,0-11 25,5 127-9,7-181-99,0-16 10,0 1-64,0 0-1,0 0 1,1 0-1,3 14 1,-4-19 32,1 0 0,0 0 0,0 0 0,0 0-1,0 0 1,0 0 0,0-1 0,1 1 0,-1 0 0,0-1 0,1 1 0,0-1 0,-1 1 0,1-1-1,0 0 1,-1 1 0,1-1 0,0 0 0,0 0 0,0 0 0,3 0 0,8 1-500,0 0 1,1 0 0,0-2-1,-1 0 1,1 0 0,0-1-1,-1-1 1,1 0-1,20-7 1,-10 1-2170,36-19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01.344"/>
    </inkml:context>
    <inkml:brush xml:id="br0">
      <inkml:brushProperty name="width" value="0.05" units="cm"/>
      <inkml:brushProperty name="height" value="0.05" units="cm"/>
    </inkml:brush>
  </inkml:definitions>
  <inkml:trace contextRef="#ctx0" brushRef="#br0">1 6 8618,'0'0'2320,"214"0"-2320,-124 0-1264,-12-6-3785</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46.920"/>
    </inkml:context>
    <inkml:brush xml:id="br0">
      <inkml:brushProperty name="width" value="0.05" units="cm"/>
      <inkml:brushProperty name="height" value="0.05" units="cm"/>
    </inkml:brush>
  </inkml:definitions>
  <inkml:trace contextRef="#ctx0" brushRef="#br0">585 1 11346,'0'0'3237,"-1"34"-2621,-2 494 1294,3-495-1803,6 255 576,-1-224-460,2 0 1,24 95-1,-21-125-154,1 0-1,1-1 1,1 0-1,3-1 1,0-1-1,2 0 1,40 52-1,-58-83-69,20 18 1,-9-17-61,-10-1 52,-1-1-1,1 0 1,-1 1 0,1-1 0,-1 0 0,1 0-1,-1 0 1,0 1 0,1-1 0,-1 0 0,0 0 0,0 0-1,1 0 1,-1 0 0,0 1 0,0-1 0,0-2-1,-1-26-156,-1 0 0,-1-1 0,-1 1-1,-2 1 1,-1-1 0,-15-40-1,3 21-588,-1 0-1,-54-87 0,63 117 664,0 2 0,-1-1 0,0 1 1,-1 1-1,-1 1 0,-1 0 0,0 0 0,0 2 0,-2 0 0,1 0 1,-2 2-1,1 0 0,-1 1 0,-1 1 0,-19-6 0,22 9 140,-1 0-1,0 2 1,0 0-1,0 1 1,0 1-1,-1 0 0,1 1 1,0 1-1,0 1 1,-24 5-1,31-4 15,-1 0-1,1 1 0,0 0 0,1 1 1,-1 0-1,1 0 0,0 1 1,0 0-1,1 1 0,0 0 1,0 0-1,0 1 0,1 0 1,0 0-1,1 1 0,0-1 1,-10 19-1,11-17-21,1 0 0,-1 1-1,2-1 1,0 1 0,0 0 0,0 0-1,2 0 1,-1 0 0,1 1 0,1-1 0,0 0-1,3 19 1,-2-22-46,1-1 0,0 1 0,0-1 0,1 1 0,0-1 0,0 0 0,1 0 1,0-1-1,0 1 0,1-1 0,-1 1 0,1-1 0,1-1 0,-1 1 0,1-1 0,0 0 0,0 0 0,13 7 0,-9-7-103,1 0 0,0 0 0,1-1 0,-1-1 0,1 0 0,0 0 0,-1-1 0,14 1 0,8-2-598,49-4 0,-79 3 652,36-4-1428,69-14 0,29-24-3606</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47.292"/>
    </inkml:context>
    <inkml:brush xml:id="br0">
      <inkml:brushProperty name="width" value="0.05" units="cm"/>
      <inkml:brushProperty name="height" value="0.05" units="cm"/>
    </inkml:brush>
  </inkml:definitions>
  <inkml:trace contextRef="#ctx0" brushRef="#br0">351 1 10746,'0'0'1417,"-32"7"-951,-103 29 1,127-34-376,0 1-1,0 0 0,0 1 1,0 0-1,1 0 1,-1 1-1,1-1 0,0 2 1,0-1-1,1 1 1,0 0-1,0 0 0,0 1 1,1-1-1,-6 10 1,6-6-10,1-1 0,1 1 0,0 0 0,0 0 0,1 0 1,0 0-1,0 1 0,1-1 0,1 0 0,0 14 0,2-9-36,-1-1 0,2 0 0,0 1 0,0-1 0,2-1 0,0 1 0,0 0 0,1-1 0,1 0 0,0-1 0,13 18 0,12 12 107,69 67 0,95 75 89,27 26 127,-214-200-350,36 42 74,-42-47-85,0-1 1,-1 1 0,1-1-1,-1 1 1,0 0-1,0 0 1,0 0-1,-1 0 1,0 1-1,1 6 1,-2-10-5,0-1 0,0 0-1,0 0 1,0 0 0,0 0 0,0 0 0,0 0-1,0 0 1,0 0 0,-1 0 0,1 0 0,0 0-1,-1 0 1,1 0 0,-1 0 0,1 0 0,-1 0 0,1 0-1,-1-1 1,0 1 0,1 0 0,-1 0 0,0-1-1,0 1 1,0 0 0,-1 0 0,-2 1-5,-1 0 0,1-1 0,-1 0 0,0 0 0,-9 1 0,-51 4-458,0-3 0,-75-6 1,112 2 186,-169-13-2912,3-10-2922</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47.981"/>
    </inkml:context>
    <inkml:brush xml:id="br0">
      <inkml:brushProperty name="width" value="0.05" units="cm"/>
      <inkml:brushProperty name="height" value="0.05" units="cm"/>
    </inkml:brush>
  </inkml:definitions>
  <inkml:trace contextRef="#ctx0" brushRef="#br0">1 380 10802,'0'0'3504,"21"1"-3292,299 30 1456,-125-20-1064,83-5-14,1221-38 793,425-132-453,-125 9-567,-217 107-248,-121 48 13,-1429 0-108,4 1 12,63-8 0,-35-10-5326,-38 11 1415</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0.242"/>
    </inkml:context>
    <inkml:brush xml:id="br0">
      <inkml:brushProperty name="width" value="0.05" units="cm"/>
      <inkml:brushProperty name="height" value="0.05" units="cm"/>
    </inkml:brush>
  </inkml:definitions>
  <inkml:trace contextRef="#ctx0" brushRef="#br0">208 395 10186,'-4'26'1174,"2"-9"-1061,-5 41 13,0 68 0,8-109-58,0 0 0,1 0 0,1 0 0,0 0 0,1 0-1,10 24 1,-1-11-14,1-1 1,27 42-1,-41-71-34,0 0 1,0 0 0,0 0-1,0 0 1,0 0 0,0 0-1,0 0 1,0 0-1,0 0 1,0 0 0,0 0-1,-1 0 1,1 0 0,0 0-1,0 0 1,0 1 0,0-1-1,0 0 1,0 0 0,0 0-1,0 0 1,0 0 0,0 0-1,0 0 1,0 0 0,0 0-1,0 0 1,0 0 0,0 0-1,0 1 1,0-1-1,0 0 1,0 0 0,0 0-1,0 0 1,0 0 0,0 0-1,0 0 1,0 0 0,0 0-1,0 0 1,0 0 0,0 1-1,0-1 1,0 0 0,0 0-1,0 0 1,0 0 0,0 0-1,0 0 1,0 0-1,0 0 1,0 0 0,1 0-1,-1 0 1,0 0 0,0 0-1,0 0 1,-10-5 326,-12-14-189,7 1-48,1 0 0,1-2 0,0 1 1,2-2-1,0 1 0,1-2 0,2 1 1,0-1-1,1 0 0,-8-46 0,8 12-202,1-1 0,4 0 0,5-76 0,-1 113 75,0 1-1,2-1 1,0 1 0,1 0 0,1 0-1,15-33 1,-17 42 13,1 1 0,1-1 0,0 1 0,0 0 0,0 0 0,1 1 0,1 0 0,-1 0 0,1 0 0,1 1 0,-1 1 0,1-1 0,18-8-1,-24 13-10,0 1-1,0 0 0,0 0 0,0 0 0,0 0 0,0 0 0,1 1 0,-1-1 1,0 1-1,1 0 0,-1 0 0,0 0 0,7 2 0,-9-2 12,1 1-1,0 0 1,-1 0 0,1-1-1,-1 1 1,1 0 0,-1 0-1,0 0 1,1 1-1,-1-1 1,0 0 0,0 0-1,0 1 1,0-1 0,0 1-1,0-1 1,0 1-1,0-1 1,-1 1 0,1-1-1,-1 1 1,1 0 0,-1-1-1,1 1 1,-1 3-1,3 12 94,-1 1 0,-1 0 0,0 0 0,-2 0 0,0 0 0,-1 0-1,0 0 1,-2 0 0,0-1 0,-1 1 0,-1-1 0,0 0-1,-1-1 1,-1 1 0,-18 27 0,10-21-20,-1-1 0,-1 0-1,-1-2 1,-26 24 0,36-37-478,0 0 0,-1 0-1,1 0 1,-1-1 0,0-1 0,-1 0 0,1 0-1,-1-1 1,0-1 0,-1 1 0,1-2 0,-19 3-1,10-4-4203</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0.675"/>
    </inkml:context>
    <inkml:brush xml:id="br0">
      <inkml:brushProperty name="width" value="0.05" units="cm"/>
      <inkml:brushProperty name="height" value="0.05" units="cm"/>
    </inkml:brush>
  </inkml:definitions>
  <inkml:trace contextRef="#ctx0" brushRef="#br0">67 0 10122,'0'0'2947,"0"31"-2618,0 214 411,1-217-640,0-19-77,0-1 0,-1 1 0,0-1 0,0 1 0,-1-1 0,0 1 0,-1-1 0,0 0 0,0 1 0,0-1 0,-8 14 0,10-21-10,0 0 0,-1-1 0,1 1-1,-1 0 1,1 0 0,0-1 0,-1 1 0,0-1 0,1 1 0,-1 0 0,1-1 0,-1 1 0,0-1 0,1 1 0,-1-1-1,0 0 1,1 1 0,-1-1 0,0 0 0,0 1 0,1-1 0,-1 0 0,0 0 0,0 0 0,0 0 0,1 1 0,-1-1-1,0 0 1,-1-1 0,1 1-1,-1-1-1,1 0 0,0 0 1,0 0-1,0 0 1,0 0-1,0 0 0,0 0 1,1-1-1,-1 1 1,0 0-1,1 0 0,-1-1 1,0 1-1,0-2 1,-2-6 16,1 0 1,-1 0-1,-1-18 1,3 11-45,0-1 0,1 1 0,1-1 0,4-30-1,-2 38-61,-1 1 0,1 0 0,0-1 0,1 1 0,0 0 0,0 1 0,0-1 0,1 1 0,0 0 0,12-12 0,-10 12-227,1 0-1,0 0 1,0 0 0,1 1-1,-1 1 1,1 0 0,17-8 0,38-6-4190,-33 12-2827</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1.064"/>
    </inkml:context>
    <inkml:brush xml:id="br0">
      <inkml:brushProperty name="width" value="0.05" units="cm"/>
      <inkml:brushProperty name="height" value="0.05" units="cm"/>
    </inkml:brush>
  </inkml:definitions>
  <inkml:trace contextRef="#ctx0" brushRef="#br0">40 86 8250,'0'0'3570,"5"25"-3287,20 79 10,-24-101-279,0-1 0,0 1 0,0-1 0,0 1 0,0-1 1,0 1-1,1-1 0,-1 0 0,1 1 0,0-1 0,-1 0 0,1 0 0,0 0 0,0 0 0,0-1 1,1 1-1,-1-1 0,0 1 0,1-1 0,-1 0 0,5 2 0,-2-2 6,0 0-1,0-1 1,0 1-1,1-1 1,-1 0-1,0-1 1,9-1-1,-3 1 14,-7 0-68,0 0 1,0 0-1,-1-1 1,1 1-1,0-1 1,0 0 0,-1 0-1,0 0 1,1 0-1,-1-1 1,0 1-1,0-1 1,0 0-1,0 0 1,-1 0-1,1 0 1,-1 0-1,0-1 1,1 1 0,-2-1-1,1 1 1,0-1-1,-1 0 1,0 0-1,0 0 1,1-4-1,1-4-91,0-1 0,-1 0 1,-1 0-1,0 0 0,0 0 0,-2 0 0,-1-14 0,2 24 142,-1 1-1,1-1 1,-1 0-1,0 0 1,0 0-1,0 1 1,0-1 0,0 0-1,-1 1 1,1-1-1,-1 1 1,0 0-1,0 0 1,0-1 0,0 1-1,0 0 1,0 0-1,0 1 1,0-1 0,-1 0-1,1 1 1,-1-1-1,0 1 1,1 0-1,-5-1 1,-2-1 141,-1 1-1,1 1 1,-1 0 0,0 0-1,0 1 1,-12 1 0,18-1-77,-1 0 0,1 1-1,0 0 1,0 0 0,0 0 0,-1 0 0,1 1 0,0-1 0,1 1 0,-1 0 0,0 0 0,0 1 0,1-1 0,0 1 0,-5 4 0,3-2 29,0 1 0,1-1 0,0 1 0,0 1 0,0-1 0,1 1 0,0-1 1,-3 11-1,0 3 93,1 1 1,1 1 0,1-1 0,1 0 0,1 27 0,0-34-138,2 0 0,0 0 0,0 0 0,6 22 0,-6-32-87,0 0 1,1 0-1,-1 0 0,1 0 1,0-1-1,0 1 0,1 0 1,-1-1-1,1 0 1,-1 1-1,1-1 0,0 0 1,1 0-1,-1-1 0,0 1 1,1-1-1,-1 1 0,1-1 1,0 0-1,6 2 0,11 1-707,1-1 0,-1-2 1,0 0-1,27 0 0,17-2-3048</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1.435"/>
    </inkml:context>
    <inkml:brush xml:id="br0">
      <inkml:brushProperty name="width" value="0.05" units="cm"/>
      <inkml:brushProperty name="height" value="0.05" units="cm"/>
    </inkml:brush>
  </inkml:definitions>
  <inkml:trace contextRef="#ctx0" brushRef="#br0">39 1 8490,'0'0'3208,"-2"27"-2871,-2 91-128,5-113-167,0 1-1,0 0 1,1 0 0,-1-1-1,1 1 1,0-1 0,1 1-1,-1-1 1,1 0 0,0 0-1,1 0 1,-1-1 0,1 1-1,0-1 1,0 0 0,0 0-1,1 0 1,-1 0 0,1-1-1,0 1 1,0-2 0,0 1-1,9 3 1,-8-3-23,-1 0 0,1-1 0,0 0-1,-1 0 1,1 0 0,0-1 0,0 0-1,1 0 1,-1 0 0,0-1 0,0 0 0,0 0-1,0-1 1,0 1 0,0-1 0,12-4-1,-14 3-76,1 0-1,0-1 0,-1 1 0,0-1 0,0 0 0,0 0 0,0-1 0,0 1 0,0-1 0,-1 0 0,0 0 1,0 0-1,0-1 0,0 1 0,-1 0 0,1-1 0,-1 0 0,0 0 0,2-8 0,-1 1-30,-1 0 0,0 0-1,0-1 1,-1 1 0,-1-1-1,0 0 1,-3-20-1,2 31 102,1 0 0,-1 1-1,1-1 1,-1 0-1,1 1 1,-1-1-1,0 1 1,0-1-1,0 1 1,0-1-1,0 1 1,0 0-1,0-1 1,-1 1-1,1 0 1,0 0-1,-1 0 1,1 0-1,-1 0 1,-1-1-1,-1 0 23,0 1 0,-1-1 0,1 1 0,-1 0 0,1 0 0,-1 0 0,-7 0 0,1 1 65,1 0 0,-1 1 0,1 0 0,-1 0 0,1 1 0,-15 6 0,16-5-29,0 2 0,0-1-1,0 1 1,1 1-1,0-1 1,0 2 0,0-1-1,1 1 1,0 0 0,0 0-1,0 1 1,1 0-1,-9 16 1,9-12-63,0 1 1,1-1-1,0 1 0,1 0 1,0 0-1,1 0 1,1 0-1,0 1 0,0 22 1,2-29-145,0-1 0,1 0 0,-1 1 0,1-1 0,2 9 0,-2-13 60,0 1 0,0-1 0,1 1 0,-1-1 0,0 0 0,1 0 0,-1 0 0,1 0 0,0 0 0,0 0 0,0 0 0,0-1 1,0 1-1,0 0 0,0-1 0,3 2 0,9 2-430,-1-1 0,1-1 1,-1 0-1,1 0 0,0-2 0,0 0 0,16 0 1,29-1-3851</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1.887"/>
    </inkml:context>
    <inkml:brush xml:id="br0">
      <inkml:brushProperty name="width" value="0.05" units="cm"/>
      <inkml:brushProperty name="height" value="0.05" units="cm"/>
    </inkml:brush>
  </inkml:definitions>
  <inkml:trace contextRef="#ctx0" brushRef="#br0">0 0 1096,'0'0'9870,"0"29"-9322,2 93-190,1-83 66,10 57 0,-1-18 53,-5-15-78,-4-60-142,2-10-117,3-11-3,14-79-598,-14 50 68,3 1 1,2 1 0,22-51 0,-34 94 390,-1 1 0,1-1 0,0 1 0,-1-1 0,1 1 0,0-1 0,0 1 0,0-1 0,0 1 0,0 0 0,1 0 0,-1 0 0,0-1 0,2 0-1,-2 2 7,-1 0 0,0 0 0,1 0 0,-1 0 0,1 0 0,-1 1 0,0-1 0,1 0-1,-1 0 1,1 0 0,-1 0 0,0 0 0,1 1 0,-1-1 0,1 0 0,-1 0-1,0 1 1,1-1 0,-1 0 0,0 0 0,0 1 0,1-1 0,-1 0 0,0 1-1,0-1 1,1 1 0,-1-1 0,0 0 0,0 1 0,0-1 0,0 1 0,1 0-1,9 47 382,-10-42-340,15 135 867,-15-141-904,0 0 0,0 0 0,0 1 0,0-1 0,0 0 0,0 1 0,0-1 0,0 0-1,1 0 1,-1 1 0,0-1 0,0 0 0,0 0 0,0 1 0,0-1 0,0 0 0,0 0 0,1 1 0,-1-1 0,0 0 0,0 0 0,0 0 0,1 1 0,-1-1 0,0 0 0,0 0 0,1 0 0,-1 0 0,0 1 0,0-1-1,1 0 1,-1 0 0,0 0 0,0 0 0,1 0 0,-1 0 0,0 0 0,0 0 0,1 0 0,-1 0 0,0 0 0,1 0 0,-1 0 0,0 0 0,0 0 0,1 0 0,10-13 301,29-91-311,-15 37-144,-19 56 157,-2 9-123,0 22-7,-3 13 85,0-5-172,6 35 0,-6-54-186,2 0 1,-1 0 0,1 0-1,0 0 1,0-1 0,1 0 0,1 1-1,4 7 1,13 6-2534</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2.277"/>
    </inkml:context>
    <inkml:brush xml:id="br0">
      <inkml:brushProperty name="width" value="0.05" units="cm"/>
      <inkml:brushProperty name="height" value="0.05" units="cm"/>
    </inkml:brush>
  </inkml:definitions>
  <inkml:trace contextRef="#ctx0" brushRef="#br0">69 113 6849,'0'0'4480,"-1"28"-3878,-1 177 611,8 169 1134,-8-406-2458,-2 0 0,-1 0 0,-13-39 0,-6-43-758,17 44 429,2-100 1,5 139 432,0 23-2,1 0-1,-1 0 0,1 0 1,1 0-1,0 0 0,0 1 1,0-1-1,1 0 0,0 1 1,0 0-1,1-1 1,6-8-1,-7 12 7,1-1-1,0 1 1,0-1 0,1 1 0,0 0-1,-1 1 1,1-1 0,0 1-1,0 0 1,1 0 0,-1 1 0,1-1-1,-1 1 1,1 1 0,0-1 0,0 1-1,7-1 1,-4 0 36,0 1 0,0 0 0,0 1 0,0 0-1,1 1 1,-1 0 0,11 2 0,-17-2-12,-1 0 1,1 0-1,-1 0 0,0 0 1,0 0-1,0 1 1,0-1-1,0 0 0,0 1 1,0 0-1,0-1 0,0 1 1,-1 0-1,1 0 1,0 0-1,-1 0 0,0 0 1,0 0-1,0 1 0,0-1 1,0 0-1,0 1 1,0-1-1,-1 1 0,1-1 1,-1 0-1,1 1 1,-1-1-1,0 1 0,-1 3 1,1-1 26,0 0 0,0 1 1,-1-1-1,0 0 1,0 0-1,0 0 0,-1 0 1,1 0-1,-1 0 1,-1 0-1,1-1 0,-1 1 1,-4 5-1,0-1 1,-1-1 0,0 1 0,-1-2 0,0 1 0,-11 6 0,9-7-316,-1 0 0,-1 0 0,1-1 0,-1 0 0,0-1 0,0-1 1,0 0-1,-1-1 0,-17 3 0,-1-5-2715</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2.633"/>
    </inkml:context>
    <inkml:brush xml:id="br0">
      <inkml:brushProperty name="width" value="0.05" units="cm"/>
      <inkml:brushProperty name="height" value="0.05" units="cm"/>
    </inkml:brush>
  </inkml:definitions>
  <inkml:trace contextRef="#ctx0" brushRef="#br0">35 0 7298,'0'0'4971,"-3"31"-3987,-22 190 677,18-127-330,8 166 1,0-249-1298,1 0 1,0 0-1,0-1 1,1 1-1,0 0 1,1-1-1,0 0 0,7 12 1,-8-18-61,-1 0 0,0 0 0,1-1 0,0 1 0,0-1 0,0 0 0,0 0 0,1 0 0,-1 0 0,1 0 0,0-1 0,-1 0 0,1 1 0,0-1 0,1-1-1,-1 1 1,0-1 0,0 1 0,1-1 0,-1-1 0,1 1 0,-1 0 0,7-1 0,-3-1-249,0 0 0,0 0 0,0 0 0,0-1 0,0-1 0,0 1 0,-1-1-1,1 0 1,-1-1 0,0 0 0,0 0 0,0-1 0,9-7 0,33-36-4078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01.715"/>
    </inkml:context>
    <inkml:brush xml:id="br0">
      <inkml:brushProperty name="width" value="0.05" units="cm"/>
      <inkml:brushProperty name="height" value="0.05" units="cm"/>
    </inkml:brush>
  </inkml:definitions>
  <inkml:trace contextRef="#ctx0" brushRef="#br0">0 470 8906,'0'0'1772,"16"-26"-1356,3-7-327,6-11 87,52-68 1,14 4 418,20-25 1428,-105 123-1373,-3 6-167,-3 8-253,-1 15-348,1 472 392,2-445-653,14 80 0,7-16-4212,-6-39-5325</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2.979"/>
    </inkml:context>
    <inkml:brush xml:id="br0">
      <inkml:brushProperty name="width" value="0.05" units="cm"/>
      <inkml:brushProperty name="height" value="0.05" units="cm"/>
    </inkml:brush>
  </inkml:definitions>
  <inkml:trace contextRef="#ctx0" brushRef="#br0">0 68 12587,'0'0'2136,"201"-53"-2920,-120 45-544,-19 2-1097,-20 6-6249</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3.304"/>
    </inkml:context>
    <inkml:brush xml:id="br0">
      <inkml:brushProperty name="width" value="0.05" units="cm"/>
      <inkml:brushProperty name="height" value="0.05" units="cm"/>
    </inkml:brush>
  </inkml:definitions>
  <inkml:trace contextRef="#ctx0" brushRef="#br0">0 322 9554,'0'0'5505,"198"-61"-5505,-143 52-96,16-3-1296,-13 3-1257,-12 1-4624</inkml:trace>
  <inkml:trace contextRef="#ctx0" brushRef="#br0" timeOffset="1">214 1 11747,'0'0'3408,"6"149"-3312,1-82-40,-4 3-56,-3 23-432,0-17-1360,0-15-2353</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3.818"/>
    </inkml:context>
    <inkml:brush xml:id="br0">
      <inkml:brushProperty name="width" value="0.05" units="cm"/>
      <inkml:brushProperty name="height" value="0.05" units="cm"/>
    </inkml:brush>
  </inkml:definitions>
  <inkml:trace contextRef="#ctx0" brushRef="#br0">222 0 9914,'0'0'2250,"-29"2"-1455,-94 12-399,120-14-361,-1 1 1,1-1-1,0 1 1,0 0-1,0 0 1,-1 0 0,1 1-1,0-1 1,0 1-1,1-1 1,-1 1-1,0 0 1,1 0-1,-1 0 1,1 1-1,-1-1 1,1 0-1,0 1 1,0 0-1,0-1 1,-3 7-1,4-4 40,-1 1 0,1 0 0,0 0 0,0 0 0,1 0 0,-1-1-1,1 1 1,1 8 0,0 1 20,0-8-50,-1 0 0,2-1 1,-1 1-1,1 0 0,0-1 1,0 1-1,1-1 1,0 0-1,0 0 0,1 0 1,-1 0-1,1-1 1,0 1-1,1-1 0,8 8 1,10 8 95,1-1 1,30 21-1,-23-19-25,17 12-22,-25-19-55,0 2 1,-1 0-1,28 30 0,-48-46-31,-1 1 0,0-1 0,0 0 0,0 0 0,0 0 0,0 1 0,-1-1 0,1 0 0,0 1 1,-1-1-1,1 1 0,-1-1 0,1 1 0,-1-1 0,1 1 0,-1-1 0,0 1 0,0-1 0,0 3 0,0-3 1,-1 0 0,1 0-1,-1-1 1,1 1 0,-1 0 0,1 0 0,-1 0 0,0 0 0,0 0-1,1-1 1,-1 1 0,0 0 0,0-1 0,0 1 0,0 0-1,1-1 1,-1 1 0,0-1 0,0 0 0,-2 1 0,-6 2-10,0-1 0,0-1 0,0 0 0,-17 0 0,25-1-3,-9 1-254,0-1 1,0-1 0,-1 0 0,1 0-1,0-1 1,0 0 0,0-1 0,1 0 0,-1 0-1,0-1 1,1 0 0,0-1 0,0 0-1,1-1 1,-1 0 0,-7-7 0,-23-27-3744</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4.298"/>
    </inkml:context>
    <inkml:brush xml:id="br0">
      <inkml:brushProperty name="width" value="0.05" units="cm"/>
      <inkml:brushProperty name="height" value="0.05" units="cm"/>
    </inkml:brush>
  </inkml:definitions>
  <inkml:trace contextRef="#ctx0" brushRef="#br0">47 0 10186,'0'0'3161,"-7"26"-2200,-23 85-432,27-99-433,1-1 1,0 1 0,1 0 0,0 0 0,1 17 0,1-6 71,0-15-124,-1 1 0,2-1-1,-1 1 1,1-1 0,0 0 0,1 0 0,0 0-1,0 0 1,1 0 0,0-1 0,0 1 0,9 10-1,-11-16-46,0 1 0,1 0-1,-1 0 1,1-1-1,-1 1 1,1-1 0,0 0-1,0 0 1,0 0-1,0 0 1,0 0 0,1-1-1,-1 1 1,0-1-1,1 0 1,-1 0 0,1 0-1,0-1 1,-1 1 0,1-1-1,-1 0 1,1 0-1,0 0 1,-1 0 0,1-1-1,-1 0 1,1 1-1,-1-1 1,1-1 0,-1 1-1,1 0 1,3-3-1,1-1-88,-2 0-1,1 0 1,-1-1-1,1 0 0,-1 0 1,-1 0-1,1-1 0,6-11 1,34-64-1267,-37 65 1290,-1 0-1,-1-1 1,0 0 0,-1 0-1,-1 0 1,-1-1 0,3-32-1,-7 50 696,0 10 60,-1 75-576,4 107 521,-3-185-616,1 0 1,0 0 0,0 0-1,0-1 1,1 1 0,0 0-1,0-1 1,1 1 0,0-1 0,0 0-1,0 0 1,7 9 0,-8-12-14,0 0 1,0 0 0,1 0-1,-1 0 1,1 0 0,-1 0-1,1-1 1,0 1 0,0-1-1,-1 0 1,1 0 0,0 0-1,0 0 1,0 0 0,0 0-1,0-1 1,1 0 0,-1 0-1,0 0 1,0 0 0,0 0-1,0 0 1,0-1 0,0 1-1,0-1 1,4-1 0,-4 0-12,1 0 0,-1 1 1,0-1-1,0 0 0,0 0 1,0-1-1,-1 1 0,1-1 1,0 1-1,-1-1 1,0 0-1,1 0 0,-1 0 1,-1 0-1,1 0 0,2-6 1,1-4-67,0-1 1,-1 1 0,3-15 0,-2 5-27,-1-1 0,-2 0-1,0-1 1,-2-34 0,-1 49 89,0 1 0,-1-1-1,0 0 1,0 1-1,-1-1 1,-4-8-1,4 13 17,1 1-1,0-1 0,-1 1 0,0 0 0,0 0 0,0 0 0,0 1 0,-1-1 0,0 1 0,1-1 0,-1 1 0,-8-4 0,11 6-49,0 0-1,-1 0 0,1 1 0,-1-1 0,1 0 0,-1 1 1,1-1-1,-1 1 0,1 0 0,-1-1 0,0 1 0,1 0 0,-1 0 1,0 0-1,1 0 0,-1 0 0,1 0 0,-1 1 0,0-1 1,-2 1-1,3 0-166,0 0 1,-1 0-1,1 0 0,0 0 1,0 0-1,0 0 1,0 1-1,0-1 1,0 0-1,1 0 0,-1 1 1,0-1-1,1 1 1,-1-1-1,1 0 1,-1 1-1,1-1 0,0 1 1,-1-1-1,1 3 1,-1 20-6729</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4.641"/>
    </inkml:context>
    <inkml:brush xml:id="br0">
      <inkml:brushProperty name="width" value="0.05" units="cm"/>
      <inkml:brushProperty name="height" value="0.05" units="cm"/>
    </inkml:brush>
  </inkml:definitions>
  <inkml:trace contextRef="#ctx0" brushRef="#br0">1 394 8914,'0'0'4985,"42"157"-4697,-29-110-144,0-3-24,-3-4-120,-1-7-280,-2-10-1168,-1-14-1489</inkml:trace>
  <inkml:trace contextRef="#ctx0" brushRef="#br0" timeOffset="1">40 0 5825,'0'0'0</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5.014"/>
    </inkml:context>
    <inkml:brush xml:id="br0">
      <inkml:brushProperty name="width" value="0.05" units="cm"/>
      <inkml:brushProperty name="height" value="0.05" units="cm"/>
    </inkml:brush>
  </inkml:definitions>
  <inkml:trace contextRef="#ctx0" brushRef="#br0">1 0 880,'162'112'6574,"-134"-87"-5052,-22-13-775,-6-11-689,37 119 4282,-4-18-2655,9 94 82,-28-117-1232,33 103 0,-44-172-550,11 25 159,-13-34-163,-1 0 0,1 0 1,0 1-1,-1-1 0,1 0 0,0 0 1,0 0-1,0 0 0,0 0 1,0 0-1,0-1 0,0 1 0,0 0 1,0 0-1,1-1 0,-1 1 1,0-1-1,0 1 0,1-1 0,-1 1 1,0-1-1,3 0 0,-4 0 19,1 0-34,-1 0-1,1 0 0,-1 0 1,1 0-1,0 0 1,-1 0-1,1 0 0,0 0 1,-1-1-1,1 1 0,-1 0 1,1 0-1,-1-1 1,1 1-1,-1-1 0,1 1 1,-1 0-1,1-1 0,-1 1 1,1-1-1,-1 1 1,1-1-1,-1 1 0,0-1 1,1 0-1,10-20-1501,-1-1 0,12-33 0,-5-2-2711</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5.355"/>
    </inkml:context>
    <inkml:brush xml:id="br0">
      <inkml:brushProperty name="width" value="0.05" units="cm"/>
      <inkml:brushProperty name="height" value="0.05" units="cm"/>
    </inkml:brush>
  </inkml:definitions>
  <inkml:trace contextRef="#ctx0" brushRef="#br0">1 356 9026,'0'0'5881,"194"-70"-7217,-122 58-72,31 1-185,-18 2-759,-14 3-4626</inkml:trace>
  <inkml:trace contextRef="#ctx0" brushRef="#br0" timeOffset="1">620 0 7274,'0'0'5614,"-18"26"-5063,-56 84-155,72-106-358,-1 0 0,1 0 0,0 0 0,0 0-1,0 0 1,1 0 0,-1 0 0,1 1 0,0-1 0,0 1 0,1-1 0,0 1 0,-1-1 0,1 1 0,1-1-1,-1 1 1,1-1 0,-1 1 0,1-1 0,1 0 0,2 9 0,-2-7 21,9 16 70,0 0-1,1-1 0,1-1 0,1 0 0,1-1 0,1 0 0,26 24 0,-30-31-109,-1-2 1,1 1 0,1-2 0,0 1-1,0-2 1,1 0 0,0 0-1,1-1 1,24 7 0,-30-11-243,0-1 1,0 0-1,0-1 0,0 0 1,1-1-1,-1 0 0,0 0 1,0-1-1,0 0 1,0-1-1,0 0 0,0 0 1,0-1-1,0 0 0,-1-1 1,1 1-1,13-10 1,35-29-4215</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5.681"/>
    </inkml:context>
    <inkml:brush xml:id="br0">
      <inkml:brushProperty name="width" value="0.05" units="cm"/>
      <inkml:brushProperty name="height" value="0.05" units="cm"/>
    </inkml:brush>
  </inkml:definitions>
  <inkml:trace contextRef="#ctx0" brushRef="#br0">1 1 10298,'0'0'2723,"2"32"-1966,0-1-580,2 30 397,16 86 0,12 114 1200,-15-96-1407,-12-150-510,1-12-506,-4-5 588,-1 1 0,1 0 0,-1 0 0,0-1-1,0 1 1,1-1 0,-1 1 0,0-1 0,0 0-1,-1 1 1,1-1 0,1-3 0,32-87-1019,22-48 355,-47 119 716,-6 13 65,1 1 0,-1-1-1,1 0 1,1 1 0,-1 0 0,1 0-1,1 1 1,-1-1 0,8-6-1,-12 12-22,0 1-1,0-1 0,0 0 1,0 1-1,0-1 0,0 1 1,0-1-1,0 1 0,0 0 1,0-1-1,0 1 0,0 0 1,0 0-1,0 0 0,0 0 1,1 0-1,-1 0 0,0 0 1,0 0-1,0 0 0,0 1 1,0-1-1,0 0 0,0 1 1,0-1-1,0 1 0,0-1 1,0 1-1,0-1 0,0 1 1,0 0-1,0-1 0,0 1 1,-1 0-1,1 0 0,0 0 1,-1-1-1,1 1 0,0 0 1,-1 0-1,1 0 0,0 2 1,3 6 67,0 0 0,-1 0 1,0 0-1,2 10 0,-2-7 56,37 172-119,-23-59-5645,-13-83-3101</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7.419"/>
    </inkml:context>
    <inkml:brush xml:id="br0">
      <inkml:brushProperty name="width" value="0.05" units="cm"/>
      <inkml:brushProperty name="height" value="0.05" units="cm"/>
    </inkml:brush>
  </inkml:definitions>
  <inkml:trace contextRef="#ctx0" brushRef="#br0">48 68 9098,'0'0'2945,"-4"38"-2697,1-8-162,-13 238 997,16-224-871,0 27 300,14 126 0,27 37 419,-67-377 641,5 30-2042,-7-125 0,23 153 235,11-141 0,-5 217 233,1 0 1,0 0 0,0 0 0,1 0 0,0 0-1,1 0 1,0 1 0,8-13 0,-9 17-2,0 0 1,0 0-1,0 0 1,0 1-1,0 0 1,1-1 0,0 1-1,-1 1 1,1-1-1,0 0 1,0 1-1,1 0 1,-1 0 0,0 0-1,1 1 1,-1-1-1,1 1 1,5-1-1,-3 2-2,1-1-1,-1 1 0,0 0 0,0 1 0,0-1 0,0 2 0,0-1 1,0 1-1,0 0 0,0 0 0,0 1 0,-1 0 0,1 0 1,-1 0-1,12 9 0,-9-4 10,0 0 0,-1 0 0,0 1-1,0 0 1,-1 1 0,-1-1 0,1 1 0,-1 1 0,5 11 0,-6-9 45,0-1 1,-1 1-1,-1 0 1,0 0-1,0 0 0,-1 0 1,-1 0-1,0 1 1,-1-1-1,0 0 1,-1 1-1,-1-1 1,0 0-1,-1 0 1,0 0-1,-1 0 0,0-1 1,-1 1-1,-1-1 1,0 0-1,0 0 1,-1-1-1,-16 19 1,7-12-20,-1-1 0,0-1 0,-21 16 1,32-28-209,0 0 1,1 0 0,-1 0 0,-1-1-1,1 0 1,0 0 0,-1-1 0,1 1-1,-1-2 1,0 1 0,0-1 0,0 0-1,0 0 1,-11 0 0,16-1-68,0-1 1,0 1 0,1 0-1,-1-1 1,0 1-1,0-1 1,1 1-1,-1-1 1,0 0 0,1 0-1,-1 0 1,1 0-1,-1 0 1,-1-1 0,-12-27-7695</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7.745"/>
    </inkml:context>
    <inkml:brush xml:id="br0">
      <inkml:brushProperty name="width" value="0.05" units="cm"/>
      <inkml:brushProperty name="height" value="0.05" units="cm"/>
    </inkml:brush>
  </inkml:definitions>
  <inkml:trace contextRef="#ctx0" brushRef="#br0">1 1 9706,'0'0'2451,"2"29"-1872,10 97-37,0 111 2395,-14-290-2661,0 30-271,1 1 0,1-1 1,1 1-1,6-32 0,-4 47-78,-1 0-1,1 0 1,0 0 0,1 0 0,0 1 0,0-1-1,0 1 1,1 0 0,0 0 0,0 0 0,0 1-1,1 0 1,0 0 0,0 0 0,10-6-1,-2 4-554,-1-1-1,2 2 0,-1 0 0,1 0 0,0 1 1,24-4-1,4 4-3105</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0.776"/>
    </inkml:context>
    <inkml:brush xml:id="br0">
      <inkml:brushProperty name="width" value="0.05" units="cm"/>
      <inkml:brushProperty name="height" value="0.05" units="cm"/>
    </inkml:brush>
  </inkml:definitions>
  <inkml:trace contextRef="#ctx0" brushRef="#br0">55 63 1920,'0'0'3587,"0"-8"-3135,0-45 5298,-1 52-5701,0 7-51,-20 379 1955,18-293-1728,-8 177 572,-4 198 45,14-405-583,-1-15-2864,3-60 1872,1 1 0,0 0 1,1 0-1,6-19 0,10-26-3701</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8.119"/>
    </inkml:context>
    <inkml:brush xml:id="br0">
      <inkml:brushProperty name="width" value="0.05" units="cm"/>
      <inkml:brushProperty name="height" value="0.05" units="cm"/>
    </inkml:brush>
  </inkml:definitions>
  <inkml:trace contextRef="#ctx0" brushRef="#br0">1 123 3137,'0'0'10297,"11"26"-9763,41 80-135,-50-102-378,0-1-1,1 1 1,-1-1-1,1 0 0,0 0 1,0 0-1,0 0 1,0 0-1,1-1 1,-1 1-1,1-1 1,-1 0-1,1 0 1,0 0-1,0-1 1,0 1-1,0-1 1,0 0-1,0 0 1,0 0-1,1-1 1,-1 1-1,0-1 1,0 0-1,1-1 1,-1 1-1,6-2 1,9 1 31,-12 1-86,0 0 0,0 0 0,0-1 1,0 0-1,0-1 0,0 1 0,0-1 1,0-1-1,0 1 0,-1-1 0,8-4 1,-9 3-56,-1 1 1,1-1-1,-1 0 1,0 0-1,0 0 1,-1-1-1,1 1 1,-1-1-1,0 0 1,0 0-1,0 0 1,-1-1-1,1 1 1,1-7-1,-1 1-16,0 1-1,-1 0 1,0-1 0,0 1-1,-1-1 1,0 0-1,-1 0 1,-1 1-1,1-1 1,-5-17 0,4 24 142,0 1 0,0-1 0,-1 0 1,0 1-1,1-1 0,-1 1 1,-1-1-1,1 1 0,0 0 0,-1 0 1,0 0-1,1 0 0,-1 0 0,0 1 1,-1-1-1,1 1 0,0 0 1,-1 0-1,1 0 0,-1 0 0,0 1 1,1-1-1,-1 1 0,0 0 1,0 0-1,0 1 0,0-1 0,0 1 1,0-1-1,-7 2 0,2-1 65,1 0 0,0 1 0,-1 0 0,1 1 0,-1-1 0,1 2 0,0-1 0,0 1 0,0 0 0,1 1 0,-1 0 0,1 0 0,-1 1 0,2-1 1,-1 2-1,0-1 0,1 1 0,0 0 0,0 0 0,1 1 0,-9 11 0,5-4-31,0 0 1,1 0 0,0 1-1,1 0 1,1 1 0,0-1-1,1 1 1,1 0 0,0 0-1,1 1 1,1-1 0,1 1 0,0-1-1,1 1 1,3 22 0,-2-35-115,-1 0 1,1 0-1,1 0 1,-1 0-1,0 0 1,1 0-1,0 0 1,0 0-1,0-1 1,0 1-1,1 0 1,-1-1-1,1 0 1,0 0-1,0 0 1,0 0-1,0 0 1,1-1-1,-1 1 1,1-1-1,-1 0 1,1 0-1,0 0 1,0 0-1,0-1 1,6 2-1,10 1-589,-1 0 0,1-2 0,0 0 0,29-2 1,-22 0-385,58 1-3892</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8.480"/>
    </inkml:context>
    <inkml:brush xml:id="br0">
      <inkml:brushProperty name="width" value="0.05" units="cm"/>
      <inkml:brushProperty name="height" value="0.05" units="cm"/>
    </inkml:brush>
  </inkml:definitions>
  <inkml:trace contextRef="#ctx0" brushRef="#br0">22 1 6873,'0'0'6074,"-3"28"-5545,-6 92-235,10-116-274,-1 0 0,0-1 1,1 1-1,-1 0 0,1-1 1,0 1-1,0 0 0,1-1 1,-1 0-1,1 1 0,0-1 1,0 0-1,0 1 0,0-1 1,0 0-1,1-1 0,-1 1 1,1 0-1,0-1 0,0 1 0,0-1 1,0 0-1,0 0 0,0 0 1,1-1-1,-1 1 0,1-1 1,-1 1-1,1-1 0,-1 0 1,1-1-1,6 2 0,-3-1-57,1 1-1,-1-1 1,1-1-1,-1 1 0,0-1 1,1-1-1,-1 1 0,1-1 1,-1 0-1,1-1 0,-1 0 1,0 0-1,0-1 1,0 1-1,0-2 0,-1 1 1,1-1-1,-1 0 0,0 0 1,0 0-1,0-1 0,0 0 1,-1 0-1,0-1 1,0 0-1,0 0 0,-1 0 1,0 0-1,0 0 0,-1-1 1,1 0-1,-2 0 0,1 0 1,-1 0-1,0 0 1,0 0-1,-1-1 0,0 1 1,0-1-1,-1-12 0,0 15 14,1 2 36,-1 0 0,0-1 0,-1 1 0,1 0 0,0 0 0,-1 0-1,0-1 1,-1-2 0,2 5 7,-1 0-1,0 0 0,0 0 1,0 0-1,0 0 0,0 0 1,0 0-1,0 1 1,0-1-1,0 0 0,0 1 1,0-1-1,-1 1 0,1-1 1,0 1-1,0-1 1,-1 1-1,1 0 0,0 0 1,0-1-1,-1 1 0,-1 0 1,-8 0 72,0-1 0,1 1 0,-1 1 0,0 0 0,0 0 0,1 1 0,-1 1 0,1 0 0,-1 0 0,1 1 0,0 0 0,1 1 0,-1 0 1,1 0-1,0 1 0,0 1 0,0-1 0,1 1 0,0 1 0,1-1 0,-1 1 0,1 1 0,1-1 0,0 1 0,0 0 0,1 1 0,0 0 0,0-1 0,1 1 0,1 1 0,-1-1 0,2 0 0,0 1 0,0 0 1,0-1-1,1 18 0,1-23-143,1 0 1,-1 0-1,1-1 1,0 1 0,0-1-1,1 1 1,0-1-1,-1 1 1,1-1 0,1 0-1,-1 0 1,0 0-1,1 0 1,0 0 0,0 0-1,0-1 1,1 1-1,-1-1 1,1 0 0,0 0-1,-1 0 1,9 4-1,1-2-308,-1 1-1,1-2 0,0 0 0,0 0 1,0-1-1,23 2 0,42 2-2338,-5-7-1609</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8.850"/>
    </inkml:context>
    <inkml:brush xml:id="br0">
      <inkml:brushProperty name="width" value="0.05" units="cm"/>
      <inkml:brushProperty name="height" value="0.05" units="cm"/>
    </inkml:brush>
  </inkml:definitions>
  <inkml:trace contextRef="#ctx0" brushRef="#br0">53 1 10130,'0'0'3444,"-8"31"-3044,-22 103 6,25-105-163,1 1-1,1 58 0,1-29-40,2-36-103,0-16-123,0-10-249,5-20 86,1 0-1,1 0 1,1 1 0,1 0-1,13-24 1,-11 22 84,-7 14 67,-1 3 27,-1 0-1,1 1 1,1-1 0,-1 1 0,1 0 0,0 0-1,1 0 1,-1 0 0,1 1 0,0-1 0,6-3 0,-10 8 6,-1 1 0,1 0 1,-1-1-1,1 1 0,0 0 1,-1 0-1,1-1 0,-1 1 1,1 0-1,0 0 0,-1 0 1,1 0-1,0 0 0,-1 0 1,1 0-1,-1 0 0,1 0 1,0 0-1,-1 0 0,1 1 1,0-1-1,-1 0 0,1 0 1,-1 0-1,1 1 0,-1-1 1,1 0-1,-1 1 0,1-1 1,-1 1-1,1-1 0,-1 0 1,1 1-1,-1-1 0,1 1 1,-1-1-1,0 1 0,1 0 1,-1-1-1,0 1 0,0-1 1,0 1-1,1 0 0,-1 0 1,6 30 76,-5-26-60,4 50 542,-3 69 0,-2-87-463,0-37-99,0 0 0,0 1-1,0-1 1,0 0 0,-1 0-1,1 0 1,0 1 0,0-1-1,0 0 1,0 0 0,0 0-1,0 1 1,0-1 0,0 0-1,0 0 1,0 0 0,0 1-1,0-1 1,1 0 0,-1 0-1,0 0 1,0 0 0,0 1-1,0-1 1,0 0 0,0 0-1,0 0 1,0 0 0,1 1-1,-1-1 1,0 0 0,0 0 0,0 0-1,0 0 1,0 0 0,1 0-1,-1 1 1,0-1 0,0 0-1,0 0 1,0 0 0,1 0-1,-1 0 1,0 0 0,0 0-1,0 0 1,1 0 0,-1 0-1,0 0 1,0 0 0,0 0-1,1 0 1,-1 0 0,0 0-1,0 0 1,0 0 0,1 0-1,-1 0 1,0 0 0,0-1-1,0 1 1,0 0 0,1 0 0,-1 0-1,0 0 1,0 0 0,0 0-1,0-1 1,1 1 0,8-10-452,4-19-447,-1 1-1,17-61 1,-18 50-1246,17-38 0</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9.348"/>
    </inkml:context>
    <inkml:brush xml:id="br0">
      <inkml:brushProperty name="width" value="0.05" units="cm"/>
      <inkml:brushProperty name="height" value="0.05" units="cm"/>
    </inkml:brush>
  </inkml:definitions>
  <inkml:trace contextRef="#ctx0" brushRef="#br0">91 164 8906,'0'0'3681,"-1"33"-2850,-3 110-77,4-74 64,3 0-1,16 88 0,-1-21-147,-17-67-192,-13-87-259,-5-11-294,2-1 0,1 0 0,2-1 0,1 0 0,1-1 0,-9-55 0,11 31-181,2 0 0,3 0 0,5-65 0,-1 107 215,0 0 0,2-1-1,-1 2 1,2-1 0,0 0-1,0 1 1,1-1 0,1 1-1,1 1 1,-1-1 0,2 1-1,10-14 1,-13 20 37,1-1-1,0 1 1,0 0-1,1 1 1,-1-1-1,1 1 1,0 1-1,0-1 1,1 1 0,0 0-1,-1 1 1,1 0-1,0 0 1,0 1-1,1 0 1,-1 0 0,0 1-1,1 0 1,-1 0-1,1 1 1,11 1-1,-17 0 13,0 0 0,0 0 0,0 0-1,0 0 1,0 1 0,0-1 0,0 1 0,-1-1-1,1 1 1,0 0 0,-1 0 0,1 0-1,-1 1 1,0-1 0,0 1 0,0-1 0,0 1-1,0 0 1,-1-1 0,1 1 0,-1 0-1,0 0 1,1 0 0,-1 0 0,-1 1-1,1-1 1,0 3 0,3 11 80,-2 1 1,0-1-1,0 29 0,-3-36-38,0-1-1,-1 1 1,0 0-1,0-1 1,-1 0-1,0 0 1,0 0 0,-1 0-1,-1 0 1,1-1-1,-2 1 1,1-1-1,-1-1 1,-7 9-1,7-9-172,0-1 0,-1 1-1,1-1 1,-1-1-1,0 1 1,-1-1 0,1 0-1,-1-1 1,0 0 0,-1 0-1,1-1 1,0 0-1,-1 0 1,0-1 0,-11 2-1,-15-4-3479,10 0-4004</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0:59.703"/>
    </inkml:context>
    <inkml:brush xml:id="br0">
      <inkml:brushProperty name="width" value="0.05" units="cm"/>
      <inkml:brushProperty name="height" value="0.05" units="cm"/>
    </inkml:brush>
  </inkml:definitions>
  <inkml:trace contextRef="#ctx0" brushRef="#br0">20 1 9762,'0'0'4058,"-2"33"-3206,-8 110-130,2 192 1843,8-279-2293,0-48-248,0 0 0,1 0-1,0-1 1,0 1 0,0 0 0,4 10 0,-4-16-50,0 1-1,0-1 0,1 0 1,-1 1-1,0-1 0,1 0 0,0 0 1,-1 0-1,1 0 0,0 0 0,0 0 1,0-1-1,0 1 0,0-1 1,0 1-1,1-1 0,-1 0 0,1 0 1,-1 0-1,0 0 0,1 0 1,0-1-1,4 2 0,2-1-418,0-1 1,0 0-1,1 0 0,-1-1 1,0 0-1,0 0 0,0-1 1,13-4-1,24-18-3964</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00.046"/>
    </inkml:context>
    <inkml:brush xml:id="br0">
      <inkml:brushProperty name="width" value="0.05" units="cm"/>
      <inkml:brushProperty name="height" value="0.05" units="cm"/>
    </inkml:brush>
  </inkml:definitions>
  <inkml:trace contextRef="#ctx0" brushRef="#br0">0 3 11466,'0'0'3921,"188"0"-4953,-129-3-688,-14 3-1025,-19 0-6281</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33.072"/>
    </inkml:context>
    <inkml:brush xml:id="br0">
      <inkml:brushProperty name="width" value="0.05" units="cm"/>
      <inkml:brushProperty name="height" value="0.05" units="cm"/>
    </inkml:brush>
  </inkml:definitions>
  <inkml:trace contextRef="#ctx0" brushRef="#br0">1 26 9090,'0'0'5169,"29"0"-4849,3 0 112,11 0-96,8 0-144,5 0-64,-1 0-128,3 0-600,-6 0-504,0-8-920,-13-1-961,-14 0-5833</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33.464"/>
    </inkml:context>
    <inkml:brush xml:id="br0">
      <inkml:brushProperty name="width" value="0.05" units="cm"/>
      <inkml:brushProperty name="height" value="0.05" units="cm"/>
    </inkml:brush>
  </inkml:definitions>
  <inkml:trace contextRef="#ctx0" brushRef="#br0">11 0 6873,'0'0'7562,"-10"167"-7458,16-86-104,1 4 0,-7 23-776,0-21-1168,0-20-2057</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33.872"/>
    </inkml:context>
    <inkml:brush xml:id="br0">
      <inkml:brushProperty name="width" value="0.05" units="cm"/>
      <inkml:brushProperty name="height" value="0.05" units="cm"/>
    </inkml:brush>
  </inkml:definitions>
  <inkml:trace contextRef="#ctx0" brushRef="#br0">328 0 11506,'0'0'1315,"-30"16"-876,-92 51-228,118-65-208,1 0 0,0 0 1,-1 1-1,1-1 0,0 1 1,1 0-1,-1 0 0,0 0 1,1 0-1,-3 3 0,5-4-7,-1-1 0,1 1 0,-1 0 0,1-1 0,0 1 0,-1-1 0,1 1 0,0 0 0,0-1 0,0 1 0,0 0 0,1 2 0,0 6-29,-1-8 30,0 1 1,1 0 0,-1 0-1,1 0 1,0 0 0,-1-1-1,1 1 1,1 0 0,-1-1 0,0 1-1,1-1 1,-1 1 0,1-1-1,0 1 1,-1-1 0,1 0 0,0 0-1,1 0 1,-1 0 0,0-1-1,1 1 1,-1 0 0,0-1-1,4 2 1,8 3 57,-1-1-1,1 0 1,24 5 0,-14-5 33,1 2 16,12 3-7,42 16 0,-71-22-96,1-1 0,-1 2 0,0-1 0,0 1 0,0 0 0,0 1 0,-1-1 0,0 2 0,0-1 0,7 10 0,-11-11 5,-1 0-1,1 0 1,-1 0-1,0 0 1,-1 0-1,1 1 1,-1-1-1,0 0 1,-1 1-1,1-1 1,-1 1-1,0-1 0,-1 1 1,1-1-1,-1 0 1,0 1-1,0-1 1,-1 0-1,1 1 1,-1-1-1,0 0 1,-1 0-1,1-1 1,-1 1-1,0 0 1,0-1-1,0 0 1,-7 6-1,-1 1 19,-2 0-1,1-1 1,-1-1-1,-1 0 1,0-1-1,0-1 1,0 0-1,-1-1 1,-19 6 0,9-5-79,-1-1 0,0-2 1,-1 0-1,-47 0 1,66-4-109,0 0 0,0-1 0,1 1 0,-1-2 0,0 1 0,0-1 0,0 0 0,1-1 0,-12-5 1,14 5-57,0 0 0,1 0 0,-1-1 0,1 0 0,0 0 0,0 0 0,0 0 0,1-1 0,-1 1 0,1-1 0,0 0 0,1 0 0,-4-6 0,3 2-735,0 1-1,0-1 1,-4-16-1,5-22-4010</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34.417"/>
    </inkml:context>
    <inkml:brush xml:id="br0">
      <inkml:brushProperty name="width" value="0.05" units="cm"/>
      <inkml:brushProperty name="height" value="0.05" units="cm"/>
    </inkml:brush>
  </inkml:definitions>
  <inkml:trace contextRef="#ctx0" brushRef="#br0">0 0 8850,'0'0'3370,"3"29"-2817,13 97-169,-12-99-282,1-1 0,2 1 0,0-1 0,2 0 0,1-1 0,17 32 0,-23-50-91,-1 1 0,1-2 0,1 1 1,0 0-1,5 5 0,-9-10-8,0-1 0,0 0 0,0 0 0,0 0 0,0 0 0,1 0-1,-1 0 1,0 0 0,1 0 0,-1 0 0,1-1 0,-1 1 0,1-1 0,-1 1 0,1-1 0,0 1 0,-1-1 0,1 0 0,-1 0 0,1 0 0,0 0 0,-1 0 0,1 0 0,-1 0-1,1 0 1,0-1 0,-1 1 0,1-1 0,-1 1 0,1-1 0,-1 0 0,3-1 0,0-1-9,-1 0 0,1 0 0,-1-1 0,0 1 0,0-1 0,-1 0 0,1 0 0,-1 0 0,0 0 0,0 0 0,2-5 0,16-54-261,-18 55 217,8-34 37,-2 0 0,-1 0 1,1-83-1,-8 124 313,0 4-36,0 10-141,0 57 615,11 87-1,-8-136-735,1-1-1,0 1 1,2-1-1,0 1 1,1-2 0,2 1-1,0-1 1,20 32-1,-27-47-163,1-1-1,0 0 0,0 1 1,0-1-1,0-1 0,0 1 0,5 3 1,-7-6 131,-1 0 0,1 1 0,-1-1 0,1 0 1,0 1-1,-1-1 0,1 0 0,0 0 0,0 0 0,-1 1 0,1-1 1,0 0-1,-1 0 0,1 0 0,0 0 0,0 0 0,-1-1 0,1 1 1,0 0-1,-1 0 0,1 0 0,0-1 0,-1 1 0,1 0 1,0 0-1,-1-1 0,1 1 0,0-1 0,-1 1 0,1-1 0,-1 1 1,1-1-1,-1 1 0,1-1 0,-1 1 0,0-1 0,1 1 1,-1-1-1,0 0 0,1 1 0,-1-1 0,0 0 0,1 1 0,-1-1 1,0 0-1,0 0 0,0 1 0,0-1 0,0 0 0,0 1 0,0-1 1,0-1-1,5-37-73,-3 0 0,-3-78 0,-1 40 113,3 44 24,0 14 121,-1-1 0,-1 1 0,0 0 0,-1-1 0,-2 1 0,-5-23 0,12 40-3269,20 1 1323,-21 1 1011,11 0-3029</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2.085"/>
    </inkml:context>
    <inkml:brush xml:id="br0">
      <inkml:brushProperty name="width" value="0.05" units="cm"/>
      <inkml:brushProperty name="height" value="0.05" units="cm"/>
    </inkml:brush>
  </inkml:definitions>
  <inkml:trace contextRef="#ctx0" brushRef="#br0">221 20 7802,'0'0'5057,"21"-1"-4645,299-12 819,1103 8 454,-163 59-1288,-134-1-140,-102-19 114,-919-33 266,-105 30-989,0 652 1530,25-314-712,-2-112-363,-23-198-8,0-58-82,-4-2-14,-1 0-1,0 1 1,1 0-1,-1 0 1,0 0-1,1 1 1,-9 1-1,-11 2 73,-411 4 155,267-10-187,-3388-4 89,2570 59-1951,913-44-881,1 4 1,-79 23-1,113-24 180</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34.777"/>
    </inkml:context>
    <inkml:brush xml:id="br0">
      <inkml:brushProperty name="width" value="0.05" units="cm"/>
      <inkml:brushProperty name="height" value="0.05" units="cm"/>
    </inkml:brush>
  </inkml:definitions>
  <inkml:trace contextRef="#ctx0" brushRef="#br0">16 0 9874,'0'0'3785,"-16"161"-3657,16-112 64,0 1-112,0-3-80,10-1-752,3-11-937,0-11-1567</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35.132"/>
    </inkml:context>
    <inkml:brush xml:id="br0">
      <inkml:brushProperty name="width" value="0.05" units="cm"/>
      <inkml:brushProperty name="height" value="0.05" units="cm"/>
    </inkml:brush>
  </inkml:definitions>
  <inkml:trace contextRef="#ctx0" brushRef="#br0">0 0 5297,'0'0'3881</inkml:trace>
  <inkml:trace contextRef="#ctx0" brushRef="#br0" timeOffset="1">279 32 10658,'0'0'3513,"5"35"-2918,38 228 132,-2 226 604,-39-461-1254,-1-5-46,-1-8-20,0 1 0,2-1 0,0 1 0,0-1 0,2 0 0,5 18 0,-8-31-71,-1 0 0,1-1-1,0 1 1,-1-1 0,1 1 0,0-1-1,0 1 1,0-1 0,0 1 0,0-1 0,1 0-1,-1 0 1,0 0 0,1 1 0,-1-1-1,0 0 1,1-1 0,-1 1 0,1 0 0,0 0-1,-1-1 1,1 1 0,0-1 0,-1 1-1,1-1 1,0 0 0,-1 1 0,1-1 0,0 0-1,0 0 1,-1 0 0,1-1 0,0 1-1,-1 0 1,1-1 0,0 1 0,-1-1 0,1 1-1,2-2 1,2-1-335,-1 0-1,0 0 0,0-1 1,0 0-1,0 1 1,0-2-1,-1 1 1,0 0-1,0-1 0,4-5 1,20-43-6509</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35.460"/>
    </inkml:context>
    <inkml:brush xml:id="br0">
      <inkml:brushProperty name="width" value="0.05" units="cm"/>
      <inkml:brushProperty name="height" value="0.05" units="cm"/>
    </inkml:brush>
  </inkml:definitions>
  <inkml:trace contextRef="#ctx0" brushRef="#br0">0 266 10730,'0'0'3369,"231"-3"-4545,-144-6-865,-9-3-1063</inkml:trace>
  <inkml:trace contextRef="#ctx0" brushRef="#br0" timeOffset="1">668 0 9394,'0'0'4225,"-178"70"-2913,129-20-632,7 5-136,13 3-47,13-2-257,16-4-240,0-5-72,22-9-745,59-18-831,-3-11-648,-7-9-785</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35.848"/>
    </inkml:context>
    <inkml:brush xml:id="br0">
      <inkml:brushProperty name="width" value="0.05" units="cm"/>
      <inkml:brushProperty name="height" value="0.05" units="cm"/>
    </inkml:brush>
  </inkml:definitions>
  <inkml:trace contextRef="#ctx0" brushRef="#br0">14 1 10506,'0'0'3145,"-2"30"-2445,-7 98-229,7-109-398,2 0 0,0 0 0,1 0 0,1 1 0,1-1 1,0-1-1,2 1 0,0-1 0,1 1 0,1-1 0,15 29 0,-21-45-89,0 0 0,0 0 0,-1-1 0,1 1 0,0 0 0,1-1 1,-1 1-1,0-1 0,0 1 0,1-1 0,-1 1 0,1-1 0,-1 0 0,1 0 0,0 0 0,-1 0 0,1 0 0,2 1 0,-3-2-21,1 0 1,-1 0-1,1 0 0,-1 0 1,1 0-1,-1 0 0,1 0 1,-1-1-1,0 1 1,1-1-1,-1 1 0,1-1 1,-1 1-1,0-1 1,0 0-1,1 1 0,-1-1 1,2-2-1,4-4-188,1-1 0,-2 0 0,1 0 0,-1 0-1,6-12 1,-9 14 164,97-156-1007,-100 161 1123,1 0 1,-1 0-1,1 0 0,-1 0 0,1 1 1,0-1-1,-1 0 0,1 0 1,0 1-1,-1-1 0,1 1 1,0-1-1,0 0 0,0 1 1,0 0-1,0-1 0,-1 1 1,1-1-1,1 1 0,-1 0-11,0 0 0,-1 0-1,1 1 1,-1-1 0,1 0 0,-1 0-1,1 1 1,-1-1 0,1 0-1,-1 1 1,1-1 0,-1 0 0,0 1-1,1-1 1,-1 1 0,1-1 0,-1 0-1,0 1 1,1-1 0,-1 1 0,0 0-1,0-1 1,1 1 0,8 42 1174,-7-35-1237,5 35 198,-1-3-157,16 51 0,-18-77-1037,1 0 0,1-1-1,15 26 1,-2-13-4489</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42.806"/>
    </inkml:context>
    <inkml:brush xml:id="br0">
      <inkml:brushProperty name="width" value="0.05" units="cm"/>
      <inkml:brushProperty name="height" value="0.05" units="cm"/>
    </inkml:brush>
  </inkml:definitions>
  <inkml:trace contextRef="#ctx0" brushRef="#br0">264 15 8162,'0'0'3871,"-6"-3"-3539,3 2-337,-1-1 70,0 0-1,1 1 0,-1 0 1,0-1-1,0 1 1,0 1-1,-5-2 0,7 2-37,1 1-1,-1-1 0,0 0 0,0 1 1,0-1-1,0 1 0,1-1 1,-1 1-1,0 0 0,0 0 0,1-1 1,-1 1-1,1 1 0,-1-1 1,1 0-1,-1 0 0,1 1 0,0-1 1,-1 0-1,1 1 0,-2 2 1,-2 4 33,0 0 1,0 0-1,1 0 0,0 1 1,0-1-1,1 1 1,0 0-1,1 0 1,0 1-1,0-1 1,1 0-1,0 1 1,1 9-1,0-15-46,1 0 1,0 0-1,0 0 0,0 0 0,1 0 0,-1 0 0,1 0 0,0 0 0,0-1 0,0 1 0,1 0 0,-1-1 0,1 0 0,0 0 0,0 0 0,0 0 0,0 0 1,1 0-1,-1-1 0,7 4 0,10 6 65,0-1 1,34 12-1,-32-14-12,6 3 8,-15-7-45,-1 0 0,0 0 0,1 2 0,-2-1-1,21 16 1,-31-21-27,1 1 1,-1-1-1,1 0 0,-1 1 1,0-1-1,0 1 0,0 0 0,1-1 1,-2 1-1,1 0 0,0 0 0,0 0 1,0-1-1,-1 1 0,1 0 0,-1 0 1,0 0-1,0 0 0,1 0 0,-1 0 1,0 0-1,-1 0 0,1 0 0,0 0 1,0 0-1,-1 0 0,1 0 0,-1 0 1,0-1-1,-1 4 0,-1 0 19,0 0-1,-1 0 1,1-1-1,-1 1 1,0-1-1,0 0 1,0 0-1,-1-1 1,-6 5-1,-6 3-92,-1 0 0,0-1 0,-1-1-1,0-1 1,0 0 0,-1-2 0,0 0 0,0-1-1,-1-1 1,1-1 0,-1-1 0,1-1 0,-1-1-1,-25-2 1,42 2-83,1-1-1,0 1 1,-1-1 0,1 0-1,0 0 1,0 0-1,0 0 1,0 0 0,0-1-1,0 1 1,0-1-1,0 0 1,0 0 0,1 0-1,-1 0 1,1-1-1,-1 1 1,1-1 0,0 1-1,0-1 1,0 0 0,1 0-1,-1 1 1,-1-6-1,0-1-682,1-1 0,0 0 0,1 1 0,0-1 0,1 0 0,1-19 0,2-5-3727</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45.653"/>
    </inkml:context>
    <inkml:brush xml:id="br0">
      <inkml:brushProperty name="width" value="0.05" units="cm"/>
      <inkml:brushProperty name="height" value="0.05" units="cm"/>
    </inkml:brush>
  </inkml:definitions>
  <inkml:trace contextRef="#ctx0" brushRef="#br0">366 88 6313,'0'0'5117,"3"-11"-4384,10-37 193,-12 47-886,-1 0-1,0 0 0,0 1 0,0-1 0,0 0 0,1 0 0,-1 0 0,0 1 0,0-1 0,0 0 1,-1 0-1,1 0 0,0 1 0,0-1 0,0 0 0,-1 0 0,1 1 0,0-1 0,-1 0 0,1 0 0,0 1 1,-1-1-1,1 0 0,-1 1 0,1-1 0,-1 1 0,1-1 0,-1 1 0,0-1 0,1 1 0,-1-1 0,0 1 1,1-1-1,-1 1 0,0 0 0,0-1 0,-1 1 0,-28-3 152,24 3-75,-16-1 29,1 1 0,-24 3 0,38-2-128,0 0 0,-1 1 0,1 0 0,0 0 0,0 1 0,0 0 0,1 0 0,-1 0 0,-10 8 0,3 0 31,1 0 0,0 1 0,0 1 0,1 0-1,1 0 1,0 1 0,1 1 0,1-1 0,0 2 0,1-1-1,0 1 1,2 1 0,-1-1 0,2 1 0,1 0 0,0 0-1,1 0 1,0 1 0,2 0 0,0-1 0,2 20 0,0-28-66,0-1 0,1 0 0,0 0 0,1 0 0,-1 0 0,2 0 0,-1 0 0,1-1 0,0 1 0,0-1 0,1 0 0,0 0 1,1-1-1,-1 0 0,1 0 0,8 7 0,-5-5-130,1-1 1,1 0 0,-1 0-1,1-1 1,0-1-1,0 1 1,1-2-1,-1 1 1,1-2 0,0 0-1,14 2 1,10-1-710,0-3-1,1 0 1,42-6 0,1-12-1818</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46.074"/>
    </inkml:context>
    <inkml:brush xml:id="br0">
      <inkml:brushProperty name="width" value="0.05" units="cm"/>
      <inkml:brushProperty name="height" value="0.05" units="cm"/>
    </inkml:brush>
  </inkml:definitions>
  <inkml:trace contextRef="#ctx0" brushRef="#br0">208 24 7882,'0'0'3034,"-20"-5"-2986,-65-13-27,83 18-12,0 0 1,-1-1-1,1 1 0,0 0 0,0 0 1,0 1-1,0-1 0,-1 0 0,1 1 1,0-1-1,0 1 0,0 0 0,0-1 1,0 1-1,0 0 0,0 0 1,0 0-1,0 1 0,1-1 0,-1 0 1,0 1-1,1-1 0,-1 1 0,1 0 1,-1-1-1,1 1 0,0 0 0,0 0 1,0 0-1,0 0 0,0 0 1,0 0-1,0 3 0,-3 4 107,-2 3 0,0 2 1,1-1 0,0 1-1,2-1 1,-1 1-1,0 15 1,0 7 82,2 41-1,2-76-203,0-1-1,0 1 1,0 0-1,0-1 1,1 1 0,-1-1-1,0 1 1,0-1-1,1 1 1,-1-1-1,0 1 1,1-1-1,-1 1 1,1-1-1,-1 1 1,0-1-1,1 0 1,-1 1-1,1-1 1,-1 0-1,1 1 1,-1-1-1,1 0 1,-1 0 0,1 1-1,-1-1 1,1 0-1,0 0 1,-1 0-1,1 0 1,-1 0-1,1 0 1,0 0-1,-1 0 1,1 0-1,-1 0 1,1 0-1,-1 0 1,1 0-1,0 0 1,-1-1-1,1 1 1,0 0 0,2-1 3,1 0 1,-1 0 0,0 0 0,1-1-1,-1 1 1,0-1 0,4-2 0,6-7-38,0-2 1,0 1-1,-1-2 1,17-25 0,-15 21-5,0 0 0,26-24 1,-40 42 61,0 0 0,1 0 0,-1 0 0,0 0 0,1 0 1,-1 0-1,1 0 0,-1 0 0,0 0 0,1 0 1,-1 0-1,0 1 0,1-1 0,-1 0 0,0 0 0,1 0 1,-1 1-1,0-1 0,1 0 0,-1 0 0,0 1 0,0-1 1,1 0-1,-1 1 0,0-1 0,0 0 0,0 1 1,0-1-1,1 0 0,-1 1 0,0-1 0,0 1 0,0-1 1,0 0-1,0 1 0,0-1 0,0 0 0,0 1 1,0-1-1,0 1 0,0-1 0,0 0 0,0 1 0,3 22 371,-2-22-354,28 184 582,-29-182-769,0 0 0,0-1 1,1 1-1,-1 0 1,1 0-1,-1 0 0,1 0 1,0-1-1,1 1 1,-1 0-1,0-1 0,1 1 1,-1-1-1,1 1 1,0-1-1,0 0 1,0 0-1,0 0 0,0 0 1,0 0-1,0 0 1,1-1-1,-1 1 0,1-1 1,4 3-1,12-3-3854</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46.400"/>
    </inkml:context>
    <inkml:brush xml:id="br0">
      <inkml:brushProperty name="width" value="0.05" units="cm"/>
      <inkml:brushProperty name="height" value="0.05" units="cm"/>
    </inkml:brush>
  </inkml:definitions>
  <inkml:trace contextRef="#ctx0" brushRef="#br0">10 1 9090,'0'0'5273,"-1"30"-5137,-2 17-97,-3 128 89,6-128-608,13-49-474,3-10 905,0-1 0,-1 0 0,-1-2 0,0 1 0,13-19 0,7-6 3,-23 27 61,1-1-29,0 0 1,22-17-1,-29 27 59,-1 0-1,0 0 1,1 0-1,0 1 0,0 0 1,0 0-1,0 0 1,0 0-1,0 1 1,0 0-1,1 0 1,9 0-1,-13 1-14,0 1-1,-1-1 0,1 1 1,0 0-1,0-1 1,0 1-1,-1 0 1,1 0-1,0 0 0,-1 0 1,1 1-1,-1-1 1,0 0-1,1 1 0,-1-1 1,0 0-1,0 1 1,0 0-1,0-1 0,0 1 1,0 0-1,0-1 1,0 1-1,0 3 0,16 52 208,-15-47-191,7 37-610,-3 0 0,-2 0-1,-3 57 1,-3-33-2828,-12-6-3685</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46.741"/>
    </inkml:context>
    <inkml:brush xml:id="br0">
      <inkml:brushProperty name="width" value="0.05" units="cm"/>
      <inkml:brushProperty name="height" value="0.05" units="cm"/>
    </inkml:brush>
  </inkml:definitions>
  <inkml:trace contextRef="#ctx0" brushRef="#br0">1 1 9738,'0'0'5841,"26"169"-5665,-13-105-48,0 3-120,-3-8-8,-4-10-728,-3-11-904,-3-18-753,0-14-1896</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47.069"/>
    </inkml:context>
    <inkml:brush xml:id="br0">
      <inkml:brushProperty name="width" value="0.05" units="cm"/>
      <inkml:brushProperty name="height" value="0.05" units="cm"/>
    </inkml:brush>
  </inkml:definitions>
  <inkml:trace contextRef="#ctx0" brushRef="#br0">1 1 11042,'0'0'3881,"45"78"-6833,-25-37 879,-1-6-1184</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2.723"/>
    </inkml:context>
    <inkml:brush xml:id="br0">
      <inkml:brushProperty name="width" value="0.05" units="cm"/>
      <inkml:brushProperty name="height" value="0.05" units="cm"/>
    </inkml:brush>
  </inkml:definitions>
  <inkml:trace contextRef="#ctx0" brushRef="#br0">169 1 9154,'0'0'2212,"-8"35"-1681,-52 247 994,47-222-1167,-50 275 1083,51-250-1054,0 171 0,12-251-378,0 0 0,0 0 0,1 1-1,-1-1 1,1 0 0,0-1 0,1 1-1,-1 0 1,1 0 0,0 0-1,1-1 1,-1 1 0,6 7 0,-4-9-4,-1 0 1,1 0 0,0 0-1,-1 0 1,1-1-1,1 1 1,-1-1 0,0 0-1,0-1 1,1 1-1,-1-1 1,1 0 0,0 0-1,-1 0 1,8 0-1,1 0-14,0 0-1,1-1 0,-1-1 1,0 0-1,0-1 0,20-5 0,-1-3-189,36-16-1,-50 18 59,30-12-1069,46-29 0,32-31-3551</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47.423"/>
    </inkml:context>
    <inkml:brush xml:id="br0">
      <inkml:brushProperty name="width" value="0.05" units="cm"/>
      <inkml:brushProperty name="height" value="0.05" units="cm"/>
    </inkml:brush>
  </inkml:definitions>
  <inkml:trace contextRef="#ctx0" brushRef="#br0">1 1 5049,'0'0'5937,"6"25"-5148,18 82-127,-20-88-469,-1 0-1,-1 0 1,0 0-1,-1 1 1,-3 19-1,1 16 62,8-61-816,33-75 5,-33 63 573,1-1 0,1 1 0,1 1 0,0 0 0,21-25 0,-30 40 12,0 1-1,0 0 1,0 0 0,0 0 0,0-1 0,1 1 0,-1 0 0,0 1-1,1-1 1,-1 0 0,1 0 0,-1 1 0,1-1 0,-1 0 0,1 1-1,2-1 1,-3 1 1,-1 0-1,1 1 0,0-1 0,0 0 0,0 0 1,-1 1-1,1-1 0,0 0 0,-1 1 1,1-1-1,0 1 0,-1-1 0,1 1 1,0-1-1,-1 1 0,1-1 0,-1 1 0,1 0 1,-1-1-1,1 1 0,-1 0 0,0-1 1,1 2-1,2 6 150,-1-1 0,0 1 1,0 0-1,-1 0 1,1 9-1,-1-7-132,5 68 316,-4-41-640,7 37 1,-7-64-751,1 1 0,0-1 0,0 0 0,7 14 0,0-10-6200</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48.752"/>
    </inkml:context>
    <inkml:brush xml:id="br0">
      <inkml:brushProperty name="width" value="0.05" units="cm"/>
      <inkml:brushProperty name="height" value="0.05" units="cm"/>
    </inkml:brush>
  </inkml:definitions>
  <inkml:trace contextRef="#ctx0" brushRef="#br0">31 95 10322,'0'0'3013,"1"26"-2697,0-6-216,0 21 262,3 1 0,13 66 1,56 145 325,-5-27-500,-65-215-128,-1 1 1,0 0-1,1 24 0,-15-52-78,-15-26-94,3-1 1,1 0-1,2-2 0,2 0 1,2-2-1,2 0 1,2 0-1,3-1 1,1-1-1,2 0 0,1-51 1,5 68 113,0 13 18,0 0 1,2 0-1,4-30 0,-4 43-15,1 1-1,0-1 1,-1 1 0,2-1 0,-1 1 0,1 0 0,-1 0 0,1 0-1,1 0 1,-1 1 0,1-1 0,0 1 0,0 0 0,0 0-1,0 0 1,6-3 0,-1 1-12,0 1 0,1 1 1,0-1-1,0 2 0,0-1 0,0 2 0,0-1 0,1 1 0,-1 1 0,1-1 1,-1 2-1,16 0 0,-25 0-3,-1 1 0,1-1 0,-1 0 0,1 0 0,-1 1 0,1-1 0,-1 0 0,0 0 0,1 1 0,-1-1 0,1 0 0,-1 1 0,0-1 0,1 1 0,-1-1 0,0 1 0,1-1 0,-1 0 0,0 1 0,0-1 0,1 1 0,-1-1 0,0 1 0,0 0 0,0-1 0,0 1 0,0-1 0,0 1 0,0-1 0,0 1 0,0-1 0,0 1 0,0-1 0,0 1 0,0 0 0,-3 23-5,0-16-1,1 0 0,-2 0-1,1 0 1,-1 0 0,0 0 0,-1-1 0,0 0 0,0 0-1,-9 9 1,-63 59-1042,45-46-86,6-6-629,11-9-827</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49.159"/>
    </inkml:context>
    <inkml:brush xml:id="br0">
      <inkml:brushProperty name="width" value="0.05" units="cm"/>
      <inkml:brushProperty name="height" value="0.05" units="cm"/>
    </inkml:brush>
  </inkml:definitions>
  <inkml:trace contextRef="#ctx0" brushRef="#br0">12 1 10162,'0'0'4288,"-2"24"-3990,-6 85-121,7-94-141,0 0 0,1 0 0,1 0 0,1 0 0,0 0 0,5 15 0,-4-21-23,0 1-1,1-1 0,1 0 1,-1 0-1,1-1 1,1 1-1,-1-1 0,9 9 1,-10-14-21,-1 0 0,0 0 0,1 0 0,-1-1 0,1 1 0,0-1 0,-1 0 0,1 0 0,0 0 0,5 1 0,-6-3-8,-1 1 0,1 0 0,0-1 0,-1 1 0,1-1 0,0 0 0,-1 0-1,1 0 1,0 0 0,-1 0 0,1 0 0,0-1 0,-1 0 0,1 1 0,-1-1-1,1 0 1,4-2 0,-3-1-15,0 1-1,-1-1 1,1 0 0,-1 0-1,1-1 1,-1 1-1,0 0 1,-1-1-1,1 0 1,2-8 0,18-55-375,-23 67 400,5-21 386,0 0 1,-2-1 0,-1 0-1,0-25 1,-4 151-263,5 132-552,-3-233 334,0 1 0,0-1-1,1 1 1,-1-1 0,1 1 0,-1-1 0,1 1 0,0-1 0,0 0 0,0 0 0,0 1 0,1-1 0,-1 0 0,0 0-1,1 0 1,0 0 0,1 2 0,-1-3-21,0 0-1,-1 0 1,1 0-1,0-1 1,0 1-1,0 0 1,0-1-1,0 1 1,0-1-1,0 1 1,0-1-1,0 0 1,0 0-1,0 0 1,0 0-1,3-1 1,3-1-329,-1 0 0,0 0 1,-1-1-1,1 1 1,0-2-1,-1 1 0,0-1 1,0 0-1,0 0 1,9-8-1,34-41-6318</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49.529"/>
    </inkml:context>
    <inkml:brush xml:id="br0">
      <inkml:brushProperty name="width" value="0.05" units="cm"/>
      <inkml:brushProperty name="height" value="0.05" units="cm"/>
    </inkml:brush>
  </inkml:definitions>
  <inkml:trace contextRef="#ctx0" brushRef="#br0">321 0 4121,'0'0'10962,"-16"204"-10386,16-128-192,0 3 1,0-3-121,3 0-112,10-9-80,7-12-24,-1-14-48,4-12-448,3-17-585,16-12-791,-3-29-633,-10-12-3808</inkml:trace>
  <inkml:trace contextRef="#ctx0" brushRef="#br0" timeOffset="1">0 406 12563,'0'0'4329,"231"-41"-6010,-131 35-607,-19 0-801,-26 6-6625</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51.460"/>
    </inkml:context>
    <inkml:brush xml:id="br0">
      <inkml:brushProperty name="width" value="0.05" units="cm"/>
      <inkml:brushProperty name="height" value="0.05" units="cm"/>
    </inkml:brush>
  </inkml:definitions>
  <inkml:trace contextRef="#ctx0" brushRef="#br0">0 61 10426,'0'0'6236,"5"-12"-5716,14-37-44,-19 49-464,0 0 0,1 1 0,-1-1-1,0 0 1,0 0 0,0 0 0,0 0-1,0 0 1,0 0 0,0 0-1,0 0 1,1 0 0,-1 0 0,0 0-1,0 0 1,0 0 0,0 0 0,0 0-1,0 0 1,0 0 0,1 0-1,-1 0 1,0 0 0,0 0 0,0 0-1,0 0 1,0 0 0,0 0 0,0 0-1,1 0 1,-1 0 0,0 0-1,0 0 1,0 0 0,0 0 0,0 0-1,0 0 1,0 0 0,0 0-1,0 0 1,1-1 0,-1 1 0,0 17 34,0-15 1,0 102 472,-1 62 114,23 188 1,-15-309-614,2 0 1,1-1-1,3 0 0,2-1 1,27 59-1,-29-76-52,2 1-1,0-2 0,2 0 1,0-1-1,2 0 0,1-2 1,1 0-1,0-1 0,26 18 1,-38-33-108,1 0 0,1 0 1,-1-1-1,1 0 1,0-1-1,0 0 1,1-1-1,-1 0 1,0-1-1,1 0 0,0-1 1,0 0-1,19-2 1,-18 2-409,-1-1 0,1-1-1,-1 0 1,20-5 0,-22 2-386,0 0 1,0-1-1,0-1 0,17-11 0</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51.817"/>
    </inkml:context>
    <inkml:brush xml:id="br0">
      <inkml:brushProperty name="width" value="0.05" units="cm"/>
      <inkml:brushProperty name="height" value="0.05" units="cm"/>
    </inkml:brush>
  </inkml:definitions>
  <inkml:trace contextRef="#ctx0" brushRef="#br0">0 0 13555,'0'0'2400,"259"27"-2400,-80-27-336,-30 0-2088,-20-9-3713</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52.160"/>
    </inkml:context>
    <inkml:brush xml:id="br0">
      <inkml:brushProperty name="width" value="0.05" units="cm"/>
      <inkml:brushProperty name="height" value="0.05" units="cm"/>
    </inkml:brush>
  </inkml:definitions>
  <inkml:trace contextRef="#ctx0" brushRef="#br0">0 0 12107,'0'0'1955,"3"32"-1433,-1-7-395,-2-3-50,2-1 1,1 1 0,0-1-1,1 0 1,2 0 0,0 0 0,1-1-1,14 29 1,5-3 116,36 51 0,-49-80-154,0 0 0,1-1-1,1 0 1,1-1 0,29 22 0,-39-33-45,1 0 1,-1-1-1,0 1 1,1-2-1,11 5 1,-17-7 1,1 1 1,-1-1-1,1 1 1,0-1-1,-1 0 1,1 0-1,0 0 1,-1 1 0,1-2-1,0 1 1,-1 0-1,1 0 1,0 0-1,-1-1 1,1 1 0,0-1-1,-1 1 1,1-1-1,-1 0 1,1 0-1,-1 0 1,0 1 0,1-1-1,-1-1 1,0 1-1,1 0 1,-1 0-1,0 0 1,0-1 0,2-2-1,0-8 9,1 0 0,-2 0 0,1 0 0,-2 0 0,1-1 0,-2 1 0,-1-22 0,1 21-11,0-21 41,-1-1 0,-2 1 0,-2 0 0,-1 0 0,-1 0 0,-2 1 0,-1 0 0,-2 1 0,-22-43 0,25 63 307,4 10 29,4 26-202,7 18-39,3 1 0,1-2-1,17 43 1,0 3 10,56 273-99,-54-208-3026,-25-128 2087,4 19-3572</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52.638"/>
    </inkml:context>
    <inkml:brush xml:id="br0">
      <inkml:brushProperty name="width" value="0.05" units="cm"/>
      <inkml:brushProperty name="height" value="0.05" units="cm"/>
    </inkml:brush>
  </inkml:definitions>
  <inkml:trace contextRef="#ctx0" brushRef="#br0">364 0 5433,'0'0'5931,"19"26"-5292,64 90 83,-71-97-424,-1 0-1,0 1 0,-2 0 0,0 0 0,-1 1 0,-1 0 0,-1 1 1,5 35-1,-7-32-144,7 27 219,-4 1 0,-1-1 1,-3 1-1,-6 91 0,1-129-316,0-1 0,-2 0 0,0 1 0,0-1 0,-1-1 0,-1 1 0,0-1 0,-1 0 0,-17 24-1,18-29-39,0 0 0,-1 0 0,0-1 0,0 0 0,-1 0 0,1 0 0,-2-1 0,1-1 0,-1 1 0,0-1 0,0-1 0,0 1 0,-1-2 0,1 1 0,-13 2 0,9-4-48,0 0 0,-1 0 0,1-2 0,0 1 0,-1-2 0,-14-1 0,20 0-77,1 1 0,0-1 0,0-1 0,0 1 0,1-1-1,-1-1 1,1 1 0,0-1 0,-1 0 0,1 0-1,1-1 1,-1 0 0,-7-8 0,-12-19-1462,2 0-1,2-1 1,-34-69 0,14 5-5340</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53.141"/>
    </inkml:context>
    <inkml:brush xml:id="br0">
      <inkml:brushProperty name="width" value="0.05" units="cm"/>
      <inkml:brushProperty name="height" value="0.05" units="cm"/>
    </inkml:brush>
  </inkml:definitions>
  <inkml:trace contextRef="#ctx0" brushRef="#br0">1 327 10386,'0'0'2607,"21"34"-1642,2 0-660,115 199 1222,41 167 245,-152-325-1537,-3 1 1,-4 1-1,17 120 1,-33-111 44,-10-88-59,0-2-187,-1 0-1,1 0 0,0-1 0,1 0 0,-1 0 0,-8-11 0,-30-50-36,43 64 4,-38-70-27,3-2 1,4-1 0,-30-102-1,27 64-131,4-1 0,6-2-1,-20-232 1,43 323 147,2 0 0,0 1 0,5-30-1,-3 45 10,0 1 1,1-1-1,0 0 0,0 1 0,1 0 0,0-1 0,0 1 0,1 1 0,0-1 0,9-9 0,-5 7 0,0 0 0,1 1 0,0 0 0,1 0-1,0 1 1,0 1 0,1-1 0,0 2 0,0 0 0,0 0-1,1 1 1,0 1 0,17-4 0,-23 7-5,1 0 0,-1 0-1,1 0 1,-1 1 0,1 0 0,-1 1 0,0-1-1,1 2 1,-1-1 0,0 1 0,0 0 0,0 0-1,0 1 1,0 0 0,0 0 0,-1 1 0,1 0-1,-1 0 1,0 0 0,0 1 0,-1 0 0,1 0-1,-1 0 1,0 1 0,7 10 0,-4-4 18,-1 0 0,-1 1 1,0-1-1,0 1 0,-2 1 1,1-1-1,4 26 0,-5-5 62,0 0 1,-3 39-1,-1-48-52,-2 1 0,-1-1-1,-1 0 1,-1 0 0,-1 0-1,-1-1 1,-1 0 0,-1 0-1,-2-1 1,0 0 0,-18 25-1,19-31-119,-5 9-10,-33 40 1,44-60-122,0-1 0,-1 0 0,0 0-1,0-1 1,-1 0 0,1 1 0,-1-2 0,0 1 0,0-1 0,0 1 0,0-2 0,0 1 0,-9 2 0,13-5-90,0 0 1,0 1 0,0-1 0,0 0 0,0 0-1,0 0 1,0 0 0,1 0 0,-1 0-1,0 0 1,0-1 0,-3 0 0,3 0-188,1 0 0,0 0 0,0 0 1,0 0-1,0 0 0,0 0 0,0-1 1,0 1-1,1 0 0,-1 0 0,0-1 1,0-1-1</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53.513"/>
    </inkml:context>
    <inkml:brush xml:id="br0">
      <inkml:brushProperty name="width" value="0.05" units="cm"/>
      <inkml:brushProperty name="height" value="0.05" units="cm"/>
    </inkml:brush>
  </inkml:definitions>
  <inkml:trace contextRef="#ctx0" brushRef="#br0">91 18 9570,'0'0'5535,"1"30"-4606,8 101-397,-7-123-492,-1-1 0,1 1 0,0-1 0,1 0-1,0 0 1,0 0 0,0 0 0,1-1 0,0 1-1,0-1 1,0 0 0,1 0 0,6 6 0,-1-4 23,0 0 1,1 0-1,0-1 1,0-1 0,15 7-1,-15-8-35,1 0 1,-1-1-1,1 0 0,1-1 1,-1-1-1,0 0 0,1 0 0,18-1 1,-27-1-34,0 0 0,1 0 0,-1 0 0,0-1 0,0 1 0,0-1 0,1 0 1,-1 0-1,0-1 0,0 1 0,-1-1 0,1 0 0,0 0 0,0 0 0,-1-1 0,0 1 0,1-1 0,-1 0 1,0 0-1,0 0 0,0 0 0,-1 0 0,1-1 0,-1 1 0,0-1 0,0 0 0,3-6 0,-2 0-49,-1 1-1,0-1 1,0 0-1,-1-1 1,0 1-1,-1 0 1,0 0-1,0 0 1,-2 0-1,1 0 1,-1 0-1,0 0 1,-1 0-1,0 0 1,-1 1-1,0-1 1,0 1-1,-1 0 1,-10-13-1,10 15 55,-1 0 1,0 0-1,0 1 0,-1-1 0,0 2 0,0-1 1,-1 1-1,1 0 0,-1 0 0,0 1 0,-1 0 1,1 1-1,-1 0 0,1 0 0,-1 1 0,0 0 1,0 0-1,0 1 0,0 0 0,0 1 0,0 0 1,-11 1-1,12 0 40,0 1-1,0 0 1,1 1 0,-1-1 0,1 2-1,0-1 1,0 1 0,0 0 0,0 0-1,1 1 1,-1-1 0,1 2 0,0-1-1,1 1 1,-1 0 0,-5 8-1,-3 5 123,1 0-1,1 1 1,1 1-1,-11 28 1,14-28-51,1 0-1,1 1 1,0 0 0,2 0-1,1 0 1,1 0 0,0 1-1,4 37 1,-2-51-104,2 0 0,-1 1 0,1-1 1,1 0-1,-1 0 0,2 0 0,-1 0 0,1-1 0,1 1 0,-1-1 0,1 0 0,1 0 1,-1-1-1,14 13 0,-10-12-43,0 0 1,0-1 0,1 0-1,0-1 1,0 0-1,1-1 1,0 0 0,0 0-1,0-1 1,0-1-1,1 0 1,16 2 0,19 0-870,-1-2 1,1-2-1,88-10 1,-99 2-1355,51-17 1,-85 23 2180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38:46.487"/>
    </inkml:context>
    <inkml:brush xml:id="br0">
      <inkml:brushProperty name="width" value="0.05" units="cm"/>
      <inkml:brushProperty name="height" value="0.05" units="cm"/>
    </inkml:brush>
  </inkml:definitions>
  <inkml:trace contextRef="#ctx0" brushRef="#br0">187 2 7634,'0'0'3162,"1"-2"-3140,-3 6-90,-64 205 426,-15 53 745,70-214-1015,2 0 1,1 0-1,0 80 0,7-101-92,0-20-14,0 1 0,1 0 0,0-1 0,1 1 0,0-1 0,2 10 0,-2-15 12,-1 0-1,1 0 1,0 0 0,0-1-1,0 1 1,1 0 0,-1-1-1,0 1 1,1-1 0,-1 1-1,0-1 1,1 1-1,0-1 1,-1 0 0,1 0-1,0 0 1,0 0 0,0 0-1,-1 0 1,1-1 0,0 1-1,0 0 1,0-1-1,0 0 1,0 1 0,0-1-1,4 0 1,5 0-88,-1 0 0,1-1 0,-1 0 1,1 0-1,-1-1 0,0-1 0,1 0 0,-1 0 0,-1-1 1,1 0-1,-1-1 0,14-8 0,5-6-761,-2-1 0,38-37-1,-55 48 498,36-35-2049</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3.111"/>
    </inkml:context>
    <inkml:brush xml:id="br0">
      <inkml:brushProperty name="width" value="0.05" units="cm"/>
      <inkml:brushProperty name="height" value="0.05" units="cm"/>
    </inkml:brush>
  </inkml:definitions>
  <inkml:trace contextRef="#ctx0" brushRef="#br0">1 73 11242,'0'0'3409,"282"-44"-3409,-81 33-168,-20 2-1960,-35 0-2025</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53.841"/>
    </inkml:context>
    <inkml:brush xml:id="br0">
      <inkml:brushProperty name="width" value="0.05" units="cm"/>
      <inkml:brushProperty name="height" value="0.05" units="cm"/>
    </inkml:brush>
  </inkml:definitions>
  <inkml:trace contextRef="#ctx0" brushRef="#br0">1 0 11266,'0'0'5770,"191"3"-7107,-126-3-1863,-13 0-7883</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54.182"/>
    </inkml:context>
    <inkml:brush xml:id="br0">
      <inkml:brushProperty name="width" value="0.05" units="cm"/>
      <inkml:brushProperty name="height" value="0.05" units="cm"/>
    </inkml:brush>
  </inkml:definitions>
  <inkml:trace contextRef="#ctx0" brushRef="#br0">0 30 11002,'0'0'3102,"33"-5"-2097,105-17-453,-131 21-504,0 0 0,0 1 1,0 0-1,0 0 0,0 0 1,-1 1-1,1 0 0,0 0 1,0 0-1,0 1 0,-1 0 1,1 1-1,8 4 0,-10-4 2,-1 0-1,0 0 0,0 1 1,0-1-1,0 1 0,-1 0 0,1 0 1,-1 0-1,0 1 0,0-1 1,-1 1-1,0 0 0,4 9 1,-1 6 136,-1 0 0,0 1 0,-2-1 0,0 1 0,-2 0 0,-3 34 0,3-35-32,-2 4 1,-1 1 0,-1 0 0,-2-1 0,-9 31 0,-43 92 552,38-98-475,17-42-198,-8 24 71,10-30-107,1-1 0,0 1 0,0-1 0,0 1 0,0 0 0,0-1 0,0 1 0,0 0 0,0-1-1,0 1 1,0 0 0,0-1 0,0 1 0,1 0 0,-1-1 0,0 1 0,0-1 0,1 1 0,-1 0 0,0-1 0,1 1-1,-1-1 1,1 1 0,-1-1 0,0 1 0,1-1 0,-1 1 0,1-1 0,0 0 0,-1 1 0,1-1 0,-1 0 0,1 1-1,-1-1 1,1 0 0,0 0 0,-1 0 0,1 1 0,0-1 0,-1 0 0,1 0 0,0 0 0,0 0 0,50 1-205,-1-1 1,0-3-1,1-3 1,-2-1-1,61-17 1,259-79-4993,-207 56-1559</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54.712"/>
    </inkml:context>
    <inkml:brush xml:id="br0">
      <inkml:brushProperty name="width" value="0.05" units="cm"/>
      <inkml:brushProperty name="height" value="0.05" units="cm"/>
    </inkml:brush>
  </inkml:definitions>
  <inkml:trace contextRef="#ctx0" brushRef="#br0">36 0 15075,'0'0'2457,"-6"248"-2313,-7-64 384,3-6 240,4-15-360,6-29-184,0-37-56,22-1-40,14-3-64,6-17-64,10-29-8,3-18-48,7-26-176,19-44-336,-13-26-1112,-20-21-3945</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55.085"/>
    </inkml:context>
    <inkml:brush xml:id="br0">
      <inkml:brushProperty name="width" value="0.05" units="cm"/>
      <inkml:brushProperty name="height" value="0.05" units="cm"/>
    </inkml:brush>
  </inkml:definitions>
  <inkml:trace contextRef="#ctx0" brushRef="#br0">0 27 14163,'0'0'2281,"201"38"-2033,-6-38-248,45 0-689,-33-27-1295,-51-11-3073</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55.412"/>
    </inkml:context>
    <inkml:brush xml:id="br0">
      <inkml:brushProperty name="width" value="0.05" units="cm"/>
      <inkml:brushProperty name="height" value="0.05" units="cm"/>
    </inkml:brush>
  </inkml:definitions>
  <inkml:trace contextRef="#ctx0" brushRef="#br0">305 1 10722,'0'0'4892,"-7"33"-4053,7-29-816,-12 54 410,2 1 1,-3 107-1,13-90 46,17 132 1,-13-184-440,0 1 0,2-1 0,1-1 1,1 1-1,1-1 0,1 0 1,1-1-1,1 0 0,21 28 0,-28-43-52,0-1 0,0 0 0,0 0 0,1 0 0,0-1 0,0 0 0,0 0-1,1-1 1,-1 1 0,1-2 0,0 1 0,0-1 0,1 0 0,-1 0 0,1-1-1,-1 0 1,1 0 0,0-1 0,0 0 0,0 0 0,9-1 0,-11 0-23,-1 0-1,0-1 1,-1 0 0,1 0 0,0-1 0,0 1 0,0-1-1,-1 0 1,1 0 0,-1 0 0,1-1 0,-1 1 0,4-5-1,-1 1-42,0 0 0,-1 0 0,0-1 0,-1 0 0,0 0-1,9-15 1,-2-2-148,-2-1 0,0-1-1,-2 0 1,6-26 0,-2-15 59,-3 0 0,-2-1 0,-4-90 1,-3 155 622,0 9-165,28 491 2256,-27-480-2490,9 125 509,-13 195-1,1-309-541,-1-1 0,-2 1 1,-1-1-1,-1 0 0,-1 0 0,-2-1 0,0 0 1,-2-1-1,-21 35 0,23-45-20,0-1 1,-1 1-1,-1-2 0,0 0 1,-1 0-1,0-1 0,-1-1 0,0 0 1,0-1-1,-2 0 0,1-1 1,-1-1-1,0-1 0,-1 0 0,-29 8 1,28-11-63,-1-1 1,1 0 0,-24 0-1,34-3 5,0 0 0,1 0-1,-1-1 1,0 0 0,1-1-1,-1 0 1,1 0 0,0 0-1,0-1 1,0 0 0,-11-7-1,3-2-191,1 0 0,0-1-1,1 0 1,0-1 0,-14-23 0,1 1-1727,-32-63-1,-1-38-4309</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55.784"/>
    </inkml:context>
    <inkml:brush xml:id="br0">
      <inkml:brushProperty name="width" value="0.05" units="cm"/>
      <inkml:brushProperty name="height" value="0.05" units="cm"/>
    </inkml:brush>
  </inkml:definitions>
  <inkml:trace contextRef="#ctx0" brushRef="#br0">29 89 10442,'0'0'1958,"2"28"-1080,32 338 3144,19-68-2150,10 77-557,-59-306-1234,-26-89 99,10 1-219,0 1 0,2-2 0,0 1-1,1-1 1,1-1 0,-9-36 0,0-8-213,4 0 0,-10-119 1,14-136-671,9 278 755,-2 10-5,2 1 0,1 0 0,2 0 0,1 0-1,14-54 1,-16 78 163,1 1 0,0-1 0,0 1 0,1 0 1,0 0-1,0 0 0,0 1 0,1-1 0,0 1 0,0 0 0,0 0 0,1 1 0,0 0 0,-1 0 1,1 0-1,12-5 0,-10 6 32,1-1-1,-1 2 1,1-1 0,0 1 0,0 1 0,0-1 0,0 1-1,0 1 1,0 0 0,0 0 0,14 3 0,-18-2-10,0 0 0,-1 1 1,1-1-1,-1 1 0,1 0 1,-1 0-1,0 0 0,0 1 1,0 0-1,0 0 0,0 0 1,0 0-1,-1 0 0,0 1 0,1 0 1,-1-1-1,0 1 0,-1 0 1,1 1-1,-1-1 0,0 0 1,0 1-1,2 8 0,0 1 22,-1 0-1,0 1 1,-1 0 0,-1-1-1,0 1 1,-3 26-1,-1-19 8,-1 1 0,-1-1 0,-1 0-1,0-1 1,-2 1 0,-1-2 0,-1 1-1,0-1 1,-2 0 0,-16 21 0,-10 9-683,-2-1 0,-63 58 0,55-63-3712,24-25-3959</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56.154"/>
    </inkml:context>
    <inkml:brush xml:id="br0">
      <inkml:brushProperty name="width" value="0.05" units="cm"/>
      <inkml:brushProperty name="height" value="0.05" units="cm"/>
    </inkml:brush>
  </inkml:definitions>
  <inkml:trace contextRef="#ctx0" brushRef="#br0">233 81 13139,'0'0'3482,"1"31"-2710,8 100-283,-8-127-473,0 1 0,-1 0 0,2-1-1,-1 1 1,0-1 0,1 1 0,0-1-1,0 0 1,0 0 0,1 0 0,-1 0-1,1 0 1,0 0 0,0-1 0,1 1-1,-1-1 1,0 0 0,7 5 0,-3-5-15,0 0 1,-1 0-1,1-1 0,0 1 1,1-1-1,-1-1 1,0 0-1,10 1 1,-9-1-92,0 0 0,1-1 1,-1 0-1,0-1 1,1 0-1,-1 0 1,0 0-1,0-1 1,0-1-1,0 1 1,0-1-1,0-1 1,-1 1-1,1-1 0,-1-1 1,0 1-1,0-1 1,-1 0-1,0-1 1,0 0-1,0 0 1,0 0-1,-1 0 1,0-1-1,0 0 1,-1 0-1,0 0 0,0-1 1,-1 0-1,0 1 1,0-1-1,-1 0 1,0 0-1,0 0 1,1-15-1,-2 17 54,-1 1-1,1-1 1,-1 1-1,0 0 1,-1-1-1,1 1 0,-1-1 1,0 1-1,0 0 1,-1-1-1,1 1 1,-1 0-1,-1 0 1,1 0-1,-1 0 1,1 1-1,-1-1 1,-1 1-1,1 0 1,0-1-1,-1 1 0,0 1 1,0-1-1,0 1 1,-1-1-1,1 1 1,-1 1-1,0-1 1,0 0-1,0 1 1,0 0-1,-9-2 1,0-1 191,0 1 1,0 0 0,0 1 0,-1 1 0,1 0 0,-1 1 0,1 0-1,-1 1 1,1 1 0,-1 1 0,1 0 0,-1 0 0,1 2-1,0 0 1,0 0 0,1 1 0,-1 1 0,1 0 0,0 1-1,1 1 1,-1 0 0,1 0 0,1 1 0,0 0 0,0 1 0,1 1-1,-13 16 1,11-10-5,-1 1 1,2 1-1,1 0 0,0 1 0,1 0 1,2 0-1,0 0 0,0 1 0,2 1 1,1-1-1,1 0 0,0 1 0,2 0 0,2 33 1,-1-46-137,1 0 0,0 0 0,1 0 1,0 0-1,1 0 0,-1-1 0,1 1 0,1-1 1,0 0-1,0 0 0,1 0 0,0 0 0,0-1 1,1 0-1,11 12 0,-8-11-50,1 0-1,-1-1 1,2 0 0,-1-1 0,0 0 0,1-1-1,0 0 1,0-1 0,1 0 0,-1-1-1,1 0 1,18 2 0,39 0-1415,-1-3 1,79-7-1,-18-12-5262</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56.480"/>
    </inkml:context>
    <inkml:brush xml:id="br0">
      <inkml:brushProperty name="width" value="0.05" units="cm"/>
      <inkml:brushProperty name="height" value="0.05" units="cm"/>
    </inkml:brush>
  </inkml:definitions>
  <inkml:trace contextRef="#ctx0" brushRef="#br0">1 1 13355,'0'0'5905,"178"0"-5905,-74 0-640,-20 0-2281,-16 0-4536</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1:56.853"/>
    </inkml:context>
    <inkml:brush xml:id="br0">
      <inkml:brushProperty name="width" value="0.05" units="cm"/>
      <inkml:brushProperty name="height" value="0.05" units="cm"/>
    </inkml:brush>
  </inkml:definitions>
  <inkml:trace contextRef="#ctx0" brushRef="#br0">134 75 12635,'0'0'5050,"29"-12"-3832,99-37-499,-119 46-632,0 0 0,1 1 0,-1 0 0,1 0 0,0 1 0,-1 0 0,1 1 0,11 1 0,2 0 147,-19-1-209,-1 0-1,1 0 1,0 0-1,-1 0 1,1 1-1,0-1 1,-1 1-1,1 0 1,-1 0-1,1 0 1,-1 1-1,1-1 1,-1 1 0,0 0-1,5 3 1,-6-2-33,0 0 1,0 0 0,0-1 0,-1 2-1,1-1 1,-1 0 0,1 0 0,-1 0-1,0 1 1,0-1 0,-1 0 0,1 1-1,-1-1 1,1 1 0,-1-1 0,-1 7-1,0-1 10,0 0 0,0-1-1,-1 1 1,0 0-1,-1-1 1,0 1-1,0-1 1,-1 0 0,0 0-1,-1 0 1,1 0-1,-11 11 1,-8 8 35,-46 44-1,67-69-36,-14 13-82,0-1 1,0 0 0,-2-1-1,1-1 1,-38 18 0,53-29-70,134-13-350,-106 11 536,0 1 1,0 1-1,0 1 0,0 1 1,0 2-1,-1 0 1,1 2-1,-1 1 1,27 12-1,-51-20-32,20 10 94,0 1 0,19 14 0,-35-22-81,-1 0 0,0 0 1,0 0-1,0 1 0,0-1 0,-1 1 1,1 0-1,-1 0 0,0 1 0,0-1 1,-1 1-1,1-1 0,-1 1 0,0 0 1,2 6-1,-4-8-1,0-1 0,0 1 0,0 0 1,0 0-1,0 0 0,-1 0 0,1-1 0,-1 1 0,0 0 1,0 0-1,0-1 0,0 1 0,0 0 0,0-1 1,-1 0-1,0 1 0,1-1 0,-1 0 0,0 1 1,0-1-1,0 0 0,0-1 0,0 1 0,-1 0 0,1 0 1,0-1-1,-1 0 0,-2 2 0,-10 4 72,0 0 0,-1-1 0,-24 7 0,32-11-67,-41 9-149,0-2 1,0-2-1,-1-2 0,1-3 0,-58-4 1,-35-8-2073,11-14-3033</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14.368"/>
    </inkml:context>
    <inkml:brush xml:id="br0">
      <inkml:brushProperty name="width" value="0.05" units="cm"/>
      <inkml:brushProperty name="height" value="0.05" units="cm"/>
      <inkml:brushProperty name="color" value="#E71224"/>
    </inkml:brush>
  </inkml:definitions>
  <inkml:trace contextRef="#ctx0" brushRef="#br0">1 219 7890,'0'0'992,"2"20"-965,38 329 309,-7 274 104,-30 1-265,-3-379-177,-2-116 2,7 192-84,-1-298-196,-1-33-154,-1-39 308,20-772 443,-1 4-273,-22 699-99,-15-122 0,10 192 61,-32-202 293,36 244-677,1 22 248,4 36 147,-3-47-23,19 188 207,-1-23-140,21 616 188,-16-225-111,-19-444-102,-2-35-6,21 140 0,-17-200 37,-3-24 63,-1-15-58,3-84 62,18-557-107,-22 497-193,-3-541-578,-53 149-135,38 425 752,0 33-65,17 92-36,0 8-122,0 64 343,29 1496 238,36-886 299,-61-656-492,0-1 0,1 0-1,10 26 1,-15-48-26,0 0-1,0 0 1,0 0 0,0 1-1,1-1 1,-1 0 0,0 0-1,0 1 1,0-1 0,0 0-1,0 0 1,0 0 0,0 1-1,0-1 1,0 0-1,1 0 1,-1 0 0,0 1-1,0-1 1,0 0 0,0 0-1,1 0 1,-1 0 0,0 0-1,0 1 1,0-1 0,1 0-1,-1 0 1,0 0-1,0 0 1,1 0 0,-1 0-1,0 0 1,0 0 0,0 0-1,1 0 1,-1 0 0,6-11 332,13-96 148,-19 103-480,45-386-309,-11-683-1,-38 998-233,-19-103-1,-28-67-225,37 182 754,12 57 28,2 3-20,0 1 1,0 0-1,0 0 1,-1 0 0,1 0-1,-1 0 1,0-1-1,0 1 1,0 0 0,0 0-1,0 1 1,0-1-1,-2-3 1,2 9-254,-4 526 389,5 360 743,10-737-600,32 157-1,-24-193-253,-13-102 280,-3-35 418,-6-1982-2971,4 2002 2248,0 0 0,0 0 0,0 0 0,0 1 0,0-1-1,-1 0 1,1 0 0,0 0 0,0 0 0,0 0 0,0 0-1,0 0 1,0 0 0,-1 0 0,1 0 0,0 0 0,0 0 0,0 0-1,0 0 1,-1 0 0,1 0 0,0 0 0,0 0 0,0 0-1,0 0 1,0 0 0,0 0 0,-1 0 0,1 0 0,0 0 0,0 0-1,0-1 1,0 1 0,0 0 0,0 0 0,-1 0 0,1 0 0,0 0-1,0 0 1,0 0 0,0-1 0,0 1 0,0 0 0,0 0-1,0 0 1,0 0 0,0 0 0,0 0 0,0-1 0,0 1 0,0 0-1,0 0 1,-8 15 80,-4 53-49,2 1 0,0 113 0,7-116-16,-7 1190 713,26-788 471,-18-615-809,-40-270-569,-23-5-329,50 333 349,-126-739-1049,133 790 1474,4 26-179,4 12-100,0 0-1,0 0 1,0 0-1,0 0 1,0 0-1,0 0 1,0 0-1,0 0 1,0 0-1,0 0 0,0 0 1,-1 0-1,1 0 1,0 0-1,0 0 1,0 0-1,0 0 1,0 0-1,0 0 1,0 0-1,0 0 1,0 0-1,0 0 1,0 0-1,0 0 1,0 0-1,0 0 0,0 0 1,0 0-1,0 0 1,0 0-1,-1 0 1,3 41 26,14 73 0,-4-35 31,24 421 156,-33 11-660,-4-314-588,1-87-2906</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3.440"/>
    </inkml:context>
    <inkml:brush xml:id="br0">
      <inkml:brushProperty name="width" value="0.05" units="cm"/>
      <inkml:brushProperty name="height" value="0.05" units="cm"/>
    </inkml:brush>
  </inkml:definitions>
  <inkml:trace contextRef="#ctx0" brushRef="#br0">461 57 9034,'0'0'2131,"-3"27"-1762,-10 88 32,12-106-349,0-1 0,0 0 1,1 1-1,0-1 0,1 1 1,-1-1-1,2 0 0,-1 1 0,1-1 1,1 0-1,-1 0 0,1 0 1,1 0-1,-1-1 0,1 1 1,6 6-1,-6-9-20,1 0 1,1-1-1,-1 1 0,0-1 0,1-1 0,0 1 1,0-1-1,0 0 0,1 0 0,-1-1 1,1 0-1,-1 0 0,1 0 0,0-1 1,-1 0-1,1 0 0,9-1 0,-6 1 4,0-1 0,0 0 0,0 0 0,0-1 0,0-1 0,0 0 0,-1 0 0,1-1 0,0 0 0,-1 0 0,0-1 0,9-5 0,-11 4-43,-1 1 1,0-1-1,0 0 0,-1-1 1,1 1-1,-1-1 0,0 0 1,-1 0-1,0-1 0,0 0 1,0 1-1,0-1 1,-1 0-1,-1-1 0,1 1 1,1-11-1,1-4-62,-2 0 1,0-1-1,-1 1 1,-2-1-1,0 1 1,-2-1-1,-6-37 1,7 56 78,0 1 0,0 0-1,-1 0 1,1 0 0,-1 0 0,1 0 0,-1 1 0,-2-4 0,4 6-10,0 0 0,-1-1 0,1 1 0,0 0 0,0 0 0,0 0 0,-1-1 0,1 1 0,0 0 0,0 0 0,-1 0 0,1 0 0,0-1 0,-1 1 0,1 0 0,0 0 0,-1 0-1,1 0 1,0 0 0,-1 0 0,1 0 0,0 0 0,-1 0 0,1 0 0,0 0 0,0 0 0,-1 0 0,1 0 0,0 0 0,-1 0 0,1 1 0,-8 16-195,-4 66 277,4 1-1,5 142 1,3-144 65,0 625 1782,0-673-1688,-6 52-1,4-74-171,-1 1-1,0-1 0,-1 0 0,0 0 0,-1-1 0,-12 23 0,9-21-24,0-1 0,0-1 0,-1 1 0,-1-2 0,1 1 0,-2-1 0,0-1 0,0 0 0,0 0 0,-1-1 0,-17 8 0,19-11-18,-1 0 1,0-1 0,0-1 0,-1 0 0,1-1 0,-1 0-1,1 0 1,-1-1 0,0-1 0,1 0 0,-1 0 0,0-2-1,1 1 1,-20-6 0,17 2-87,0 0-1,1-1 1,-1 0 0,1-1 0,1 0-1,0-1 1,0-1 0,0 0-1,1-1 1,0 0 0,1 0 0,-18-23-1,4-1-691,2-2 0,0 0 0,-17-43-1,-24-76-4395,25 15-2773,38 138 7814</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17.801"/>
    </inkml:context>
    <inkml:brush xml:id="br0">
      <inkml:brushProperty name="width" value="0.05" units="cm"/>
      <inkml:brushProperty name="height" value="0.05" units="cm"/>
      <inkml:brushProperty name="color" value="#E71224"/>
    </inkml:brush>
  </inkml:definitions>
  <inkml:trace contextRef="#ctx0" brushRef="#br0">286 594 5401,'0'27'832,"-1"12"-660,4 405 299,106 241 853,-45-349-857,-25-97-427,-36-279 423,-17-224-154,-90-365-583,-34-2-736,118 542 861,-9-40-42,-64-242 1051,90 361-715,2 6-69,0 0 0,0 0 1,0 0-1,0 1 0,0-1 1,-1 0-1,0 1 1,0-1-1,0 1 0,0 0 1,0 0-1,-1 0 0,-2-3 1,4 7-66,0 1 1,0-1-1,0 1 1,1-1-1,-1 1 1,1 0-1,-1 0 0,1-1 1,-1 1-1,1 0 1,0 0-1,0-1 1,0 1-1,0 0 1,0 0-1,1 2 1,-1-3-8,-4 229 54,2-127-56,-52 1403 175,45-1272-262,9-249 84,1-1 0,1 1 1,4-20-1,3-11 26,180-1478 469,-183 1463-502,1-35 16,-8 434 37,22 761 404,-11-970-374,5 0-1,34 128 0,-47-245-75,-1-9-3,-1-1 1,0 1 0,1-1-1,-1 0 1,1 1-1,0-1 1,0 0-1,0 0 1,0 1-1,0-1 1,1 0-1,-1 0 1,0 0-1,4 3 1,-5-5 2,0 0-1,1 1 1,-1-1 0,0 0 0,0 0 0,0 0 0,0 0 0,0 0-1,1 0 1,-1 0 0,0 0 0,0 0 0,0 0 0,0 0 0,1 0-1,-1 0 1,0 0 0,0 0 0,0 0 0,1 0 0,-1 0-1,0 0 1,0 0 0,0 0 0,0 0 0,0 0 0,1 0 0,-1 0-1,0 0 1,0 0 0,0 0 0,0-1 0,0 1 0,1 0 0,-1 0-1,0 0 1,0 0 0,0 0 0,0 0 0,0-1 0,0 1 0,0 0-1,0 0 1,1 0 0,-1 0 0,0 0 0,0-1 0,0 1-1,0 0 1,0 0 0,0 0 0,0 0 0,0-1 0,0 1 0,0 0-1,0 0 1,0-1 0,3-41-4,-6-286 46,-18 21-176,-60-295-1088,-26-8-698,35 213 1367,68 373 700,2 8 22,-1 1 1,-1-1-1,-6-19 0,-2 18-64,12 17-96,0 0 0,-1 0 0,1-1 0,0 1 0,0 0-1,0 0 1,-1-1 0,1 1 0,0 0 0,0 0 0,-1 0 0,1-1-1,0 1 1,0 0 0,-1 0 0,1 0 0,0 0 0,-1 0 0,1 0 0,0 0-1,-1-1 1,1 1 0,0 0 0,-1 0 0,1 0 0,0 0 0,-1 0-1,1 0 1,0 1 0,-1-1 0,1 0 0,0 0 0,0 0 0,-1 0-1,1 0 1,0 0 0,-1 1 0,1-1 0,0 0 0,0 0 0,-1 0-1,1 1 1,0-1 0,0 0 0,-1 0 0,1 1 0,0-1 0,0 0-1,0 0 1,0 1 0,-1-1 0,1 0 0,0 1 0,0-1 0,0 0-1,0 1 1,0-1 0,0 0 0,0 0 0,0 1 0,0-1 0,0 0-1,0 1 1,0-1 0,0 0 0,0 1 0,-3 22 26,1 0-1,1 0 1,2 26-1,0 13-7,30 696 514,123 252 3,-148-984-527,9 45 4,25 67 1,-26-112-30,-14-26 2,0 1 1,0-1-1,0 1 0,0-1 0,0 1 1,1-1-1,-1 0 0,0 1 0,0-1 0,1 0 1,-1 1-1,0-1 0,0 0 0,1 1 0,-1-1 1,0 0-1,1 0 0,-1 1 0,1-1 1,-1 0-1,0 0 0,1 0 0,-1 1 0,1-1 1,-1 0-1,0 0 0,1 0 0,-1 0 0,1 0 1,-1 0-1,1 0 0,-1 0 0,0 0 1,1 0-1,-1 0 0,1 0 0,-1 0 0,1 0 1,-1 0-1,0-1 0,1 1 0,-1 0 0,1 0 1,-1 0-1,0-1 0,1 1 0,-1 0 1,0-1-1,1 1 0,-1 0 0,0 0 0,1-1 1,-1 1-1,0-1 0,0 1 0,0 0 1,1-1-1,-1 1 0,0-1 0,5-11-9,-1-1-1,0 1 0,-1-1 1,0 0-1,2-24 1,1-13 19,20-135-8,60-549-440,-32-9-212,-49 385-34,-5 300 949,-5 39 75,-1 17-258,-2 12-30,3 4-40,1 0 0,0 0 0,1 1 0,0-1 0,2 1 0,-1 19 0,-2 17 11,-11 148 88,-5 1136 920,55-788-634,-34-534-388,-1-10-2,0-1 1,0 1-1,0-1 0,0 1 1,1-1-1,-1 1 0,1-1 1,0 0-1,-1 1 0,1-1 1,0 0-1,2 4 0,1-18 6,4-201 26,-7 175-31,6-367 5,44-954-480,-50 1345 506,-1 174-215,12 591 573,50 10 276,-4-447-356,-58-312-307,1 0 0,-1-1 1,0 1-1,0 0 0,1 0 0,-1-1 0,1 1 1,0 0-1,-1-1 0,1 1 0,0 0 1,0-1-1,2 3 0,1-18 140,-1-156 49,-3 96-156,0-184 24,3-1143-1842,-3 1386 1736,0-21 99,0 35-44,0 0-1,0 0 1,0 0-1,0 0 1,0-1 0,0 1-1,-1 0 1,1 0-1,0 0 1,-1 0-1,1 0 1,-1 0-1,1 0 1,-1 0 0,0 0-1,1 0 1,-1 0-1,0 1 1,0-1-1,-1-1 1,-1 3-1,0 9-4,-3 35 35,0 75 0,5-51 5,-12 1191 602,13-1217-619,0 244 401,-2-510-364,-10-29-347,-110-1088-1293,114 1300 1611,4 26 51,4 14-88,0 0 1,0 0-1,0 0 1,0 0-1,0 0 1,0 0-1,0 0 1,0 0-1,0 0 1,0 0-1,0 0 1,0 0-1,0 0 1,0 0-1,0 0 1,0 0-1,-1 0 1,1 0-1,0 0 1,0 0-1,0 0 1,0 0-1,0 0 1,0 0-1,0 0 1,0 0-1,0 0 1,0 0-1,0 0 1,1 32 119,9 45 0,-4-40-24,43 568 666,-46 4-473,-4-339-217,1-244-61,1-1-71,-1 0 0,-1 0-1,-1 0 1,-1 0 0,-8 29 0,11-53 61,0-1 1,0 0-1,0 0 1,0 0-1,0 1 1,0-1-1,0 0 1,-1 0 0,1 1-1,0-1 1,0 0-1,0 0 1,0 0-1,0 0 1,0 1 0,0-1-1,0 0 1,-1 0-1,1 0 1,0 1-1,0-1 1,0 0-1,0 0 1,0 0 0,-1 0-1,1 0 1,0 0-1,0 0 1,0 1-1,-1-1 1,1 0-1,0 0 1,0 0 0,0 0-1,-1 0 1,1 0-1,0 0 1,0 0-1,-1 0 1,1 0-1,0 0 1,0 0 0,0 0-1,-1 0 1,1-1-1,-7-13-2,-4-30-9,-5-53 1,10 56 6,-27-260 341,6-395 0,27 657-173,7-53 0,-4 76-90,0-1-1,1 1 1,1-1 0,13-29-1,-16 85-2,-8 59 56,-4 0 0,-31 138 0,20-129-91,-4 34 10,-56 245 43,68-343-58,-3 0-1,-30 60 0,46-102-29,-13 19 12,13-20-12,0 0 0,0 0 0,0 0 0,0 0 0,0 0 0,0 0-1,-1 0 1,1 0 0,0 0 0,0 0 0,0 0 0,0 0 0,0 0 0,-1 0-1,1 0 1,0 0 0,0 0 0,0 0 0,0 0 0,0 0 0,0 0 0,-1 0-1,1 0 1,0 0 0,0 0 0,0 0 0,0 0 0,0 0 0,0 0 0,-1 0-1,1 0 1,0-1 0,0 1 0,0 0 0,0 0 0,0 0 0,0 0-1,0 0 1,0 0 0,0 0 0,0-1 0,-1 1 0,1 0 0,0 0 0,0 0-1,0 0 1,0 0 0,0 0 0,0-1 0,-2-19-43,4-220-390,93-775 366,-96 1105-176,2-25 266,1 168-61,-1 129-454,-7-122-3492,0-139-3074</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26.156"/>
    </inkml:context>
    <inkml:brush xml:id="br0">
      <inkml:brushProperty name="width" value="0.05" units="cm"/>
      <inkml:brushProperty name="height" value="0.05" units="cm"/>
      <inkml:brushProperty name="color" value="#E71224"/>
    </inkml:brush>
  </inkml:definitions>
  <inkml:trace contextRef="#ctx0" brushRef="#br0">143 110 6729,'0'0'2146,"0"38"-1691,7 351 871,17 460 387,9 249-535,-22-690-1528,-28-622-210,15 194 519,-28-238-323,-38-1013-348,68 1224 694,19-513 105,17 38-518,-39 533 98,-46 222-52,14 18 379,-21 495 305,44 8 64,29-372-286,-12-336-72,3-1 0,1 0-1,2 0 1,3-1 0,1-1 0,29 58-1,-23-71-82,-21-30 73,0 0 1,1 1 0,-1-1-1,0 0 1,1 1 0,-1-1 0,0 0-1,1 1 1,-1-1 0,0 0-1,1 0 1,-1 1 0,1-1-1,-1 0 1,1 0 0,-1 0-1,0 0 1,1 0 0,-1 0 0,1 0-1,-1 0 1,1 0 0,-1 0-1,1 0 1,-1 0 0,1 0-1,-1 0 1,0 0 0,1 0-1,-1 0 1,1 0 0,-1-1-1,1 1 1,-1 0 0,0 0 0,1 0-1,-1-1 1,1 1 0,-1 0-1,1-1 1,0-1-4,0 0 1,0-1-1,0 1 1,0 0-1,0-1 1,0 1-1,-1 0 1,1-1-1,0-4 1,4-57-5,-5-98 0,-2 76-11,-8-225-154,-60-408-1114,12 162-695,32 0 1272,26 393 2488,2 158-1797,4 15 15,8 32 26,50 302 498,151 1747 899,-211-1933-1146,-4-138-5,-1-389-469,-5 50-413,-3-1036-3202,9 1265 4334,5 0 1,3 1 0,27-122 0,-31 201-484,-1 17-29,-1 30-3,-1 270 256,-13 451 358,2 341 80,12-1005-585,22 151 0,-20-231-105,-1-10 49,-1-10 183,2-149 285,-5 73-491,1-191-89,-54-1110-2294,38 1185 1909,-14-242 48,30 411 1116,0 58-641,18 269 204,8-21 138,160 1433 1288,-183-1683-1662,1 5 6,1 1 0,1-1 0,15 41-1,-16-64-22,-5-8-22,1-1-1,-1 0 1,1 1-1,-1-1 1,1 0-1,-1 0 1,0 1-1,1-1 1,-1 0-1,0 0 1,0 0-1,1 1 1,-1-1-1,0 0 1,0 0-1,0 0 1,0 0-1,0 0 1,0 1-1,-1-1 1,1-2-1,0-281 157,-2-7-290,-49-591-1135,-2-50-204,52 847 1853,11 272-356,-3-89 120,47 1634 1051,-50-1460-567,-4-586-1111,0 10-137,-1-1-11,5-446-1676,25 326 1756,-26 394 629,-1 4 228,1 1 0,1 0 0,10-30 0,-14 55-280,0 0 0,0 0 0,0 0 0,1 0 0,-1 0 0,0 0 0,1 0 0,-1 0 0,1 0 0,-1 0 1,1 0-1,0 0 0,-1 0 0,1 0 0,0 0 0,0 0 0,-1 1 0,1-1 0,0 0 0,0 1 0,0-1 0,0 0 0,2 0 0,-2 2-24,0 0 0,1 0 0,-1-1 1,0 1-1,0 0 0,0 1 1,0-1-1,0 0 0,0 0 0,0 0 1,0 0-1,0 1 0,0-1 0,-1 0 1,1 1-1,-1-1 0,1 1 0,-1-1 1,1 1-1,-1 2 0,13 42 197,-2 0 1,7 80-1,-12-76-62,88 905 654,-65-613-1839,-17-210-1060</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35.007"/>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217 77 4705,'0'0'5929,"-3"-12"-5327,-11-37-266,12 48-202,0 9-112,0 19-17,2 159 329,50 1067 580,-12-893-907,-32-322-54,-4-25-175,-10-1146-734,8 1025 951,2-40-536,-30-254 1,22 389 568,6 13-33,0 1 0,0-1-1,0 0 1,0 0 0,0 0 0,0 0-1,0 1 1,0-1 0,0 0 0,0 0 0,0 0-1,0 0 1,0 0 0,0 1 0,0-1 0,0 0-1,0 0 1,0 0 0,-1 0 0,1 0 0,0 1-1,0-1 1,0 0 0,0 0 0,0 0 0,0 0-1,0 0 1,-1 0 0,1 0 0,0 0-1,0 0 1,0 1 0,0-1 0,0 0 0,-1 0-1,1 0 1,0 0 0,0 0 0,0 0 0,0 0-1,0 0 1,-1 0 0,1 0 0,0 0 0,0 0-1,0 0 1,0 0 0,-1 0 0,1 0-1,0 0 1,0-1 0,0 1 0,0 0 0,0 0-1,0 0 1,-1 0 0,1 0 0,0 0 0,0 0-1,0 0 1,0 0 0,0-1 0,0 1 0,-6 255-39,8-148 112,1 10 4,23 136 1,37 118 51,-29-186-89,-27-144-33,-1-5 8,14 50 0,-20-86-11,0 0 0,0 0 1,0 0-1,0 0 0,0 0 0,0 0 0,0-1 0,0 1 0,0 0 0,0 0 0,0 0 0,0 0 0,0 0 0,0 0 1,1 0-1,-1 0 0,0 0 0,0 0 0,0 0 0,0 0 0,0 0 0,0 0 0,0 0 0,0 0 0,0 0 0,0 0 1,1 0-1,-1 0 0,0 0 0,0 0 0,0 0 0,0 0 0,0 0 0,0 0 0,0 0 0,0 0 0,0 0 0,1 0 0,-1 0 1,0 0-1,0 0 0,0 0 0,0 0 0,0 0 0,0 0 0,0 1 0,0-1 0,0 0 0,0 0 0,0 0 0,0 0 1,0 0-1,0 0 0,0 0 0,1 0 0,-1 0 0,0 0 0,0 1 0,2-10-5,9-118 27,-7-187-1,-6 168-29,2-533-796,0 656 853,-1 10-38,1-1-1,0 0 1,1 1-1,1-1 1,5-23-1,-6 36-98,-1 7-33,45 1623 1427,-44-1611-1276,-2-12-23,2-1 1,-1 1-1,0-1 0,1 1 1,0-1-1,3 9 0,-4-14-6,0 1 1,0-1-1,0 0 0,0 0 0,0 1 0,1-1 1,-1 0-1,0 0 0,0 1 0,0-1 1,0 0-1,1 0 0,-1 1 0,0-1 0,0 0 1,0 0-1,1 0 0,-1 1 0,0-1 1,0 0-1,0 0 0,1 0 0,-1 0 0,0 0 1,1 0-1,-1 1 0,0-1 0,0 0 1,1 0-1,-1 0 0,0 0 0,0 0 0,1 0 1,-1 0-1,0 0 0,1 0 0,-1 0 1,0 0-1,0 0 0,1-1 0,-1 1 1,0 0-1,0 0 0,1 0 0,-1 0 0,0 0 1,0 0-1,1-1 0,-1 1 0,0 0 1,0 0-1,1 0 0,-1-1 0,0 1 0,0 0 1,0 0-1,0-1 0,0 1 0,1 0 1,-1 0-1,0-1 0,0 1 0,0 0 0,0-1 1,5-11 15,-1 1 0,-1-1 0,0-1 0,-1 1 1,2-22-1,0 1-4,44-607-39,-43-1-1020,-6 424 257,34 864 1610,-1 7-201,-32-497-471,7-167-154,5-34 13,-1-1 0,-3 0-1,-2 0 1,1-50 0,-3 45-33,20-1004-2551,-25 763 2014,39 808 1732,-21-363-917,48 558 981,-62-679-1190,36 319 367,-36-393-486,-54-778-1658,35 647 1389,5-36 60,-2-7 296,3 175 9,10 40-21,-1-1 0,1 0 0,0 1 0,0-1 0,0 0 0,-1 1 0,1-1 0,0 1 0,-1-1 0,1 1 0,-1-1 0,1 0 0,0 1 0,-1-1 0,1 1 1,-1 0-1,1-1 0,-1 1 0,0-1 0,1 1 0,-1 0 0,1-1 0,-1 1 0,0 0 0,1 0 0,-1 0 0,0-1 0,1 1 0,-1 0 0,0 0 1,1 0-1,-1 0 0,0 0 0,1 0 0,-1 0 0,0 0 0,1 1 0,-1-1 0,0 0 0,1 0 0,-1 0 0,0 1 0,1-1 0,-1 0 0,1 1 0,-1-1 1,0 0-1,1 1 0,-1-1 0,1 1 0,-1-1 0,1 1 0,0-1 0,-1 1 0,0 0 0,-4 8-2,-1 0 0,1 1-1,1-1 1,0 1 0,0 0 0,1 0 0,-4 15-1,7-22 7,-22 86 184,-15 127-1,8 95 226,25-263-335,-15 297 364,4-41-30,15-288-384,0-13-16,0-1 0,0 1 0,0 0 1,0-1-1,-1 1 0,1-1 0,-1 1 0,0 0 0,1-1 0,-3 5 1,3-7-8,0 0 1,0 0 0,0 0 0,-1 0 0,1 0 0,0 0 0,0 0 0,0 0 0,0 1 0,0-1 0,0 0 0,0 0 0,0 0 0,0 0 0,0 0-1,-1 0 1,1 0 0,0 0 0,0 0 0,0 0 0,0 0 0,0 0 0,0 0 0,0 0 0,-1 0 0,1 0 0,0 0 0,0 0 0,0 0-1,0 0 1,0 0 0,0 0 0,0 0 0,-1 0 0,1 0 0,0 0 0,0 0 0,0 0 0,0 0 0,0 0 0,0 0 0,0 0 0,0 0-1,-1 0 1,1 0 0,0-1 0,0 1 0,0 0 0,0 0 0,0 0 0,0 0 0,0 0 0,0 0 0,0 0 0,0-1 0,-5-10 137,-11-93-55,8 47-103,-15-108-124,-113-680-1512,116 753 1562,-45-124 1,64 213 95,0 2-3,1-1 1,0 1 0,0 0-1,-1-1 1,1 1 0,-1 0 0,1 0-1,-1-1 1,0 1 0,1 0 0,-1 0-1,0 0 1,0 0 0,0 0-1,0 0 1,0 0 0,0 0 0,0 0-1,0 0 1,0 0 0,0 1-1,0-1 1,-1 0 0,-1 0 0,2 2-5,0 1-1,0-1 1,0 0 0,0 1 0,0-1 0,1 0 0,-1 1 0,0-1 0,1 1 0,-1 0 0,1-1 0,0 1 0,0-1 0,-1 1-1,1-1 1,0 4 0,0 0 5,-9 82 319,4 162 1,6-156-159,21 625 585,-12-560-346,-13-181-557,0 0 0,-12-38 1,5 21-16,-98-489-1490,2 9-2648,66 375 4872,42 153-436,-1 1 0,-1 0 1,1-1-1,-2 12 0,1 29 399,45 183 670,-13-81-751,-1 27-195,12 311-1,-42-180-2777,-1-190-3158</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36.578"/>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0 176 4865,'0'0'3102,"1"26"-2479,5 180 902,27 414 808,-30-545-2143,22 915 395,-31-1040-1978,-1 8 1096,-10-610-471,19 501 533,6-64 18,9 1 0,90-422 0,-79 504 360,-27 204 331,-1 2069 442,1-2130-1117,8-31-853,17-161 287,37-923-2010,-39 506-190,-21 544 2855,11-111 2791,-11 153-2619,0 19 78,1 27 176,37 882 1646,-34 8-1146,-7-894-776,1 0-1,1 0 0,11 47 1,-12-73-42,0 0 1,0-1 0,0 1-1,1-1 1,-1 0 0,1 1 0,0-1-1,3 4 1,-5-7-3,0 0 0,1 1 1,-1-1-1,0 0 0,1 1 1,-1-1-1,0 0 0,1 1 0,-1-1 1,1 0-1,-1 0 0,1 0 1,-1 1-1,1-1 0,-1 0 0,1 0 1,-1 0-1,1 0 0,-1 0 0,1 0 1,-1 0-1,1 0 0,-1 0 1,1 0-1,-1 0 0,1 0 0,-1 0 1,1 0-1,0-1 0,0 0-24,1 0-1,-1-1 1,1 1-1,-1 0 0,1-1 1,-1 1-1,0-1 1,0 0-1,0 1 1,0-1-1,0 0 1,1-3-1,6-16-200,-1 0 0,7-37-1,49-338-3800,-37 185-28</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37.782"/>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36 0 4601,'-18'940'2969,"0"-8"-3068,39-1256 100,-6 141-31,47-850 548,-59 998-357,-3 35-158,1 0 0,-1 0 0,0 0 0,0 0 0,0 1 0,0-1 0,0 0 0,0 0 0,0 0 0,0 0 0,0 0 0,0 0 0,0 0 1,0 0-1,0 0 0,0 0 0,0 0 0,0 0 0,0 0 0,1 0 0,-1 0 0,0 0 0,0 0 0,0 0 0,0 0 0,0 0 0,0 0 0,0 0 0,0 0 0,1 26 100,-1 1798 2127,4-1799-2292,-4-25 59,0 0 0,0 0-1,0 0 1,0 0 0,0 0 0,0 0 0,0 0-1,1 1 1,-1-1 0,0 0 0,0 0-1,0 0 1,0 0 0,0 0 0,0 0-1,0 0 1,1 0 0,-1 0 0,0 0 0,0 0-1,0 0 1,0 0 0,0 0 0,0 0-1,1 0 1,-1 0 0,0 0 0,0 0 0,0 0-1,0 0 1,0 0 0,0 0 0,1 0-1,-1 0 1,0 0 0,0 0 0,0 0 0,0 0-1,0 0 1,0 0 0,0 0 0,1 0-1,-1 0 1,0-1 0,0 1 0,0 0 0,0 0-1,0 0 1,0 0 0,0 0 0,0 0-1,0 0 1,0 0 0,0-1 0,9-19-248,7-51 71,12-111-1,20-381-513,-24-15-753,0-10 523,-17 508 2237,-4 72-1104,0 21-134,0 154 424,-27 1299 470,17-1046-772,15-472-443,72-670-700,-72 625 746,17-233-356,48-466-1971,-64 742 3338,-8 51-543,1 8-2,-1 31 196,-23 659 992,-1 401 87,30-1213-1576,-1 64 30,46-770-1492,-14 163 618,-31 599 1532,-1 129-255,-15 900 1308,3-637-1461,5 52-324</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39.885"/>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44 120 6433,'0'0'1727,"0"30"-1444,1 5-202,-6 169 366,-33 1264 1426,38-1446-1879,-1-9-7,1 1 0,0-1 0,1 0 0,1 0 0,0 0-1,7 24 1,-9-36-7,0 0-1,0-1 1,1 1 0,-1-1-1,0 1 1,0-1-1,1 1 1,-1-1 0,0 1-1,0-1 1,1 1-1,-1-1 1,1 0-1,-1 1 1,0-1 0,1 1-1,-1-1 1,1 0-1,-1 1 1,1-1-1,-1 0 1,1 0 0,-1 1-1,1-1 1,-1 0-1,1 0 1,0 0 0,0 0 4,-1 0 1,1-1 0,0 1 0,-1-1 0,1 1 0,-1-1-1,1 1 1,-1-1 0,1 1 0,-1-1 0,0 0 0,1 1-1,-1-1 1,0 1 0,1-1 0,-1 0 0,0 1 0,0-1-1,0 0 1,0 0 0,1 1 0,-1-1 0,0 0 0,0 0-1,4-55 95,-4-80 0,-1 49-91,-1-357-382,4-460-279,9 732 922,0-18 383,-11 188-620,27 384 191,-26-5 159,-3-187-234,2 900 492,2-1083-826,2-12 118,4-15 60,1-17 47,7-57-1,-11 61 1,115-996 121,-99 411-669,-43 1068 692,8-238-79,-44 777 430,50-886-467,-3 87-43,12-328-96,31-433-165,-5 119-330,-16 274 333,2-106 77,-13 1326 1244,12-805-1585,-5-156-166,0 23-793</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42.533"/>
    </inkml:context>
    <inkml:brush xml:id="br0">
      <inkml:brushProperty name="width" value="0.05" units="cm"/>
      <inkml:brushProperty name="height" value="0.05" units="cm"/>
      <inkml:brushProperty name="color" value="#E71224"/>
    </inkml:brush>
  </inkml:definitions>
  <inkml:trace contextRef="#ctx0" brushRef="#br0">438 0 8906,'0'0'1452,"-13"34"-1402,-41 108 78,47-123-80,2 1 0,0-1-1,0 1 1,2-1 0,1 1 0,0 0 0,2 25 0,-1-6 13,1 46 66,0-29-22,-10 93-1,5-139 61,0-16 4,-5-18-46,-54-194-514,38 120 514,-57-138 1,73 222 245,4 22-241,1 25-124,5-32 2,-6 179 18,-8 86-45,10-239-217,-1 0 1,-17 51 0,13-56-1442,-19 37-1,0-18-5868</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42.904"/>
    </inkml:context>
    <inkml:brush xml:id="br0">
      <inkml:brushProperty name="width" value="0.05" units="cm"/>
      <inkml:brushProperty name="height" value="0.05" units="cm"/>
      <inkml:brushProperty name="color" value="#E71224"/>
    </inkml:brush>
  </inkml:definitions>
  <inkml:trace contextRef="#ctx0" brushRef="#br0">386 1 6889,'0'0'2776,"0"27"-2487,0 189 511,0-158-580,-3 125 264,0-151-394,-1-1 0,-1 1-1,-17 53 1,14-62-88,0 0 0,-1-1 0,-2 0 0,0 0 0,-1-1 0,-1-1 0,-24 29 0,33-45-39,0 0 0,0-1-1,0 1 1,-1-1 0,1 0-1,-1 0 1,0-1 0,0 1-1,0-1 1,0 0 0,0 0-1,-1-1 1,1 1 0,0-1-1,-10 0 1,8 0-133,-1-2 1,0 1-1,0-1 0,0 0 0,0-1 0,1 0 1,-1 0-1,1 0 0,-1-1 0,-9-6 1,3 1-797,0-1 1,-17-15 0,31 24 949</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43.357"/>
    </inkml:context>
    <inkml:brush xml:id="br0">
      <inkml:brushProperty name="width" value="0.05" units="cm"/>
      <inkml:brushProperty name="height" value="0.05" units="cm"/>
      <inkml:brushProperty name="color" value="#E71224"/>
    </inkml:brush>
  </inkml:definitions>
  <inkml:trace contextRef="#ctx0" brushRef="#br0">358 0 8794,'0'0'1440,"-1"30"-1373,-4 192 94,5 457 963,-1-677-1131,1 0-1,0 0 1,1 0-1,-1 0 0,0-1 1,1 1-1,-1 0 1,1 0-1,-1 0 0,1 0 1,0-1-1,2 4 1,-3-4 7,1-1 1,-1 1 0,1-1 0,0 1-1,-1-1 1,1 0 0,0 1 0,0-1 0,-1 0-1,1 0 1,0 1 0,0-1 0,-1 0-1,1 0 1,0 0 0,0 0 0,0 0-1,-1 0 1,1 0 0,0 0 0,0 0-1,0 0 1,-1-1 0,1 1 0,0 0 0,0-1-1,-1 1 1,1 0 0,0-1 0,-1 1-1,1-1 1,0 1 0,-1-1 0,1 0-1,2-1 14,0 0 0,-1-1 0,1 1 0,-1-1 0,0 0 0,0 0 0,0 1 0,0-1 0,0 0 0,-1-1 0,1 1 0,-1 0 0,0 0 0,0-1 0,0 1-1,0-6 1,2-8 49,-2 1-1,0-21 1,-1 30-49,-1 0-9,0 0 0,0 0-1,-1 0 1,0 0 0,0 0 0,-1 1-1,0-1 1,0 1 0,0 0 0,-1-1-1,0 1 1,0 1 0,0-1 0,-1 1-1,-8-8 1,-10-9 26,-1 2 0,-31-21 0,40 30-22,8 6 11,-102-67 23,96 64 98,-1 1-1,0 0 0,0 1 0,-1 1 0,1 1 0,-22-5 0,36 9-133,0 0 1,-1 0 0,1 0 0,-1 0-1,1 0 1,0 0 0,-1 0-1,1 0 1,0 0 0,-1 0-1,1 0 1,-1 0 0,1 0-1,0 0 1,-1 0 0,1 1-1,0-1 1,-1 0 0,1 0-1,0 0 1,-1 0 0,1 1-1,0-1 1,-1 0 0,1 0-1,0 1 1,0-1 0,-1 0-1,1 1 1,0-1 0,0 0-1,0 1 1,-1-1 0,1 0 0,0 1-1,0-1 1,0 1 0,0 16-101,1-7 122,9 136-16,2-6-340,-12-7-3107,0-85-1396</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43.714"/>
    </inkml:context>
    <inkml:brush xml:id="br0">
      <inkml:brushProperty name="width" value="0.05" units="cm"/>
      <inkml:brushProperty name="height" value="0.05" units="cm"/>
      <inkml:brushProperty name="color" value="#E71224"/>
    </inkml:brush>
  </inkml:definitions>
  <inkml:trace contextRef="#ctx0" brushRef="#br0">85 1184 8450,'0'0'2402,"-3"-25"-1447,-3-88 665,-26-152 0,-1 4-1348,23-151-233,10 410-47,-1-6-64,1-1 1,1 0-1,0 0 0,0 0 1,3-10-1,-3 16 17,0 1 0,0 0 0,0-1 0,0 1 0,0 0 0,1 0 0,-1 0 0,1 0 0,-1 0 0,1 0 0,0 0 0,0 1 0,0-1-1,0 1 1,0-1 0,0 1 0,0 0 0,0 0 0,1 0 0,-1 0 0,0 0 0,1 0 0,3 0 0,2 0-245,-1 0 0,0 1 0,0 0 0,0 0 1,0 1-1,0 0 0,0 0 0,0 1 0,0-1 0,0 2 0,0-1 1,11 6-1,31 24-2832</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3.821"/>
    </inkml:context>
    <inkml:brush xml:id="br0">
      <inkml:brushProperty name="width" value="0.05" units="cm"/>
      <inkml:brushProperty name="height" value="0.05" units="cm"/>
    </inkml:brush>
  </inkml:definitions>
  <inkml:trace contextRef="#ctx0" brushRef="#br0">91 137 9618,'0'0'1366,"-2"34"-934,-1 8-213,-8 180 1121,33 396 1206,-18-556-2177,-11-102 649,-11-50-741,-7-25-400,4-1 1,-9-214-1,31 312 103,0-1 1,1 1-1,1-1 0,0 1 1,2 0-1,0 0 0,1 1 1,1 0-1,0 0 0,1 0 1,1 1-1,1 0 0,0 0 1,1 2-1,1-1 0,0 1 1,1 1-1,0 0 0,1 1 1,1 0-1,0 1 0,0 1 0,1 0 1,0 1-1,1 1 0,0 1 1,0 0-1,1 1 0,0 1 1,0 1-1,0 0 0,0 1 1,0 1-1,1 1 0,20 1 1,-35 0 3,-1 0 0,1 1 1,0-1-1,-1 1 0,1 0 1,0 0-1,-1 0 0,1 0 1,-1 1-1,1-1 0,-1 1 1,0 0-1,0 0 0,0 0 1,0 0-1,0 1 1,0-1-1,-1 1 0,5 5 1,-4-3-21,0 0 1,0 1 0,0 0-1,-1 0 1,0 0 0,0 0 0,0 0-1,-1 0 1,0 0 0,1 13 0,-1-6 11,-2 0 1,1 0-1,-2 0 1,1 0 0,-2-1-1,0 1 1,0-1 0,-1 1-1,-1-1 1,0 0 0,-8 13-1,-1-5 62,-2-1-1,0 0 1,-1-1 0,0-1-1,-2-1 1,-25 17-1,3-5-28,-1-2-1,-49 21 0,68-36-313,-36 13 0,51-22-328,0 0 1,-1 0-1,1-1 1,-15 1-1,19-2-1679</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55.233"/>
    </inkml:context>
    <inkml:brush xml:id="br0">
      <inkml:brushProperty name="width" value="0.05" units="cm"/>
      <inkml:brushProperty name="height" value="0.05" units="cm"/>
      <inkml:brushProperty name="color" value="#E71224"/>
    </inkml:brush>
  </inkml:definitions>
  <inkml:trace contextRef="#ctx0" brushRef="#br0">10 1 9314,'0'0'2374,"0"0"-2366,0 0 1,0 0 0,0 0-1,0 0 1,0 1-1,0-1 1,0 0-1,0 0 1,0 0 0,0 0-1,0 0 1,0 0-1,0 0 1,0 1 0,0-1-1,0 0 1,0 0-1,0 0 1,0 0-1,0 0 1,0 0 0,0 0-1,0 0 1,0 1-1,0-1 1,0 0 0,0 0-1,0 0 1,0 0-1,0 0 1,0 0-1,0 0 1,0 0 0,-1 0-1,1 1 1,0-1-1,0 0 1,0 0 0,0 0-1,0 0 1,0 0-1,0 0 1,0 0-1,0 0 1,-1 0 0,1 0-1,0 0 1,0 0-1,0 0 1,0 0 0,0 0-1,0 0 1,0 0-1,-1 0 1,1 0-1,0 0 1,0 0 0,0 0-1,0 0 1,0 0-1,0 0 1,0 0-1,-1 0 1,1 0 0,0 0-1,0 0 1,0 0-1,0-1 1,-4 36 270,2-1 1,4 48-1,-1-14 63,-2 60 58,4 174-53,1-260-341,1-1 0,18 67 0,-17-86-9,1-1-1,1 1 0,1-1 0,1-1 1,1 1-1,18 25 0,-23-37-91,1-2 0,0 1 0,0-1 1,1 0-1,0 0 0,0-1 0,1 0 0,-1 0 0,1-1 1,0 0-1,1-1 0,-1 0 0,1 0 0,13 2 0,-16-4-110,1-1-1,0 0 1,-1-1-1,1 0 0,0 0 1,0 0-1,-1-1 1,1 0-1,0-1 0,-1 0 1,1 0-1,-1 0 1,0-1-1,0 0 0,0-1 1,0 1-1,0-1 1,-1-1-1,8-6 1,31-33-2763</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55.607"/>
    </inkml:context>
    <inkml:brush xml:id="br0">
      <inkml:brushProperty name="width" value="0.05" units="cm"/>
      <inkml:brushProperty name="height" value="0.05" units="cm"/>
      <inkml:brushProperty name="color" value="#E71224"/>
    </inkml:brush>
  </inkml:definitions>
  <inkml:trace contextRef="#ctx0" brushRef="#br0">0 79 9178,'0'0'0,"279"-23"-792,-178-6-424,-17 3-3786</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55.981"/>
    </inkml:context>
    <inkml:brush xml:id="br0">
      <inkml:brushProperty name="width" value="0.05" units="cm"/>
      <inkml:brushProperty name="height" value="0.05" units="cm"/>
      <inkml:brushProperty name="color" value="#E71224"/>
    </inkml:brush>
  </inkml:definitions>
  <inkml:trace contextRef="#ctx0" brushRef="#br0">53 0 8330,'0'0'2187,"6"33"-1770,39 212 397,-39-214-768,27 120 564,-25-124-503,0-1 0,2 0 0,19 37 0,-28-60-112,0-1-1,1 1 1,-1-1 0,1 0-1,0 0 1,-1 0-1,1 0 1,0 0 0,0 0-1,1 0 1,-1 0-1,0-1 1,0 1 0,1-1-1,-1 0 1,1 0 0,-1 0-1,5 1 1,-5-2 6,0 0 0,0 0 0,0 0 0,0 0 1,0 0-1,0-1 0,0 1 0,0-1 0,0 0 0,0 0 1,0 1-1,0-1 0,-1 0 0,1 0 0,0-1 1,-1 1-1,1 0 0,-1-1 0,1 1 0,-1-1 0,0 1 1,1-1-1,-1 1 0,0-1 0,0 0 0,1-2 0,9-16 1,-1-1 0,-1-1 0,-1 1 0,-1-1 0,4-24 0,16-115-43,-22 101 40,-3 53 42,-1 6 134,0 14-27,31 156 72,-14-83 37,14 165-1,-31-210-203,2 15 167,-10 110 0,6-150-179,-2 0 0,0 0 0,-2 0 0,1-1 0,-2 0 0,0 1 0,0-2 0,-2 1 0,0-1 0,0 0 0,-15 17-1,17-24-27,-1 0 0,1-1 0,-1 1 0,0-2 0,-1 1 0,-14 8 0,17-12-26,0 0 0,0 0 0,1 0 0,-1-1 0,0 1 0,-1-1 0,1 0 0,0-1-1,0 1 1,0-1 0,0 0 0,-1-1 0,1 1 0,-9-3 0,-1-2-342,0-2-1,0 1 1,1-2 0,-1 0-1,2-1 1,-1 0-1,1-1 1,1 0-1,-20-21 1,-37-51-3468</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56.370"/>
    </inkml:context>
    <inkml:brush xml:id="br0">
      <inkml:brushProperty name="width" value="0.05" units="cm"/>
      <inkml:brushProperty name="height" value="0.05" units="cm"/>
      <inkml:brushProperty name="color" value="#E71224"/>
    </inkml:brush>
  </inkml:definitions>
  <inkml:trace contextRef="#ctx0" brushRef="#br0">14 187 7642,'0'0'1569,"7"34"-1022,21 110 181,17 39 493,-29-124-888,-3-1 1,11 108 0,-21-32 213,-3-133-400,-1-4 7,-9-15-217,0-1 0,2 0 0,1 0 0,0-1 1,-6-35-1,8 35-33,-22-90-353,5-1 0,5-1 1,-5-174-1,22 274 483,0 0-1,1 0 1,1 0 0,-1 0 0,2 1-1,0-1 1,8-21 0,-9 30-23,0-1 0,0 0 1,0 1-1,0-1 0,1 1 0,-1 0 1,1 0-1,0 0 0,0 0 0,0 0 1,1 1-1,-1-1 0,0 1 0,1 0 1,0 0-1,-1 0 0,1 0 1,0 1-1,0 0 0,0-1 0,0 1 1,0 1-1,0-1 0,0 1 0,7-1 1,-9 2-11,0-1 1,-1 0 0,1 0-1,0 1 1,-1-1-1,1 1 1,-1-1 0,1 1-1,-1 0 1,1-1 0,-1 1-1,1 0 1,-1 0 0,0 0-1,0 0 1,1 0 0,-1 1-1,0-1 1,0 0 0,0 1-1,0-1 1,0 0 0,-1 1-1,1-1 1,0 1 0,-1-1-1,1 1 1,-1-1 0,1 1-1,-1 0 1,1 2 0,1 7 38,-1 1 0,0-1 0,-1 19 1,-1-16 9,1-4-27,1 18 25,-1 1 0,-2-1 0,-1 0-1,-1 1 1,-9 31 0,-68 142-2692,63-164-336</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56.806"/>
    </inkml:context>
    <inkml:brush xml:id="br0">
      <inkml:brushProperty name="width" value="0.05" units="cm"/>
      <inkml:brushProperty name="height" value="0.05" units="cm"/>
      <inkml:brushProperty name="color" value="#E71224"/>
    </inkml:brush>
  </inkml:definitions>
  <inkml:trace contextRef="#ctx0" brushRef="#br0">4 111 8466,'0'0'2394,"4"18"-2329,17 59 14,-19-73-68,0 1 1,0-1 0,0 1 0,1-1 0,0 0 0,0 0-1,0 0 1,0 0 0,0 0 0,1-1 0,0 1-1,-1-1 1,1 0 0,0 0 0,1-1 0,-1 1-1,0-1 1,1 0 0,8 3 0,-5-3 13,1 0 0,-1-1 1,0 0-1,1 0 0,-1-1 1,0 0-1,1 0 0,-1-1 1,13-2-1,-16 1-27,0 1 1,1-2-1,-1 1 0,-1 0 0,1-1 0,0 0 1,-1 0-1,1-1 0,-1 1 0,0-1 0,0 0 1,0 0-1,-1 0 0,1 0 0,-1-1 0,0 1 1,0-1-1,-1 0 0,1 0 0,-1 0 0,0 0 1,1-7-1,2-5-67,-1-1 0,0 0 0,-1 0 0,-1 0 0,0-25 0,-2 41 69,-1 0 0,1 0 0,0 0-1,0 0 1,-1 0 0,1 0-1,-1 0 1,1 0 0,-1 0 0,0 0-1,0 0 1,0 0 0,0 0 0,0 1-1,-1-1 1,1 0 0,0 1 0,-1-1-1,-2-1 1,1 1 19,0 0 0,-1 0 1,1 0-1,-1 0 0,1 1 0,-1-1 1,0 1-1,1 0 0,-1 1 0,-5-2 0,0 2 31,0-1-1,1 1 0,-1 0 1,0 1-1,0 0 0,0 1 0,1 0 1,-1 0-1,-12 5 0,12-2 18,0 0-1,0 1 1,0 0 0,1 1-1,0-1 1,0 2 0,1-1-1,-1 1 1,2 0-1,-1 0 1,1 1 0,0 0-1,1 0 1,0 1 0,1-1-1,0 1 1,0 0-1,-4 18 1,3-3 36,1 0 0,0 0 0,2 0-1,1 1 1,1-1 0,6 46 0,-5-63-125,1 0 0,0-1 0,1 1 0,-1-1-1,1 0 1,1 0 0,-1 0 0,1 0 0,0-1 0,1 1 0,-1-1 0,1 0 0,1-1 0,-1 1 0,1-1-1,0 0 1,0 0 0,1-1 0,-1 0 0,1 0 0,0 0 0,0-1 0,0 0 0,0 0 0,1-1 0,-1 0-1,1 0 1,-1-1 0,10 1 0,8-1-593,0 0-1,1-1 1,-1-2 0,32-6-1,12-14-2245</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57.132"/>
    </inkml:context>
    <inkml:brush xml:id="br0">
      <inkml:brushProperty name="width" value="0.05" units="cm"/>
      <inkml:brushProperty name="height" value="0.05" units="cm"/>
      <inkml:brushProperty name="color" value="#E71224"/>
    </inkml:brush>
  </inkml:definitions>
  <inkml:trace contextRef="#ctx0" brushRef="#br0">1 1 8850,'0'0'3953,"16"0"-4521,36 6-177,-4-1-975,-2 1-2505</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2:57.522"/>
    </inkml:context>
    <inkml:brush xml:id="br0">
      <inkml:brushProperty name="width" value="0.05" units="cm"/>
      <inkml:brushProperty name="height" value="0.05" units="cm"/>
      <inkml:brushProperty name="color" value="#E71224"/>
    </inkml:brush>
  </inkml:definitions>
  <inkml:trace contextRef="#ctx0" brushRef="#br0">0 243 8786,'0'0'1963,"4"-25"-1768,31-167 842,-29 166 1247,-5 45-209,-1 0-2572,0 39 647,16 107-1,-10-135-1083,0 1 0,3-1-1,0 0 1,2-1 0,16 31 0,-4-20-2922</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00.660"/>
    </inkml:context>
    <inkml:brush xml:id="br0">
      <inkml:brushProperty name="width" value="0.05" units="cm"/>
      <inkml:brushProperty name="height" value="0.05" units="cm"/>
      <inkml:brushProperty name="color" value="#E71224"/>
    </inkml:brush>
  </inkml:definitions>
  <inkml:trace contextRef="#ctx0" brushRef="#br0">321 1027 4049,'0'0'7927,"0"-24"-7350,0-178 894,-1-19-841,3-240 7,4 342-99,-15 128-666,-286 298 113,273-288-2,21-18-66,4-15-386,15-19 443,1 1 0,1 1 0,2 0 0,1 2 0,29-28 0,-48 53 10,0 0 0,1 0 0,-1 1 0,1 0 0,0 0 1,0 0-1,7-3 0,-10 5-3,0 0 0,1 1 0,-1-1 0,1 1 0,-1-1 0,1 1 0,-1 0 0,0 0-1,1 0 1,-1 0 0,1 1 0,-1-1 0,1 1 0,-1-1 0,0 1 0,1 0 0,-1 0 0,0 0 0,1 0 0,1 2 0,13 8-8,-2 2-1,18 17 1,17 14 55,-2-9-849,1-2-1,2-2 1,83 38-1,-33-26-3086</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01.298"/>
    </inkml:context>
    <inkml:brush xml:id="br0">
      <inkml:brushProperty name="width" value="0.05" units="cm"/>
      <inkml:brushProperty name="height" value="0.05" units="cm"/>
      <inkml:brushProperty name="color" value="#E71224"/>
    </inkml:brush>
  </inkml:definitions>
  <inkml:trace contextRef="#ctx0" brushRef="#br0">523 0 9330,'0'0'1646,"-2"30"-1121,-10 180 486,11-197-925,-4 49 495,-13 66 0,14-111-500,0 0 0,-1-1 1,0 0-1,-2 1 0,0-2 0,0 1 1,-2-1-1,-19 27 0,24-36-62,-1-2 0,0 1 1,0-1-1,0 1 0,-6 2 0,10-6-32,0 0 0,0 0 0,0 0 0,0-1 0,0 1 0,0-1 0,0 1-1,-1-1 1,1 1 0,0-1 0,0 1 0,-1-1 0,1 0 0,0 0 0,0 0 0,-1 0 0,1 0 0,0 0 0,-1 0-1,1 0 1,0-1 0,0 1 0,-1 0 0,1-1 0,0 1 0,0-1 0,0 1 0,-1-1 0,1 1 0,0-1-1,0 0 1,0 0 0,0 0 0,0 0 0,-1-1 0,-10-20-269,1-1 0,1 0 0,1 0 0,-11-43 0,6 17 70,7 27 183,3 8 228,-1 0 1,0 0-1,-1 1 0,-13-23 0,19 35-193,0 1 0,0-1 0,0 1-1,0-1 1,-1 1 0,1 0 0,0-1 0,0 1-1,0-1 1,-1 1 0,1 0 0,0-1 0,-1 1-1,1-1 1,0 1 0,-1 0 0,1-1 0,0 1-1,-1 0 1,1 0 0,-1-1 0,1 1 0,-1 0-1,1 0 1,-1 0 0,1 0 0,0 0 0,-1-1-1,1 1 1,-1 0 0,1 0 0,-1 0 0,1 0-1,-1 0 1,1 0 0,-1 0 0,1 1 0,-1-1-1,1 0 1,-1 0 0,1 0 0,-1 0 0,1 1-1,0-1 1,-1 0 0,1 0 0,-1 1 0,1-1-1,0 0 1,-1 1 0,1-1 0,0 0 0,-1 1-1,1-1 1,0 1 0,-1-1 0,1 0 0,0 2-1,-11 30-86,9-27 122,-121 388-1152,112-364-1392,-18 35-1,18-45-4536</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01.675"/>
    </inkml:context>
    <inkml:brush xml:id="br0">
      <inkml:brushProperty name="width" value="0.05" units="cm"/>
      <inkml:brushProperty name="height" value="0.05" units="cm"/>
      <inkml:brushProperty name="color" value="#E71224"/>
    </inkml:brush>
  </inkml:definitions>
  <inkml:trace contextRef="#ctx0" brushRef="#br0">276 1 6241,'0'0'5646,"-5"34"-5262,2-15-304,-8 46 399,-2 124 1,-2 115 508,10-264-851,-2 1 0,-2-1 0,-2 0 0,-1-1-1,-24 51 1,31-79-157,0-1-1,-1 0 1,0 0-1,-1-1 1,0 0-1,-9 10 0,14-18-29,0 1 0,1-1 0,-1 0 0,0 1 0,0-1 0,0 0 0,0 0 0,0 0 0,0 0 0,0-1 0,0 1 0,0 0 0,0-1 0,0 1-1,0-1 1,-3 0 0,2 0-54,1-1-1,0 1 1,0-1-1,0 0 1,0 0 0,0 0-1,0 0 1,0 0-1,1 0 1,-1-1-1,0 1 1,1 0-1,-1-1 1,0 1-1,1-1 1,0 0-1,-1 0 1,1 1-1,0-1 1,-1-2 0,-21-46-3497</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4.208"/>
    </inkml:context>
    <inkml:brush xml:id="br0">
      <inkml:brushProperty name="width" value="0.05" units="cm"/>
      <inkml:brushProperty name="height" value="0.05" units="cm"/>
    </inkml:brush>
  </inkml:definitions>
  <inkml:trace contextRef="#ctx0" brushRef="#br0">190 53 3105,'0'0'5858,"-8"30"-5320,-24 101-38,29-120-391,2-1 1,-1 1-1,1 0 0,1-1 1,1 16-1,0-21-62,-1 0-1,1 0 1,1 0-1,-1-1 1,1 1 0,0 0-1,0-1 1,0 1-1,5 5 1,-2-3-3,1-2 1,0 1-1,0 0 0,0-1 0,1-1 1,0 1-1,0-1 0,0 0 1,0 0-1,1-1 0,15 5 0,1-1 57,1 0-1,0-1 1,1-2-1,-1 0 0,1-2 1,0-1-1,38-3 0,-42 0-101,0-1 0,1 0-1,-1-2 1,0-1 0,-1 0-1,0-2 1,0-1 0,36-19-1,-47 21-86,0-1-1,0 1 0,-1-2 0,1 1 0,-2-1 1,0-1-1,0 1 0,0-2 0,-1 1 1,-1-1-1,10-20 0,-14 26 59,0 0 0,0-1 0,0 1-1,-1 0 1,0-1 0,0 0 0,0 1 0,-1-1 0,1 0 0,-1 1 0,-1-1-1,1 1 1,-1-1 0,0 0 0,0 1 0,-1-1 0,0 1 0,0 0 0,0 0-1,0 0 1,-1 0 0,0 0 0,0 0 0,0 0 0,-1 1 0,0 0 0,1-1-1,-7-3 1,-1-1 2,-1 1-1,0 0 1,-1 0-1,0 2 1,0-1-1,0 2 0,-1 0 1,0 0-1,0 1 1,-23-3-1,1 3 89,0 1 1,0 1-1,-41 4 0,57 0 58,-1 1 1,1 1-1,-1 1 0,1 0 1,1 2-1,-1 0 1,1 1-1,0 1 0,1 1 1,0 0-1,1 2 1,0 0-1,1 1 0,-21 20 1,22-18 18,0 1 1,2 1 0,-1 0-1,2 0 1,0 2-1,2 0 1,0 0-1,1 0 1,0 1 0,2 1-1,0-1 1,2 1-1,-6 38 1,9-34 52,0 0 1,2 0-1,5 46 0,-4-59-151,2-1 1,0 0-1,0 1 0,1-1 0,0 0 0,1-1 0,0 1 0,1-1 0,0 0 0,11 13 0,-4-8-13,1 0 0,0-2 0,1 0 1,1 0-1,0-1 0,1-1 0,0-1 0,0 0 0,1-2 0,26 10 1,6-2-96,0-3 1,80 11 0,62-1-1393,-14-20-1381</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02.078"/>
    </inkml:context>
    <inkml:brush xml:id="br0">
      <inkml:brushProperty name="width" value="0.05" units="cm"/>
      <inkml:brushProperty name="height" value="0.05" units="cm"/>
      <inkml:brushProperty name="color" value="#E71224"/>
    </inkml:brush>
  </inkml:definitions>
  <inkml:trace contextRef="#ctx0" brushRef="#br0">484 0 8698,'0'0'1300,"-18"33"-838,-55 110 210,58-111-443,2 0 1,1 1 0,1 0-1,-11 64 1,14-57-38,-3 31 110,3 1 1,1 124-1,7-192-299,0 0 0,1 0 0,-1 0 0,1 0 0,0 0 0,0 0 0,0 0 0,0-1 0,1 1 0,-1 0 0,1-1 0,0 0 0,4 6 1,-5-8-2,1 1 1,-1-1 0,1 1-1,-1-1 1,1 0 0,0 0-1,-1 0 1,1 0 0,0 0-1,0 0 1,0 0 0,0 0-1,0-1 1,0 1 0,0-1-1,0 1 1,0-1 0,0 0-1,0 0 1,0 0 0,0 0-1,0 0 1,0-1 0,0 1-1,0 0 1,0-1 0,4-1-1,-3 0 12,0 0-1,0 0 1,0-1 0,0 1-1,0-1 1,-1 0 0,1 1-1,-1-1 1,0 0-1,1-1 1,-1 1 0,-1 0-1,1-1 1,1-3 0,19-53 1,-19 51-13,-1-1 0,0 0 0,0-16 0,-1 23-8,-1 0 1,0 0-1,0 0 0,0 0 1,-1 0-1,1 0 0,-1 0 0,0 0 1,0 0-1,0 0 0,0 1 1,0-1-1,0 0 0,-1 1 0,0-1 1,-2-3-1,-3 0-14,0 1 1,1 1-1,-2-1 1,1 1-1,0 1 1,-1-1-1,0 1 0,-13-3 1,-74-14-38,66 15 61,-23-4 1,11 2 60,-52-15-1,89 21-51,2 1-3,1-1 1,-1 1 0,1-1-1,0 1 1,-1-1 0,1 0-1,0 0 1,0 1 0,0-1 0,-1 0-1,1 0 1,-1-2 0,-1 1 11,3 1-36,2 44-133,16 81 57,-11-80-618,4 58 0,-10-44-1498,-1-12-906</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02.423"/>
    </inkml:context>
    <inkml:brush xml:id="br0">
      <inkml:brushProperty name="width" value="0.05" units="cm"/>
      <inkml:brushProperty name="height" value="0.05" units="cm"/>
      <inkml:brushProperty name="color" value="#E71224"/>
    </inkml:brush>
  </inkml:definitions>
  <inkml:trace contextRef="#ctx0" brushRef="#br0">1 1070 7802,'0'0'3973,"0"-6"-3264,0-344 3320,0-177-3488,0 514-578,0-4 57,0 0 0,1 0 0,6-29 0,-7 43-79,1-1 0,0 0 0,0 1 0,1-1 0,-1 1 0,1 0 0,0-1 0,0 1 0,0 0 0,0 0 0,0 0 0,1 0 0,-1 0 0,1 1 0,0-1 0,0 1 0,0 0 0,0-1 0,0 1-1,0 1 1,0-1 0,6-2 0,5 1-302,-1 0-1,1 1 0,0 1 0,0 0 1,-1 1-1,1 0 0,0 1 0,14 3 0,-20-3 182,21 4-1059,40 11 0,28 12-2513</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03.401"/>
    </inkml:context>
    <inkml:brush xml:id="br0">
      <inkml:brushProperty name="width" value="0.05" units="cm"/>
      <inkml:brushProperty name="height" value="0.05" units="cm"/>
      <inkml:brushProperty name="color" value="#E71224"/>
    </inkml:brush>
  </inkml:definitions>
  <inkml:trace contextRef="#ctx0" brushRef="#br0">315 1169 7962,'0'0'3903,"1"-30"-3412,4-100 14,8-755 2235,-13 881-2720,0 3-66,-3 2 36,0 0 0,0 0-1,0 0 1,0 0 0,0 1-1,0-1 1,0 1 0,0-1 0,1 1-1,-1 0 1,1 0 0,-1 1-1,1-1 1,0 0 0,0 1-1,0 0 1,0-1 0,-3 6-1,-6 7-1,-258 310-374,268-323 291,4-17-263,25-34-39,46-63 0,-30 49 142,4-10 139,94-106 0,-128 169 296,-5 14-81,2 25-22,-5-8-21,0-8-42,0-1 0,1 1 0,0-1 0,1 0 1,0 0-1,1-1 0,0 0 0,1-1 0,0 0 0,13 10 0,1-3-460,0-1 0,1-1 1,51 22-1,2-6-2119</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03.896"/>
    </inkml:context>
    <inkml:brush xml:id="br0">
      <inkml:brushProperty name="width" value="0.05" units="cm"/>
      <inkml:brushProperty name="height" value="0.05" units="cm"/>
      <inkml:brushProperty name="color" value="#E71224"/>
    </inkml:brush>
  </inkml:definitions>
  <inkml:trace contextRef="#ctx0" brushRef="#br0">416 0 10122,'0'0'2722,"0"34"-2295,0 113-108,3 147 723,-21-295-931,10-3-180,0 0-1,0-1 0,1 1 1,-1-2-1,1 1 0,0-1 1,1 0-1,-1 0 0,1-1 1,-8-11-1,-2-1-83,-47-54-116,-42-44 318,105 116-43,0 1-1,-1-1 0,1 0 0,-1 0 1,0 1-1,1-1 0,-1 0 1,1 1-1,-1-1 0,0 0 0,0 1 1,1-1-1,-1 1 0,0 0 1,0-1-1,0 1 0,1-1 0,-1 1 1,0 0-1,0 0 0,0 0 1,0-1-1,0 1 0,0 0 0,0 0 1,0 0-1,1 0 0,-1 0 1,0 1-1,0-1 0,0 0 0,0 0 1,-1 1-1,0 1-6,1 1 1,-1-1-1,1 0 1,0 1-1,-1 0 1,1-1-1,0 1 1,1 0-1,-2 4 1,-49 151-64,25-95-2311,13-40-427</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04.239"/>
    </inkml:context>
    <inkml:brush xml:id="br0">
      <inkml:brushProperty name="width" value="0.05" units="cm"/>
      <inkml:brushProperty name="height" value="0.05" units="cm"/>
      <inkml:brushProperty name="color" value="#E71224"/>
    </inkml:brush>
  </inkml:definitions>
  <inkml:trace contextRef="#ctx0" brushRef="#br0">201 0 8858,'0'0'1720,"4"170"-1480,2-106 64,-3-3 160,-3 3 49,0-3-25,0-5-48,-22-4-104,-8-5-136,1-6-120,-3-9-80,-10-20-1256,9-10-1121,7-2-3400</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04.661"/>
    </inkml:context>
    <inkml:brush xml:id="br0">
      <inkml:brushProperty name="width" value="0.05" units="cm"/>
      <inkml:brushProperty name="height" value="0.05" units="cm"/>
      <inkml:brushProperty name="color" value="#E71224"/>
    </inkml:brush>
  </inkml:definitions>
  <inkml:trace contextRef="#ctx0" brushRef="#br0">377 1 8738,'0'0'1675,"-1"28"-1519,-8 190 353,8-210-466,-17 453 1148,17-458-1192,2 0 0,-1 1 0,0-1 0,1 0 0,-1 0 0,1 0 0,0 0 0,0 0 0,0 0 0,0 0 0,0 0 0,4 5 0,-4-7 0,0 0-1,0 0 1,1 0 0,-1 0 0,0 0 0,0 0 0,0-1 0,1 1 0,-1 0-1,0-1 1,1 1 0,-1-1 0,1 1 0,-1-1 0,1 0 0,-1 1 0,0-1 0,1 0-1,-1 0 1,1 0 0,-1 0 0,1-1 0,-1 1 0,1 0 0,-1-1 0,1 1 0,-1 0-1,0-1 1,3-1 0,0 0-24,0 0 0,-1-1 0,1 1 0,-1-1 0,1 0 0,-1 0 0,0 0 0,0 0 1,0-1-1,-1 1 0,5-7 0,21-46-477,-26 50 447,6-10 19,-1-1 0,0-1 0,-1 1 1,-1-1-1,-1 0 0,-1 0 0,0 0 0,-1-1 0,-1-35 0,-2 52 41,0-1 1,0 1-1,0 0 0,0-1 0,0 1 0,0 0 0,0 0 0,-1 0 0,1 0 0,-1 0 0,1 0 0,-1 0 1,0 1-1,0-1 0,0 0 0,0 1 0,0 0 0,0-1 0,0 1 0,-1 0 0,1 0 0,0 0 0,0 1 0,-5-2 1,-8-2-7,0 1 1,-28-2-1,31 4 6,-163-2 36,123 5 296,-104-11 0,150 9-230,5 18-121,2-7 30,0 0-1,1-1 1,1 1 0,-1-1-1,6 12 1,7 28 14,-9-5-527,-2-1-1,-3 78 0,-2-64-2754,1-18-3356</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05.035"/>
    </inkml:context>
    <inkml:brush xml:id="br0">
      <inkml:brushProperty name="width" value="0.05" units="cm"/>
      <inkml:brushProperty name="height" value="0.05" units="cm"/>
      <inkml:brushProperty name="color" value="#E71224"/>
    </inkml:brush>
  </inkml:definitions>
  <inkml:trace contextRef="#ctx0" brushRef="#br0">17 874 6857,'0'0'5299,"-3"-31"-4930,-8-99 129,9 96-62,1 0 1,2 0 0,8-49-1,-2 25 40,-2-5-336,4 1 0,2 0 0,36-112 0,-44 164-238,1 1 1,1 0 0,-1 0 0,1 0 0,1 1-1,10-14 1,-13 19-57,0 0 0,0 0 0,1 0 0,-1 1 0,1-1-1,-1 1 1,1 0 0,0 0 0,0 0 0,0 0 0,0 1 0,0 0 0,0 0 0,1 0-1,-1 0 1,0 0 0,1 1 0,5 0 0,-3 0-183,0 1 0,1 0 1,-1 0-1,0 1 0,0 0 0,-1 0 0,1 1 1,0 0-1,-1 0 0,1 0 0,-1 1 0,8 6 1,26 24-5826</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05.408"/>
    </inkml:context>
    <inkml:brush xml:id="br0">
      <inkml:brushProperty name="width" value="0.05" units="cm"/>
      <inkml:brushProperty name="height" value="0.05" units="cm"/>
      <inkml:brushProperty name="color" value="#E71224"/>
    </inkml:brush>
  </inkml:definitions>
  <inkml:trace contextRef="#ctx0" brushRef="#br0">1 0 776,'0'0'13123,"23"12"-15067,-1 3-3370</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26.537"/>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0 5881,'0'0'6100,"20"3"-3450,274-4 510,386 5-1987,-92 27-920,387 8-73,163-16-85,-257 1-23,-347-15-47,213 8 6,1163 91 56,-1304-67-78,384 15 79,163 11-39,-859-44-48,114 12 21,-340-29-15</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31.547"/>
    </inkml:context>
    <inkml:brush xml:id="br0">
      <inkml:brushProperty name="width" value="0.05" units="cm"/>
      <inkml:brushProperty name="height" value="0.05" units="cm"/>
      <inkml:brushProperty name="color" value="#AB008B"/>
    </inkml:brush>
  </inkml:definitions>
  <inkml:trace contextRef="#ctx0" brushRef="#br0">927 1381 8770,'0'0'4173,"-24"-6"-3630,-76-23-25,96 28-478,0 0 0,1 0 0,-1 0 0,1-1 0,-1 0-1,1 1 1,0-1 0,0 0 0,0-1 0,0 1 0,0 0 0,0-1-1,0 0 1,1 0 0,-1 1 0,-1-6 0,-6-4 85,-29-38 201,3-1-1,1-3 1,-54-112-1,-47-188-141,43 3-166,62 222 225,31 127-216,-1-1 0,1 0 0,-1 0-1,0 0 1,0 1 0,0-1 0,-1 0 0,1 1-1,-1-1 1,1 1 0,-1-1 0,0 1 0,0 0-1,0 0 1,0 0 0,0 0 0,-1 0 0,-3-2-1,3 3-16,0 0-1,0 0 0,0 0 0,-1 1 0,1 0 1,0 0-1,0-1 0,0 2 0,-1-1 0,1 0 1,0 1-1,0-1 0,0 1 0,0 0 0,0 0 1,0 0-1,-4 3 0,-34 16-164,2 2 0,-67 49 0,105-68-1007,11-4 856,15-8 276,16-13 23,0-2 0,39-31 1,-38 24-52,61-32 0,-102 62 40,1 0 0,0 0 0,-1 1-1,1-1 1,0 0 0,-1 1 0,1-1 0,0 1 0,0-1 0,0 1 0,-1 0 0,1 0-1,0 0 1,0 0 0,0 0 0,-1 0 0,1 1 0,0-1 0,0 0 0,0 1 0,-1 0-1,1-1 1,0 1 0,1 1 0,1 1-4,0 1 1,0 0-1,-1-1 0,0 1 1,0 1-1,0-1 0,3 5 1,6 9 77,4 3-441,2 0-1,0-2 1,1 0-1,1-1 1,1-1-1,1-1 0,28 17 1,8 0-2537</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4.592"/>
    </inkml:context>
    <inkml:brush xml:id="br0">
      <inkml:brushProperty name="width" value="0.05" units="cm"/>
      <inkml:brushProperty name="height" value="0.05" units="cm"/>
    </inkml:brush>
  </inkml:definitions>
  <inkml:trace contextRef="#ctx0" brushRef="#br0">0 0 11723,'0'0'3344,"198"0"-3344,-98 0-936,-6 0-3457</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32.184"/>
    </inkml:context>
    <inkml:brush xml:id="br0">
      <inkml:brushProperty name="width" value="0.05" units="cm"/>
      <inkml:brushProperty name="height" value="0.05" units="cm"/>
      <inkml:brushProperty name="color" value="#AB008B"/>
    </inkml:brush>
  </inkml:definitions>
  <inkml:trace contextRef="#ctx0" brushRef="#br0">383 1 9250,'0'0'1926,"-1"32"-1533,-8 197 246,7-182-486,1-3 1,-10 57 0,11-100-144,0 1-1,0-1 0,0 1 1,0-1-1,0 1 1,-1-1-1,1 1 0,-1-1 1,1 1-1,-1-1 0,1 0 1,-1 1-1,0-1 0,0 0 1,0 0-1,0 1 0,0-1 1,0 0-1,0 0 1,0 0-1,0 0 0,0 0 1,-1 0-1,1 0 0,0-1 1,-1 1-1,1 0 0,0-1 1,-1 1-1,1-1 1,-1 1-1,1-1 0,-1 0 1,1 0-1,-1 0 0,1 0 1,-1 0-1,1 0 0,-1 0 1,0 0-1,-1-1 0,-2-1-6,0 1-1,0-2 0,0 1 0,0-1 1,1 1-1,-1-1 0,1 0 0,0-1 0,0 1 1,-6-6-1,-21-30 140,1-1 1,2-1-1,-34-69 1,48 86 571,11 20-478,3 33-523,6 215-62,-6-238 88,0 1 0,0-1 0,-1 0 0,0 0 0,-1 0 0,1 0 0,-1 0 0,0 0 0,0 0 0,-1 0 0,0-1 0,0 1 0,0-1 0,-1 0 0,0 0 0,0 0 0,0-1 0,0 1 0,-1-1-1,0 0 1,-6 5 0,-22 8-6271</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32.572"/>
    </inkml:context>
    <inkml:brush xml:id="br0">
      <inkml:brushProperty name="width" value="0.05" units="cm"/>
      <inkml:brushProperty name="height" value="0.05" units="cm"/>
      <inkml:brushProperty name="color" value="#AB008B"/>
    </inkml:brush>
  </inkml:definitions>
  <inkml:trace contextRef="#ctx0" brushRef="#br0">185 0 3321,'0'0'8898,"-1"38"-8321,-4 250 651,6-166-626,-3 163 371,1-259-927,-1 0-1,0-1 1,-2 1-1,-1-1 1,-2 0-1,0-1 1,-1 1-1,-17 32 1,25-56-94,-1 1 0,0-1 1,0 1-1,0-1 0,0 1 0,0-1 1,0 0-1,0 1 0,-1-1 0,1 0 1,0 0-1,-1 0 0,1 0 1,-1 0-1,1 0 0,-1 0 0,0-1 1,1 1-1,-1 0 0,0-1 1,1 1-1,-1-1 0,0 0 0,1 0 1,-1 1-1,0-1 0,-2-1 0,1 1-161,0-1-1,0 0 0,0-1 1,0 1-1,0-1 0,0 1 1,0-1-1,0 0 0,1 0 1,-1 0-1,1 0 0,0 0 1,-5-6-1,-25-38-4534</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32.976"/>
    </inkml:context>
    <inkml:brush xml:id="br0">
      <inkml:brushProperty name="width" value="0.05" units="cm"/>
      <inkml:brushProperty name="height" value="0.05" units="cm"/>
      <inkml:brushProperty name="color" value="#AB008B"/>
    </inkml:brush>
  </inkml:definitions>
  <inkml:trace contextRef="#ctx0" brushRef="#br0">357 0 9162,'0'0'3034,"-6"25"-2433,-12 69 258,-6 103 0,17 119-204,8-302-644,0 0 0,1 1 0,5 23 0,-5-33-11,-1 0 0,1 1 0,0-2 0,0 1-1,1 0 1,-1 0 0,1-1 0,0 1 0,0-1 0,1 0 0,-1 0 0,1 0 0,5 4 0,-8-8 11,-1 1 1,1-1 0,-1 0 0,1 1 0,0-1-1,-1 0 1,1 0 0,-1 1 0,1-1 0,0 0 0,-1 0-1,1 0 1,0 0 0,-1 0 0,1 0 0,0 0-1,-1 0 1,1 0 0,-1 0 0,1 0 0,0 0 0,-1 0-1,1 0 1,0-1 0,-1 1 0,1 0 0,-1-1-1,2 1 1,13-20 166,2-31-59,-15 46-102,-1 1-13,12-61 95,-12 61-97,-1 1-1,1-1 1,-1 1-1,0 0 1,-1-1 0,1 1-1,0-1 1,-1 1-1,0 0 1,0-1 0,0 1-1,0 0 1,0 0-1,-1 0 1,0-1 0,1 2-1,-3-4 1,-7-4-31,0 1 0,0 0 0,-1 1 0,0 0-1,-23-11 1,-75-27 39,69 30-11,-5-3 269,-70-39-1,114 69-273,1 1 1,1-1-1,0 16 0,24 199-1119,-23-78-2988,-1-90 302</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33.334"/>
    </inkml:context>
    <inkml:brush xml:id="br0">
      <inkml:brushProperty name="width" value="0.05" units="cm"/>
      <inkml:brushProperty name="height" value="0.05" units="cm"/>
      <inkml:brushProperty name="color" value="#AB008B"/>
    </inkml:brush>
  </inkml:definitions>
  <inkml:trace contextRef="#ctx0" brushRef="#br0">153 1142 8210,'0'0'2479,"0"-25"-1838,-4-152 422,-3 92 60,-4 0 0,-43-158 0,10 57-457,33 127-572,1 0 1,-1-93 0,11 150-111,0-1 0,0 1 0,1 0 0,-1-1 0,0 1 0,1 0 0,0-1 0,0 1 1,0 0-1,0 0 0,0 0 0,0 0 0,0 0 0,0 0 0,1 0 0,-1 0 0,1 1 1,0-1-1,-1 0 0,1 1 0,3-3 0,1 1-88,-1 0 0,1 1 0,0-1-1,0 1 1,0 0 0,0 0 0,0 1 0,7-1 0,10 0-452,0 1 1,0 1-1,31 4 1,-37-2-146,0 1 1,24 8-1,26 14-2350</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1:23:33.690"/>
    </inkml:context>
    <inkml:brush xml:id="br0">
      <inkml:brushProperty name="width" value="0.05" units="cm"/>
      <inkml:brushProperty name="height" value="0.05" units="cm"/>
      <inkml:brushProperty name="color" value="#AB008B"/>
    </inkml:brush>
  </inkml:definitions>
  <inkml:trace contextRef="#ctx0" brushRef="#br0">0 29 12995,'0'0'2112,"4"-29"-8969</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5.088"/>
    </inkml:context>
    <inkml:brush xml:id="br0">
      <inkml:brushProperty name="width" value="0.05" units="cm"/>
      <inkml:brushProperty name="height" value="0.05" units="cm"/>
    </inkml:brush>
  </inkml:definitions>
  <inkml:trace contextRef="#ctx0" brushRef="#br0">98 253 4241,'0'0'8570,"-1"-15"-7485,1 6-957,-1 3-58,0-1 0,1 0-1,0 1 1,1-1 0,-1 1 0,1-1 0,0 1-1,1-1 1,0 1 0,0-1 0,0 1-1,1 0 1,0 0 0,0 0 0,4-5 0,0 1-14,1 0 0,0 1 1,1 0-1,0 0 0,0 1 1,1 0-1,0 1 1,0 0-1,1 0 0,0 1 1,0 1-1,0 0 0,1 0 1,0 1-1,0 1 1,0 0-1,0 0 0,0 1 1,1 1-1,-1 0 0,18 1 1,-23 2-66,-1-1 1,1 1-1,-1-1 1,0 2-1,0-1 1,0 1-1,0 0 0,0 0 1,0 1-1,-1-1 1,1 1-1,-1 1 1,0-1-1,-1 1 1,1 0-1,-1 0 0,0 0 1,0 0-1,0 1 1,-1-1-1,1 1 1,3 11-1,0 1-27,0 0 0,-2 1-1,0 0 1,-1 0 0,-1 0-1,2 34 1,-5-35 42,-1 1 0,0-1 0,-1 1 0,-1-1 0,-1 0 0,-11 34 0,5-27 42,-2 0 1,0-1-1,-2 0 1,-18 25-1,-44 49 108,-110 109-1,78-92 160,96-101-224,7-10-46,1 1 0,-1 0 0,1-1 0,0 2 0,0-1 0,1 0 0,0 1 0,0-1 0,-4 11 0,7-16-40,0 0-1,0 1 1,0-1 0,0 0 0,0 0-1,0 1 1,0-1 0,0 0 0,0 0-1,1 1 1,-1-1 0,0 0-1,0 0 1,0 0 0,0 1 0,0-1-1,1 0 1,-1 0 0,0 0-1,0 1 1,0-1 0,1 0 0,-1 0-1,0 0 1,0 0 0,1 0-1,-1 0 1,0 1 0,0-1 0,1 0-1,-1 0 1,0 0 0,0 0-1,1 0 1,-1 0 0,0 0 0,0 0-1,1 0 1,-1 0 0,0 0 0,0 0-1,1 0 1,-1-1 0,0 1-1,0 0 1,1 0 0,-1 0 0,0 0-1,0 0 1,1-1 0,6 1 54,392-6 773,-194 2-2805,-6 3-5228,-109 1-2098</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5.884"/>
    </inkml:context>
    <inkml:brush xml:id="br0">
      <inkml:brushProperty name="width" value="0.05" units="cm"/>
      <inkml:brushProperty name="height" value="0.05" units="cm"/>
    </inkml:brush>
  </inkml:definitions>
  <inkml:trace contextRef="#ctx0" brushRef="#br0">40 1 7274,'0'0'5858,"0"8"-5195,-26 819 1848,13-481-2624,13-325-163,1 0 0,1-1 1,0 1-1,7 24 0,-6-35-101,0 0-1,1-1 0,0 1 1,1-1-1,0 0 1,0 0-1,1 0 1,0-1-1,0 0 1,9 8-1,32 20-3842</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6.227"/>
    </inkml:context>
    <inkml:brush xml:id="br0">
      <inkml:brushProperty name="width" value="0.05" units="cm"/>
      <inkml:brushProperty name="height" value="0.05" units="cm"/>
    </inkml:brush>
  </inkml:definitions>
  <inkml:trace contextRef="#ctx0" brushRef="#br0">72 1 9538,'0'0'2597,"0"40"-2069,-19 472 1666,0-319-1465,-10 150-22,24-236-705,11 124 1,-4-220-151,-1 0 0,1 0 0,1 0 0,0-1 0,0 1 0,1-1 0,0 0 0,1 0 0,0 0 0,1 0 0,0-1 0,8 9 0,-6-9-443,0 0 0,0-1 0,1-1 1,0 1-1,0-1 0,20 10 0,-20-13-623,0 0 1,1 0-1,0-1 0,10 2 0,-17-5 966</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6.572"/>
    </inkml:context>
    <inkml:brush xml:id="br0">
      <inkml:brushProperty name="width" value="0.05" units="cm"/>
      <inkml:brushProperty name="height" value="0.05" units="cm"/>
    </inkml:brush>
  </inkml:definitions>
  <inkml:trace contextRef="#ctx0" brushRef="#br0">79 1 9794,'0'0'1552,"0"180"-1063,0-51 327,0 46-304,0-9 200,0-14-176,-4-21-160,-5-26-136,-1 14-176,0 19-64,-9 42-1112,6-31-1000,0-23-2922</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3T20:40:17.021"/>
    </inkml:context>
    <inkml:brush xml:id="br0">
      <inkml:brushProperty name="width" value="0.05" units="cm"/>
      <inkml:brushProperty name="height" value="0.05" units="cm"/>
    </inkml:brush>
  </inkml:definitions>
  <inkml:trace contextRef="#ctx0" brushRef="#br0">0 1 4865,'0'0'4041,"0"125"-7130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AD55599-ABF3-2B8F-3FA1-A3ACF445F892}"/>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8C26292-F86B-99FD-2071-7EB4FC4FF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4262F76F-B299-1899-E065-6CB08B7EE31A}"/>
              </a:ext>
            </a:extLst>
          </p:cNvPr>
          <p:cNvSpPr>
            <a:spLocks noGrp="1"/>
          </p:cNvSpPr>
          <p:nvPr>
            <p:ph type="dt" sz="half" idx="10"/>
          </p:nvPr>
        </p:nvSpPr>
        <p:spPr/>
        <p:txBody>
          <a:bodyPr/>
          <a:lstStyle/>
          <a:p>
            <a:fld id="{B6AF8556-FB7D-49F3-9D63-1F47FF7D5C33}" type="datetimeFigureOut">
              <a:rPr lang="he-IL" smtClean="0"/>
              <a:t>י"ז/אב/תשפ"ב</a:t>
            </a:fld>
            <a:endParaRPr lang="he-IL"/>
          </a:p>
        </p:txBody>
      </p:sp>
      <p:sp>
        <p:nvSpPr>
          <p:cNvPr id="5" name="מציין מיקום של כותרת תחתונה 4">
            <a:extLst>
              <a:ext uri="{FF2B5EF4-FFF2-40B4-BE49-F238E27FC236}">
                <a16:creationId xmlns:a16="http://schemas.microsoft.com/office/drawing/2014/main" id="{42C75EB1-AECC-6252-7B2B-9C7AED619FD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A6014AB-4957-3ED2-941F-CE11B85B40B7}"/>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2199316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70CF091-7BFF-BECB-FFA6-B9585BF7D848}"/>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89EF1751-3855-2735-5BE4-93BB52544DEC}"/>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9905F4C-0CD6-546B-785C-95EAA426F476}"/>
              </a:ext>
            </a:extLst>
          </p:cNvPr>
          <p:cNvSpPr>
            <a:spLocks noGrp="1"/>
          </p:cNvSpPr>
          <p:nvPr>
            <p:ph type="dt" sz="half" idx="10"/>
          </p:nvPr>
        </p:nvSpPr>
        <p:spPr/>
        <p:txBody>
          <a:bodyPr/>
          <a:lstStyle/>
          <a:p>
            <a:fld id="{B6AF8556-FB7D-49F3-9D63-1F47FF7D5C33}" type="datetimeFigureOut">
              <a:rPr lang="he-IL" smtClean="0"/>
              <a:t>י"ז/אב/תשפ"ב</a:t>
            </a:fld>
            <a:endParaRPr lang="he-IL"/>
          </a:p>
        </p:txBody>
      </p:sp>
      <p:sp>
        <p:nvSpPr>
          <p:cNvPr id="5" name="מציין מיקום של כותרת תחתונה 4">
            <a:extLst>
              <a:ext uri="{FF2B5EF4-FFF2-40B4-BE49-F238E27FC236}">
                <a16:creationId xmlns:a16="http://schemas.microsoft.com/office/drawing/2014/main" id="{5038E376-0C99-C8BC-813B-01CBF8F00A4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4CE1F01-D185-628B-24E8-1C5035DEB831}"/>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1384681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4184AB59-2087-181D-570A-D1B0A5A36D43}"/>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855B9773-6734-C967-E540-1604D60C2C1B}"/>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E64C2D6E-6BC9-77D9-477B-CB3C25474BCE}"/>
              </a:ext>
            </a:extLst>
          </p:cNvPr>
          <p:cNvSpPr>
            <a:spLocks noGrp="1"/>
          </p:cNvSpPr>
          <p:nvPr>
            <p:ph type="dt" sz="half" idx="10"/>
          </p:nvPr>
        </p:nvSpPr>
        <p:spPr/>
        <p:txBody>
          <a:bodyPr/>
          <a:lstStyle/>
          <a:p>
            <a:fld id="{B6AF8556-FB7D-49F3-9D63-1F47FF7D5C33}" type="datetimeFigureOut">
              <a:rPr lang="he-IL" smtClean="0"/>
              <a:t>י"ז/אב/תשפ"ב</a:t>
            </a:fld>
            <a:endParaRPr lang="he-IL"/>
          </a:p>
        </p:txBody>
      </p:sp>
      <p:sp>
        <p:nvSpPr>
          <p:cNvPr id="5" name="מציין מיקום של כותרת תחתונה 4">
            <a:extLst>
              <a:ext uri="{FF2B5EF4-FFF2-40B4-BE49-F238E27FC236}">
                <a16:creationId xmlns:a16="http://schemas.microsoft.com/office/drawing/2014/main" id="{13D50A23-5D7B-4E1D-D6F7-34FEDF2AD3F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5A313F0-2AA8-C98E-21EA-C143465AB29D}"/>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2015883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1657D63-2B9F-59F8-802B-75BD717AA71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B147558-E8E7-D8AA-26BD-BDB0C3712421}"/>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6329BE1-58ED-9B9D-E1B1-BEACFD9454B1}"/>
              </a:ext>
            </a:extLst>
          </p:cNvPr>
          <p:cNvSpPr>
            <a:spLocks noGrp="1"/>
          </p:cNvSpPr>
          <p:nvPr>
            <p:ph type="dt" sz="half" idx="10"/>
          </p:nvPr>
        </p:nvSpPr>
        <p:spPr/>
        <p:txBody>
          <a:bodyPr/>
          <a:lstStyle/>
          <a:p>
            <a:fld id="{B6AF8556-FB7D-49F3-9D63-1F47FF7D5C33}" type="datetimeFigureOut">
              <a:rPr lang="he-IL" smtClean="0"/>
              <a:t>י"ז/אב/תשפ"ב</a:t>
            </a:fld>
            <a:endParaRPr lang="he-IL"/>
          </a:p>
        </p:txBody>
      </p:sp>
      <p:sp>
        <p:nvSpPr>
          <p:cNvPr id="5" name="מציין מיקום של כותרת תחתונה 4">
            <a:extLst>
              <a:ext uri="{FF2B5EF4-FFF2-40B4-BE49-F238E27FC236}">
                <a16:creationId xmlns:a16="http://schemas.microsoft.com/office/drawing/2014/main" id="{98CA3970-3293-F066-1008-C095CC9518A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76F0499-A403-5EF4-B5CA-8F14272C9E50}"/>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470368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2F659F-3020-4CE2-C8E2-7D949801BF16}"/>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6A3EC1F2-CCC2-E3D4-BD3F-88BD574253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2BE32779-834A-8549-7B48-55DEC2878F9D}"/>
              </a:ext>
            </a:extLst>
          </p:cNvPr>
          <p:cNvSpPr>
            <a:spLocks noGrp="1"/>
          </p:cNvSpPr>
          <p:nvPr>
            <p:ph type="dt" sz="half" idx="10"/>
          </p:nvPr>
        </p:nvSpPr>
        <p:spPr/>
        <p:txBody>
          <a:bodyPr/>
          <a:lstStyle/>
          <a:p>
            <a:fld id="{B6AF8556-FB7D-49F3-9D63-1F47FF7D5C33}" type="datetimeFigureOut">
              <a:rPr lang="he-IL" smtClean="0"/>
              <a:t>י"ז/אב/תשפ"ב</a:t>
            </a:fld>
            <a:endParaRPr lang="he-IL"/>
          </a:p>
        </p:txBody>
      </p:sp>
      <p:sp>
        <p:nvSpPr>
          <p:cNvPr id="5" name="מציין מיקום של כותרת תחתונה 4">
            <a:extLst>
              <a:ext uri="{FF2B5EF4-FFF2-40B4-BE49-F238E27FC236}">
                <a16:creationId xmlns:a16="http://schemas.microsoft.com/office/drawing/2014/main" id="{E8709D70-D130-2014-E12D-DE7AAFE6985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E7E234D-A74F-7BC6-25A9-51CB6938E0D9}"/>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51451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91B2FD-955C-E82C-3563-3384498F303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6864A078-A29F-51A2-C63A-77E6F7019B08}"/>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FA8C0E96-086B-C81D-EB25-99F598FF4F09}"/>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82727FF4-CE5A-6246-8CE1-38F2170109FE}"/>
              </a:ext>
            </a:extLst>
          </p:cNvPr>
          <p:cNvSpPr>
            <a:spLocks noGrp="1"/>
          </p:cNvSpPr>
          <p:nvPr>
            <p:ph type="dt" sz="half" idx="10"/>
          </p:nvPr>
        </p:nvSpPr>
        <p:spPr/>
        <p:txBody>
          <a:bodyPr/>
          <a:lstStyle/>
          <a:p>
            <a:fld id="{B6AF8556-FB7D-49F3-9D63-1F47FF7D5C33}" type="datetimeFigureOut">
              <a:rPr lang="he-IL" smtClean="0"/>
              <a:t>י"ז/אב/תשפ"ב</a:t>
            </a:fld>
            <a:endParaRPr lang="he-IL"/>
          </a:p>
        </p:txBody>
      </p:sp>
      <p:sp>
        <p:nvSpPr>
          <p:cNvPr id="6" name="מציין מיקום של כותרת תחתונה 5">
            <a:extLst>
              <a:ext uri="{FF2B5EF4-FFF2-40B4-BE49-F238E27FC236}">
                <a16:creationId xmlns:a16="http://schemas.microsoft.com/office/drawing/2014/main" id="{9BC1FC51-5416-1E6B-E200-3E03A9B9087F}"/>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2A702F5-1869-A6C8-827E-2158C497218A}"/>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136233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7C692B4-C2A0-994E-09A6-0E67C16EC9C4}"/>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1524346-6DC7-49B7-0D39-F2218C55BF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4DD569E5-79F2-2D7C-595B-A46DFF2A9DD6}"/>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68942ABE-3D3F-06F1-C4A9-AE2CCB0264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404A6E6-6BF8-1B29-C0CE-B02B1DE3435B}"/>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DAB43A48-3AC7-A660-F838-6F5D5369EB2B}"/>
              </a:ext>
            </a:extLst>
          </p:cNvPr>
          <p:cNvSpPr>
            <a:spLocks noGrp="1"/>
          </p:cNvSpPr>
          <p:nvPr>
            <p:ph type="dt" sz="half" idx="10"/>
          </p:nvPr>
        </p:nvSpPr>
        <p:spPr/>
        <p:txBody>
          <a:bodyPr/>
          <a:lstStyle/>
          <a:p>
            <a:fld id="{B6AF8556-FB7D-49F3-9D63-1F47FF7D5C33}" type="datetimeFigureOut">
              <a:rPr lang="he-IL" smtClean="0"/>
              <a:t>י"ז/אב/תשפ"ב</a:t>
            </a:fld>
            <a:endParaRPr lang="he-IL"/>
          </a:p>
        </p:txBody>
      </p:sp>
      <p:sp>
        <p:nvSpPr>
          <p:cNvPr id="8" name="מציין מיקום של כותרת תחתונה 7">
            <a:extLst>
              <a:ext uri="{FF2B5EF4-FFF2-40B4-BE49-F238E27FC236}">
                <a16:creationId xmlns:a16="http://schemas.microsoft.com/office/drawing/2014/main" id="{470DA1EA-B2E4-71FE-758B-50355B5B9942}"/>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385671CE-7C20-AAF0-4B69-781F5BD7E744}"/>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1888525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4CFD684-6FDA-89F9-824F-38C745F74482}"/>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06817EF8-6480-467B-5EAC-B0B152055867}"/>
              </a:ext>
            </a:extLst>
          </p:cNvPr>
          <p:cNvSpPr>
            <a:spLocks noGrp="1"/>
          </p:cNvSpPr>
          <p:nvPr>
            <p:ph type="dt" sz="half" idx="10"/>
          </p:nvPr>
        </p:nvSpPr>
        <p:spPr/>
        <p:txBody>
          <a:bodyPr/>
          <a:lstStyle/>
          <a:p>
            <a:fld id="{B6AF8556-FB7D-49F3-9D63-1F47FF7D5C33}" type="datetimeFigureOut">
              <a:rPr lang="he-IL" smtClean="0"/>
              <a:t>י"ז/אב/תשפ"ב</a:t>
            </a:fld>
            <a:endParaRPr lang="he-IL"/>
          </a:p>
        </p:txBody>
      </p:sp>
      <p:sp>
        <p:nvSpPr>
          <p:cNvPr id="4" name="מציין מיקום של כותרת תחתונה 3">
            <a:extLst>
              <a:ext uri="{FF2B5EF4-FFF2-40B4-BE49-F238E27FC236}">
                <a16:creationId xmlns:a16="http://schemas.microsoft.com/office/drawing/2014/main" id="{E6CA1DFF-F915-5AD3-154E-D202575041AE}"/>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82DF0E7F-377E-D275-35FB-875E758BFB6A}"/>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1616511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00624126-E8DA-8279-859D-A77A485A094E}"/>
              </a:ext>
            </a:extLst>
          </p:cNvPr>
          <p:cNvSpPr>
            <a:spLocks noGrp="1"/>
          </p:cNvSpPr>
          <p:nvPr>
            <p:ph type="dt" sz="half" idx="10"/>
          </p:nvPr>
        </p:nvSpPr>
        <p:spPr/>
        <p:txBody>
          <a:bodyPr/>
          <a:lstStyle/>
          <a:p>
            <a:fld id="{B6AF8556-FB7D-49F3-9D63-1F47FF7D5C33}" type="datetimeFigureOut">
              <a:rPr lang="he-IL" smtClean="0"/>
              <a:t>י"ז/אב/תשפ"ב</a:t>
            </a:fld>
            <a:endParaRPr lang="he-IL"/>
          </a:p>
        </p:txBody>
      </p:sp>
      <p:sp>
        <p:nvSpPr>
          <p:cNvPr id="3" name="מציין מיקום של כותרת תחתונה 2">
            <a:extLst>
              <a:ext uri="{FF2B5EF4-FFF2-40B4-BE49-F238E27FC236}">
                <a16:creationId xmlns:a16="http://schemas.microsoft.com/office/drawing/2014/main" id="{AD9E08D2-439F-94BF-5EF6-418CE5C8CCD1}"/>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20AD8EDB-565F-0BCC-C504-B302269F5328}"/>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396183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CB7C73-2536-7DE9-3080-AB072374422F}"/>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4661A8F2-9D39-0FF3-26DB-90CE4F555D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94CF6E91-4FFF-E79E-647F-75B69F47C1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3076B0A7-5A0B-4051-89B3-C37091A32549}"/>
              </a:ext>
            </a:extLst>
          </p:cNvPr>
          <p:cNvSpPr>
            <a:spLocks noGrp="1"/>
          </p:cNvSpPr>
          <p:nvPr>
            <p:ph type="dt" sz="half" idx="10"/>
          </p:nvPr>
        </p:nvSpPr>
        <p:spPr/>
        <p:txBody>
          <a:bodyPr/>
          <a:lstStyle/>
          <a:p>
            <a:fld id="{B6AF8556-FB7D-49F3-9D63-1F47FF7D5C33}" type="datetimeFigureOut">
              <a:rPr lang="he-IL" smtClean="0"/>
              <a:t>י"ז/אב/תשפ"ב</a:t>
            </a:fld>
            <a:endParaRPr lang="he-IL"/>
          </a:p>
        </p:txBody>
      </p:sp>
      <p:sp>
        <p:nvSpPr>
          <p:cNvPr id="6" name="מציין מיקום של כותרת תחתונה 5">
            <a:extLst>
              <a:ext uri="{FF2B5EF4-FFF2-40B4-BE49-F238E27FC236}">
                <a16:creationId xmlns:a16="http://schemas.microsoft.com/office/drawing/2014/main" id="{0BCBD35A-7D00-271C-D350-E1CED155347A}"/>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22337918-F502-9749-1DEB-9ABFB3A73E5D}"/>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1673899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C607DF-47C1-0524-373C-103233F90E77}"/>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1EDADF7B-0AE9-DF8A-E91A-3312851C51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14B45E8C-E1BF-4B63-2BEE-429B06D8A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F4407243-B270-E048-B153-4B1FF1781DF1}"/>
              </a:ext>
            </a:extLst>
          </p:cNvPr>
          <p:cNvSpPr>
            <a:spLocks noGrp="1"/>
          </p:cNvSpPr>
          <p:nvPr>
            <p:ph type="dt" sz="half" idx="10"/>
          </p:nvPr>
        </p:nvSpPr>
        <p:spPr/>
        <p:txBody>
          <a:bodyPr/>
          <a:lstStyle/>
          <a:p>
            <a:fld id="{B6AF8556-FB7D-49F3-9D63-1F47FF7D5C33}" type="datetimeFigureOut">
              <a:rPr lang="he-IL" smtClean="0"/>
              <a:t>י"ז/אב/תשפ"ב</a:t>
            </a:fld>
            <a:endParaRPr lang="he-IL"/>
          </a:p>
        </p:txBody>
      </p:sp>
      <p:sp>
        <p:nvSpPr>
          <p:cNvPr id="6" name="מציין מיקום של כותרת תחתונה 5">
            <a:extLst>
              <a:ext uri="{FF2B5EF4-FFF2-40B4-BE49-F238E27FC236}">
                <a16:creationId xmlns:a16="http://schemas.microsoft.com/office/drawing/2014/main" id="{038EABEB-A89B-966D-4D28-3F395295BB1E}"/>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28B4A88B-9574-1BE6-E8E0-D1B3F85A33AD}"/>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2039507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AB283EB8-2ED5-AC8A-6497-E1607FBAC4F2}"/>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732150F8-1940-328B-EE40-8BCAF74B50FE}"/>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B3C205A-66B1-9A2B-1434-C21882C30E07}"/>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B6AF8556-FB7D-49F3-9D63-1F47FF7D5C33}" type="datetimeFigureOut">
              <a:rPr lang="he-IL" smtClean="0"/>
              <a:t>י"ז/אב/תשפ"ב</a:t>
            </a:fld>
            <a:endParaRPr lang="he-IL"/>
          </a:p>
        </p:txBody>
      </p:sp>
      <p:sp>
        <p:nvSpPr>
          <p:cNvPr id="5" name="מציין מיקום של כותרת תחתונה 4">
            <a:extLst>
              <a:ext uri="{FF2B5EF4-FFF2-40B4-BE49-F238E27FC236}">
                <a16:creationId xmlns:a16="http://schemas.microsoft.com/office/drawing/2014/main" id="{54081516-0C2D-71D8-E0E4-9680AD3A5C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8232BB87-03E4-10DC-12ED-4D408B80B2A1}"/>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841BE276-8897-4267-9159-E927FC3ACC1E}" type="slidenum">
              <a:rPr lang="he-IL" smtClean="0"/>
              <a:t>‹#›</a:t>
            </a:fld>
            <a:endParaRPr lang="he-IL"/>
          </a:p>
        </p:txBody>
      </p:sp>
    </p:spTree>
    <p:extLst>
      <p:ext uri="{BB962C8B-B14F-4D97-AF65-F5344CB8AC3E}">
        <p14:creationId xmlns:p14="http://schemas.microsoft.com/office/powerpoint/2010/main" val="4076882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17" Type="http://schemas.openxmlformats.org/officeDocument/2006/relationships/image" Target="../media/image778.png"/><Relationship Id="rId299" Type="http://schemas.openxmlformats.org/officeDocument/2006/relationships/customXml" Target="../ink/ink883.xml"/><Relationship Id="rId21" Type="http://schemas.openxmlformats.org/officeDocument/2006/relationships/image" Target="../media/image730.png"/><Relationship Id="rId63" Type="http://schemas.openxmlformats.org/officeDocument/2006/relationships/image" Target="../media/image751.png"/><Relationship Id="rId159" Type="http://schemas.openxmlformats.org/officeDocument/2006/relationships/image" Target="../media/image799.png"/><Relationship Id="rId324" Type="http://schemas.openxmlformats.org/officeDocument/2006/relationships/image" Target="../media/image881.png"/><Relationship Id="rId366" Type="http://schemas.openxmlformats.org/officeDocument/2006/relationships/customXml" Target="../ink/ink917.xml"/><Relationship Id="rId170" Type="http://schemas.openxmlformats.org/officeDocument/2006/relationships/customXml" Target="../ink/ink818.xml"/><Relationship Id="rId226" Type="http://schemas.openxmlformats.org/officeDocument/2006/relationships/image" Target="../media/image832.png"/><Relationship Id="rId268" Type="http://schemas.openxmlformats.org/officeDocument/2006/relationships/image" Target="../media/image853.png"/><Relationship Id="rId32" Type="http://schemas.openxmlformats.org/officeDocument/2006/relationships/customXml" Target="../ink/ink749.xml"/><Relationship Id="rId74" Type="http://schemas.openxmlformats.org/officeDocument/2006/relationships/customXml" Target="../ink/ink770.xml"/><Relationship Id="rId128" Type="http://schemas.openxmlformats.org/officeDocument/2006/relationships/customXml" Target="../ink/ink797.xml"/><Relationship Id="rId335" Type="http://schemas.openxmlformats.org/officeDocument/2006/relationships/image" Target="../media/image886.png"/><Relationship Id="rId377" Type="http://schemas.openxmlformats.org/officeDocument/2006/relationships/image" Target="../media/image907.png"/><Relationship Id="rId5" Type="http://schemas.openxmlformats.org/officeDocument/2006/relationships/image" Target="../media/image722.png"/><Relationship Id="rId181" Type="http://schemas.openxmlformats.org/officeDocument/2006/relationships/image" Target="../media/image810.png"/><Relationship Id="rId237" Type="http://schemas.openxmlformats.org/officeDocument/2006/relationships/customXml" Target="../ink/ink852.xml"/><Relationship Id="rId402" Type="http://schemas.openxmlformats.org/officeDocument/2006/relationships/customXml" Target="../ink/ink935.xml"/><Relationship Id="rId279" Type="http://schemas.openxmlformats.org/officeDocument/2006/relationships/customXml" Target="../ink/ink873.xml"/><Relationship Id="rId43" Type="http://schemas.openxmlformats.org/officeDocument/2006/relationships/image" Target="../media/image741.png"/><Relationship Id="rId139" Type="http://schemas.openxmlformats.org/officeDocument/2006/relationships/image" Target="../media/image789.png"/><Relationship Id="rId290" Type="http://schemas.openxmlformats.org/officeDocument/2006/relationships/image" Target="../media/image864.png"/><Relationship Id="rId304" Type="http://schemas.openxmlformats.org/officeDocument/2006/relationships/image" Target="../media/image871.png"/><Relationship Id="rId346" Type="http://schemas.openxmlformats.org/officeDocument/2006/relationships/customXml" Target="../ink/ink907.xml"/><Relationship Id="rId388" Type="http://schemas.openxmlformats.org/officeDocument/2006/relationships/customXml" Target="../ink/ink928.xml"/><Relationship Id="rId85" Type="http://schemas.openxmlformats.org/officeDocument/2006/relationships/image" Target="../media/image762.png"/><Relationship Id="rId150" Type="http://schemas.openxmlformats.org/officeDocument/2006/relationships/customXml" Target="../ink/ink808.xml"/><Relationship Id="rId192" Type="http://schemas.openxmlformats.org/officeDocument/2006/relationships/customXml" Target="../ink/ink829.xml"/><Relationship Id="rId206" Type="http://schemas.openxmlformats.org/officeDocument/2006/relationships/image" Target="../media/image822.png"/><Relationship Id="rId413" Type="http://schemas.openxmlformats.org/officeDocument/2006/relationships/image" Target="../media/image925.png"/><Relationship Id="rId248" Type="http://schemas.openxmlformats.org/officeDocument/2006/relationships/image" Target="../media/image843.png"/><Relationship Id="rId12" Type="http://schemas.openxmlformats.org/officeDocument/2006/relationships/customXml" Target="../ink/ink739.xml"/><Relationship Id="rId108" Type="http://schemas.openxmlformats.org/officeDocument/2006/relationships/customXml" Target="../ink/ink787.xml"/><Relationship Id="rId315" Type="http://schemas.openxmlformats.org/officeDocument/2006/relationships/customXml" Target="../ink/ink891.xml"/><Relationship Id="rId357" Type="http://schemas.openxmlformats.org/officeDocument/2006/relationships/image" Target="../media/image897.png"/><Relationship Id="rId54" Type="http://schemas.openxmlformats.org/officeDocument/2006/relationships/customXml" Target="../ink/ink760.xml"/><Relationship Id="rId96" Type="http://schemas.openxmlformats.org/officeDocument/2006/relationships/customXml" Target="../ink/ink781.xml"/><Relationship Id="rId161" Type="http://schemas.openxmlformats.org/officeDocument/2006/relationships/image" Target="../media/image800.png"/><Relationship Id="rId217" Type="http://schemas.openxmlformats.org/officeDocument/2006/relationships/customXml" Target="../ink/ink842.xml"/><Relationship Id="rId399" Type="http://schemas.openxmlformats.org/officeDocument/2006/relationships/image" Target="../media/image918.png"/><Relationship Id="rId259" Type="http://schemas.openxmlformats.org/officeDocument/2006/relationships/customXml" Target="../ink/ink863.xml"/><Relationship Id="rId23" Type="http://schemas.openxmlformats.org/officeDocument/2006/relationships/image" Target="../media/image731.png"/><Relationship Id="rId119" Type="http://schemas.openxmlformats.org/officeDocument/2006/relationships/image" Target="../media/image779.png"/><Relationship Id="rId270" Type="http://schemas.openxmlformats.org/officeDocument/2006/relationships/image" Target="../media/image854.png"/><Relationship Id="rId326" Type="http://schemas.openxmlformats.org/officeDocument/2006/relationships/image" Target="../media/image882.png"/><Relationship Id="rId65" Type="http://schemas.openxmlformats.org/officeDocument/2006/relationships/image" Target="../media/image752.png"/><Relationship Id="rId130" Type="http://schemas.openxmlformats.org/officeDocument/2006/relationships/customXml" Target="../ink/ink798.xml"/><Relationship Id="rId368" Type="http://schemas.openxmlformats.org/officeDocument/2006/relationships/customXml" Target="../ink/ink918.xml"/><Relationship Id="rId172" Type="http://schemas.openxmlformats.org/officeDocument/2006/relationships/customXml" Target="../ink/ink819.xml"/><Relationship Id="rId228" Type="http://schemas.openxmlformats.org/officeDocument/2006/relationships/image" Target="../media/image833.png"/><Relationship Id="rId281" Type="http://schemas.openxmlformats.org/officeDocument/2006/relationships/customXml" Target="../ink/ink874.xml"/><Relationship Id="rId337" Type="http://schemas.openxmlformats.org/officeDocument/2006/relationships/image" Target="../media/image887.png"/><Relationship Id="rId34" Type="http://schemas.openxmlformats.org/officeDocument/2006/relationships/customXml" Target="../ink/ink750.xml"/><Relationship Id="rId76" Type="http://schemas.openxmlformats.org/officeDocument/2006/relationships/customXml" Target="../ink/ink771.xml"/><Relationship Id="rId141" Type="http://schemas.openxmlformats.org/officeDocument/2006/relationships/image" Target="../media/image790.png"/><Relationship Id="rId379" Type="http://schemas.openxmlformats.org/officeDocument/2006/relationships/image" Target="../media/image908.png"/><Relationship Id="rId7" Type="http://schemas.openxmlformats.org/officeDocument/2006/relationships/image" Target="../media/image723.png"/><Relationship Id="rId183" Type="http://schemas.openxmlformats.org/officeDocument/2006/relationships/image" Target="../media/image811.png"/><Relationship Id="rId239" Type="http://schemas.openxmlformats.org/officeDocument/2006/relationships/customXml" Target="../ink/ink853.xml"/><Relationship Id="rId390" Type="http://schemas.openxmlformats.org/officeDocument/2006/relationships/customXml" Target="../ink/ink929.xml"/><Relationship Id="rId404" Type="http://schemas.openxmlformats.org/officeDocument/2006/relationships/customXml" Target="../ink/ink936.xml"/><Relationship Id="rId250" Type="http://schemas.openxmlformats.org/officeDocument/2006/relationships/image" Target="../media/image844.png"/><Relationship Id="rId292" Type="http://schemas.openxmlformats.org/officeDocument/2006/relationships/image" Target="../media/image865.png"/><Relationship Id="rId306" Type="http://schemas.openxmlformats.org/officeDocument/2006/relationships/image" Target="../media/image872.png"/><Relationship Id="rId45" Type="http://schemas.openxmlformats.org/officeDocument/2006/relationships/image" Target="../media/image742.png"/><Relationship Id="rId87" Type="http://schemas.openxmlformats.org/officeDocument/2006/relationships/image" Target="../media/image763.png"/><Relationship Id="rId110" Type="http://schemas.openxmlformats.org/officeDocument/2006/relationships/customXml" Target="../ink/ink788.xml"/><Relationship Id="rId348" Type="http://schemas.openxmlformats.org/officeDocument/2006/relationships/customXml" Target="../ink/ink908.xml"/><Relationship Id="rId152" Type="http://schemas.openxmlformats.org/officeDocument/2006/relationships/customXml" Target="../ink/ink809.xml"/><Relationship Id="rId194" Type="http://schemas.openxmlformats.org/officeDocument/2006/relationships/customXml" Target="../ink/ink830.xml"/><Relationship Id="rId208" Type="http://schemas.openxmlformats.org/officeDocument/2006/relationships/image" Target="../media/image823.png"/><Relationship Id="rId415" Type="http://schemas.openxmlformats.org/officeDocument/2006/relationships/image" Target="../media/image926.png"/><Relationship Id="rId261" Type="http://schemas.openxmlformats.org/officeDocument/2006/relationships/customXml" Target="../ink/ink864.xml"/><Relationship Id="rId14" Type="http://schemas.openxmlformats.org/officeDocument/2006/relationships/customXml" Target="../ink/ink740.xml"/><Relationship Id="rId56" Type="http://schemas.openxmlformats.org/officeDocument/2006/relationships/customXml" Target="../ink/ink761.xml"/><Relationship Id="rId317" Type="http://schemas.openxmlformats.org/officeDocument/2006/relationships/customXml" Target="../ink/ink892.xml"/><Relationship Id="rId359" Type="http://schemas.openxmlformats.org/officeDocument/2006/relationships/image" Target="../media/image898.png"/><Relationship Id="rId98" Type="http://schemas.openxmlformats.org/officeDocument/2006/relationships/customXml" Target="../ink/ink782.xml"/><Relationship Id="rId121" Type="http://schemas.openxmlformats.org/officeDocument/2006/relationships/image" Target="../media/image780.png"/><Relationship Id="rId163" Type="http://schemas.openxmlformats.org/officeDocument/2006/relationships/image" Target="../media/image801.png"/><Relationship Id="rId219" Type="http://schemas.openxmlformats.org/officeDocument/2006/relationships/customXml" Target="../ink/ink843.xml"/><Relationship Id="rId370" Type="http://schemas.openxmlformats.org/officeDocument/2006/relationships/customXml" Target="../ink/ink919.xml"/><Relationship Id="rId230" Type="http://schemas.openxmlformats.org/officeDocument/2006/relationships/image" Target="../media/image834.png"/><Relationship Id="rId25" Type="http://schemas.openxmlformats.org/officeDocument/2006/relationships/image" Target="../media/image732.png"/><Relationship Id="rId67" Type="http://schemas.openxmlformats.org/officeDocument/2006/relationships/image" Target="../media/image753.png"/><Relationship Id="rId272" Type="http://schemas.openxmlformats.org/officeDocument/2006/relationships/image" Target="../media/image855.png"/><Relationship Id="rId328" Type="http://schemas.openxmlformats.org/officeDocument/2006/relationships/image" Target="../media/image883.png"/><Relationship Id="rId132" Type="http://schemas.openxmlformats.org/officeDocument/2006/relationships/customXml" Target="../ink/ink799.xml"/><Relationship Id="rId174" Type="http://schemas.openxmlformats.org/officeDocument/2006/relationships/customXml" Target="../ink/ink820.xml"/><Relationship Id="rId381" Type="http://schemas.openxmlformats.org/officeDocument/2006/relationships/image" Target="../media/image909.png"/><Relationship Id="rId241" Type="http://schemas.openxmlformats.org/officeDocument/2006/relationships/customXml" Target="../ink/ink854.xml"/><Relationship Id="rId36" Type="http://schemas.openxmlformats.org/officeDocument/2006/relationships/customXml" Target="../ink/ink751.xml"/><Relationship Id="rId283" Type="http://schemas.openxmlformats.org/officeDocument/2006/relationships/customXml" Target="../ink/ink875.xml"/><Relationship Id="rId339" Type="http://schemas.openxmlformats.org/officeDocument/2006/relationships/image" Target="../media/image888.png"/><Relationship Id="rId78" Type="http://schemas.openxmlformats.org/officeDocument/2006/relationships/customXml" Target="../ink/ink772.xml"/><Relationship Id="rId101" Type="http://schemas.openxmlformats.org/officeDocument/2006/relationships/image" Target="../media/image770.png"/><Relationship Id="rId143" Type="http://schemas.openxmlformats.org/officeDocument/2006/relationships/image" Target="../media/image791.png"/><Relationship Id="rId185" Type="http://schemas.openxmlformats.org/officeDocument/2006/relationships/image" Target="../media/image812.png"/><Relationship Id="rId350" Type="http://schemas.openxmlformats.org/officeDocument/2006/relationships/customXml" Target="../ink/ink909.xml"/><Relationship Id="rId406" Type="http://schemas.openxmlformats.org/officeDocument/2006/relationships/customXml" Target="../ink/ink937.xml"/><Relationship Id="rId9" Type="http://schemas.openxmlformats.org/officeDocument/2006/relationships/image" Target="../media/image724.png"/><Relationship Id="rId210" Type="http://schemas.openxmlformats.org/officeDocument/2006/relationships/image" Target="../media/image824.png"/><Relationship Id="rId392" Type="http://schemas.openxmlformats.org/officeDocument/2006/relationships/customXml" Target="../ink/ink930.xml"/><Relationship Id="rId252" Type="http://schemas.openxmlformats.org/officeDocument/2006/relationships/image" Target="../media/image845.png"/><Relationship Id="rId294" Type="http://schemas.openxmlformats.org/officeDocument/2006/relationships/image" Target="../media/image866.png"/><Relationship Id="rId308" Type="http://schemas.openxmlformats.org/officeDocument/2006/relationships/image" Target="../media/image873.png"/><Relationship Id="rId47" Type="http://schemas.openxmlformats.org/officeDocument/2006/relationships/image" Target="../media/image743.png"/><Relationship Id="rId89" Type="http://schemas.openxmlformats.org/officeDocument/2006/relationships/image" Target="../media/image764.png"/><Relationship Id="rId112" Type="http://schemas.openxmlformats.org/officeDocument/2006/relationships/customXml" Target="../ink/ink789.xml"/><Relationship Id="rId154" Type="http://schemas.openxmlformats.org/officeDocument/2006/relationships/customXml" Target="../ink/ink810.xml"/><Relationship Id="rId361" Type="http://schemas.openxmlformats.org/officeDocument/2006/relationships/image" Target="../media/image899.png"/><Relationship Id="rId196" Type="http://schemas.openxmlformats.org/officeDocument/2006/relationships/image" Target="../media/image817.png"/><Relationship Id="rId417" Type="http://schemas.openxmlformats.org/officeDocument/2006/relationships/image" Target="../media/image927.png"/><Relationship Id="rId16" Type="http://schemas.openxmlformats.org/officeDocument/2006/relationships/customXml" Target="../ink/ink741.xml"/><Relationship Id="rId221" Type="http://schemas.openxmlformats.org/officeDocument/2006/relationships/customXml" Target="../ink/ink844.xml"/><Relationship Id="rId263" Type="http://schemas.openxmlformats.org/officeDocument/2006/relationships/customXml" Target="../ink/ink865.xml"/><Relationship Id="rId319" Type="http://schemas.openxmlformats.org/officeDocument/2006/relationships/customXml" Target="../ink/ink893.xml"/><Relationship Id="rId58" Type="http://schemas.openxmlformats.org/officeDocument/2006/relationships/customXml" Target="../ink/ink762.xml"/><Relationship Id="rId123" Type="http://schemas.openxmlformats.org/officeDocument/2006/relationships/image" Target="../media/image781.png"/><Relationship Id="rId330" Type="http://schemas.openxmlformats.org/officeDocument/2006/relationships/image" Target="../media/image884.png"/><Relationship Id="rId165" Type="http://schemas.openxmlformats.org/officeDocument/2006/relationships/image" Target="../media/image802.png"/><Relationship Id="rId372" Type="http://schemas.openxmlformats.org/officeDocument/2006/relationships/customXml" Target="../ink/ink920.xml"/><Relationship Id="rId232" Type="http://schemas.openxmlformats.org/officeDocument/2006/relationships/image" Target="../media/image835.png"/><Relationship Id="rId274" Type="http://schemas.openxmlformats.org/officeDocument/2006/relationships/image" Target="../media/image856.png"/><Relationship Id="rId27" Type="http://schemas.openxmlformats.org/officeDocument/2006/relationships/image" Target="../media/image733.png"/><Relationship Id="rId69" Type="http://schemas.openxmlformats.org/officeDocument/2006/relationships/image" Target="../media/image754.png"/><Relationship Id="rId134" Type="http://schemas.openxmlformats.org/officeDocument/2006/relationships/customXml" Target="../ink/ink800.xml"/><Relationship Id="rId80" Type="http://schemas.openxmlformats.org/officeDocument/2006/relationships/customXml" Target="../ink/ink773.xml"/><Relationship Id="rId176" Type="http://schemas.openxmlformats.org/officeDocument/2006/relationships/customXml" Target="../ink/ink821.xml"/><Relationship Id="rId341" Type="http://schemas.openxmlformats.org/officeDocument/2006/relationships/image" Target="../media/image889.png"/><Relationship Id="rId383" Type="http://schemas.openxmlformats.org/officeDocument/2006/relationships/image" Target="../media/image910.png"/><Relationship Id="rId201" Type="http://schemas.openxmlformats.org/officeDocument/2006/relationships/customXml" Target="../ink/ink834.xml"/><Relationship Id="rId243" Type="http://schemas.openxmlformats.org/officeDocument/2006/relationships/customXml" Target="../ink/ink855.xml"/><Relationship Id="rId285" Type="http://schemas.openxmlformats.org/officeDocument/2006/relationships/customXml" Target="../ink/ink876.xml"/><Relationship Id="rId17" Type="http://schemas.openxmlformats.org/officeDocument/2006/relationships/image" Target="../media/image728.png"/><Relationship Id="rId38" Type="http://schemas.openxmlformats.org/officeDocument/2006/relationships/customXml" Target="../ink/ink752.xml"/><Relationship Id="rId59" Type="http://schemas.openxmlformats.org/officeDocument/2006/relationships/image" Target="../media/image749.png"/><Relationship Id="rId103" Type="http://schemas.openxmlformats.org/officeDocument/2006/relationships/image" Target="../media/image771.png"/><Relationship Id="rId124" Type="http://schemas.openxmlformats.org/officeDocument/2006/relationships/customXml" Target="../ink/ink795.xml"/><Relationship Id="rId310" Type="http://schemas.openxmlformats.org/officeDocument/2006/relationships/image" Target="../media/image874.png"/><Relationship Id="rId70" Type="http://schemas.openxmlformats.org/officeDocument/2006/relationships/customXml" Target="../ink/ink768.xml"/><Relationship Id="rId91" Type="http://schemas.openxmlformats.org/officeDocument/2006/relationships/image" Target="../media/image765.png"/><Relationship Id="rId145" Type="http://schemas.openxmlformats.org/officeDocument/2006/relationships/image" Target="../media/image792.png"/><Relationship Id="rId166" Type="http://schemas.openxmlformats.org/officeDocument/2006/relationships/customXml" Target="../ink/ink816.xml"/><Relationship Id="rId187" Type="http://schemas.openxmlformats.org/officeDocument/2006/relationships/image" Target="../media/image813.png"/><Relationship Id="rId331" Type="http://schemas.openxmlformats.org/officeDocument/2006/relationships/customXml" Target="../ink/ink899.xml"/><Relationship Id="rId352" Type="http://schemas.openxmlformats.org/officeDocument/2006/relationships/customXml" Target="../ink/ink910.xml"/><Relationship Id="rId373" Type="http://schemas.openxmlformats.org/officeDocument/2006/relationships/image" Target="../media/image905.png"/><Relationship Id="rId394" Type="http://schemas.openxmlformats.org/officeDocument/2006/relationships/customXml" Target="../ink/ink931.xml"/><Relationship Id="rId408" Type="http://schemas.openxmlformats.org/officeDocument/2006/relationships/customXml" Target="../ink/ink938.xml"/><Relationship Id="rId1" Type="http://schemas.openxmlformats.org/officeDocument/2006/relationships/slideLayout" Target="../slideLayouts/slideLayout7.xml"/><Relationship Id="rId212" Type="http://schemas.openxmlformats.org/officeDocument/2006/relationships/image" Target="../media/image825.png"/><Relationship Id="rId233" Type="http://schemas.openxmlformats.org/officeDocument/2006/relationships/customXml" Target="../ink/ink850.xml"/><Relationship Id="rId254" Type="http://schemas.openxmlformats.org/officeDocument/2006/relationships/image" Target="../media/image846.png"/><Relationship Id="rId28" Type="http://schemas.openxmlformats.org/officeDocument/2006/relationships/customXml" Target="../ink/ink747.xml"/><Relationship Id="rId49" Type="http://schemas.openxmlformats.org/officeDocument/2006/relationships/image" Target="../media/image744.png"/><Relationship Id="rId114" Type="http://schemas.openxmlformats.org/officeDocument/2006/relationships/customXml" Target="../ink/ink790.xml"/><Relationship Id="rId275" Type="http://schemas.openxmlformats.org/officeDocument/2006/relationships/customXml" Target="../ink/ink871.xml"/><Relationship Id="rId296" Type="http://schemas.openxmlformats.org/officeDocument/2006/relationships/image" Target="../media/image867.png"/><Relationship Id="rId300" Type="http://schemas.openxmlformats.org/officeDocument/2006/relationships/image" Target="../media/image869.png"/><Relationship Id="rId60" Type="http://schemas.openxmlformats.org/officeDocument/2006/relationships/customXml" Target="../ink/ink763.xml"/><Relationship Id="rId81" Type="http://schemas.openxmlformats.org/officeDocument/2006/relationships/image" Target="../media/image760.png"/><Relationship Id="rId135" Type="http://schemas.openxmlformats.org/officeDocument/2006/relationships/image" Target="../media/image787.png"/><Relationship Id="rId156" Type="http://schemas.openxmlformats.org/officeDocument/2006/relationships/customXml" Target="../ink/ink811.xml"/><Relationship Id="rId177" Type="http://schemas.openxmlformats.org/officeDocument/2006/relationships/image" Target="../media/image808.png"/><Relationship Id="rId198" Type="http://schemas.openxmlformats.org/officeDocument/2006/relationships/image" Target="../media/image818.png"/><Relationship Id="rId321" Type="http://schemas.openxmlformats.org/officeDocument/2006/relationships/customXml" Target="../ink/ink894.xml"/><Relationship Id="rId342" Type="http://schemas.openxmlformats.org/officeDocument/2006/relationships/customXml" Target="../ink/ink905.xml"/><Relationship Id="rId363" Type="http://schemas.openxmlformats.org/officeDocument/2006/relationships/image" Target="../media/image900.png"/><Relationship Id="rId384" Type="http://schemas.openxmlformats.org/officeDocument/2006/relationships/customXml" Target="../ink/ink926.xml"/><Relationship Id="rId419" Type="http://schemas.openxmlformats.org/officeDocument/2006/relationships/image" Target="../media/image928.png"/><Relationship Id="rId202" Type="http://schemas.openxmlformats.org/officeDocument/2006/relationships/image" Target="../media/image820.png"/><Relationship Id="rId223" Type="http://schemas.openxmlformats.org/officeDocument/2006/relationships/customXml" Target="../ink/ink845.xml"/><Relationship Id="rId244" Type="http://schemas.openxmlformats.org/officeDocument/2006/relationships/image" Target="../media/image841.png"/><Relationship Id="rId18" Type="http://schemas.openxmlformats.org/officeDocument/2006/relationships/customXml" Target="../ink/ink742.xml"/><Relationship Id="rId39" Type="http://schemas.openxmlformats.org/officeDocument/2006/relationships/image" Target="../media/image739.png"/><Relationship Id="rId265" Type="http://schemas.openxmlformats.org/officeDocument/2006/relationships/customXml" Target="../ink/ink866.xml"/><Relationship Id="rId286" Type="http://schemas.openxmlformats.org/officeDocument/2006/relationships/image" Target="../media/image862.png"/><Relationship Id="rId50" Type="http://schemas.openxmlformats.org/officeDocument/2006/relationships/customXml" Target="../ink/ink758.xml"/><Relationship Id="rId104" Type="http://schemas.openxmlformats.org/officeDocument/2006/relationships/customXml" Target="../ink/ink785.xml"/><Relationship Id="rId125" Type="http://schemas.openxmlformats.org/officeDocument/2006/relationships/image" Target="../media/image782.png"/><Relationship Id="rId146" Type="http://schemas.openxmlformats.org/officeDocument/2006/relationships/customXml" Target="../ink/ink806.xml"/><Relationship Id="rId167" Type="http://schemas.openxmlformats.org/officeDocument/2006/relationships/image" Target="../media/image803.png"/><Relationship Id="rId188" Type="http://schemas.openxmlformats.org/officeDocument/2006/relationships/customXml" Target="../ink/ink827.xml"/><Relationship Id="rId311" Type="http://schemas.openxmlformats.org/officeDocument/2006/relationships/customXml" Target="../ink/ink889.xml"/><Relationship Id="rId332" Type="http://schemas.openxmlformats.org/officeDocument/2006/relationships/image" Target="../media/image885.png"/><Relationship Id="rId353" Type="http://schemas.openxmlformats.org/officeDocument/2006/relationships/image" Target="../media/image895.png"/><Relationship Id="rId374" Type="http://schemas.openxmlformats.org/officeDocument/2006/relationships/customXml" Target="../ink/ink921.xml"/><Relationship Id="rId395" Type="http://schemas.openxmlformats.org/officeDocument/2006/relationships/image" Target="../media/image916.png"/><Relationship Id="rId409" Type="http://schemas.openxmlformats.org/officeDocument/2006/relationships/image" Target="../media/image923.png"/><Relationship Id="rId71" Type="http://schemas.openxmlformats.org/officeDocument/2006/relationships/image" Target="../media/image755.png"/><Relationship Id="rId92" Type="http://schemas.openxmlformats.org/officeDocument/2006/relationships/customXml" Target="../ink/ink779.xml"/><Relationship Id="rId213" Type="http://schemas.openxmlformats.org/officeDocument/2006/relationships/customXml" Target="../ink/ink840.xml"/><Relationship Id="rId234" Type="http://schemas.openxmlformats.org/officeDocument/2006/relationships/image" Target="../media/image836.png"/><Relationship Id="rId420" Type="http://schemas.openxmlformats.org/officeDocument/2006/relationships/customXml" Target="../ink/ink944.xml"/><Relationship Id="rId2" Type="http://schemas.openxmlformats.org/officeDocument/2006/relationships/customXml" Target="../ink/ink734.xml"/><Relationship Id="rId29" Type="http://schemas.openxmlformats.org/officeDocument/2006/relationships/image" Target="../media/image734.png"/><Relationship Id="rId255" Type="http://schemas.openxmlformats.org/officeDocument/2006/relationships/customXml" Target="../ink/ink861.xml"/><Relationship Id="rId276" Type="http://schemas.openxmlformats.org/officeDocument/2006/relationships/image" Target="../media/image857.png"/><Relationship Id="rId297" Type="http://schemas.openxmlformats.org/officeDocument/2006/relationships/customXml" Target="../ink/ink882.xml"/><Relationship Id="rId40" Type="http://schemas.openxmlformats.org/officeDocument/2006/relationships/customXml" Target="../ink/ink753.xml"/><Relationship Id="rId115" Type="http://schemas.openxmlformats.org/officeDocument/2006/relationships/image" Target="../media/image777.png"/><Relationship Id="rId136" Type="http://schemas.openxmlformats.org/officeDocument/2006/relationships/customXml" Target="../ink/ink801.xml"/><Relationship Id="rId157" Type="http://schemas.openxmlformats.org/officeDocument/2006/relationships/image" Target="../media/image798.png"/><Relationship Id="rId178" Type="http://schemas.openxmlformats.org/officeDocument/2006/relationships/customXml" Target="../ink/ink822.xml"/><Relationship Id="rId301" Type="http://schemas.openxmlformats.org/officeDocument/2006/relationships/customXml" Target="../ink/ink884.xml"/><Relationship Id="rId322" Type="http://schemas.openxmlformats.org/officeDocument/2006/relationships/image" Target="../media/image880.png"/><Relationship Id="rId343" Type="http://schemas.openxmlformats.org/officeDocument/2006/relationships/image" Target="../media/image890.png"/><Relationship Id="rId364" Type="http://schemas.openxmlformats.org/officeDocument/2006/relationships/customXml" Target="../ink/ink916.xml"/><Relationship Id="rId61" Type="http://schemas.openxmlformats.org/officeDocument/2006/relationships/image" Target="../media/image750.png"/><Relationship Id="rId82" Type="http://schemas.openxmlformats.org/officeDocument/2006/relationships/customXml" Target="../ink/ink774.xml"/><Relationship Id="rId199" Type="http://schemas.openxmlformats.org/officeDocument/2006/relationships/customXml" Target="../ink/ink833.xml"/><Relationship Id="rId203" Type="http://schemas.openxmlformats.org/officeDocument/2006/relationships/customXml" Target="../ink/ink835.xml"/><Relationship Id="rId385" Type="http://schemas.openxmlformats.org/officeDocument/2006/relationships/image" Target="../media/image911.png"/><Relationship Id="rId19" Type="http://schemas.openxmlformats.org/officeDocument/2006/relationships/image" Target="../media/image729.png"/><Relationship Id="rId224" Type="http://schemas.openxmlformats.org/officeDocument/2006/relationships/image" Target="../media/image831.png"/><Relationship Id="rId245" Type="http://schemas.openxmlformats.org/officeDocument/2006/relationships/customXml" Target="../ink/ink856.xml"/><Relationship Id="rId266" Type="http://schemas.openxmlformats.org/officeDocument/2006/relationships/image" Target="../media/image852.png"/><Relationship Id="rId287" Type="http://schemas.openxmlformats.org/officeDocument/2006/relationships/customXml" Target="../ink/ink877.xml"/><Relationship Id="rId410" Type="http://schemas.openxmlformats.org/officeDocument/2006/relationships/customXml" Target="../ink/ink939.xml"/><Relationship Id="rId30" Type="http://schemas.openxmlformats.org/officeDocument/2006/relationships/customXml" Target="../ink/ink748.xml"/><Relationship Id="rId105" Type="http://schemas.openxmlformats.org/officeDocument/2006/relationships/image" Target="../media/image772.png"/><Relationship Id="rId126" Type="http://schemas.openxmlformats.org/officeDocument/2006/relationships/customXml" Target="../ink/ink796.xml"/><Relationship Id="rId147" Type="http://schemas.openxmlformats.org/officeDocument/2006/relationships/image" Target="../media/image793.png"/><Relationship Id="rId168" Type="http://schemas.openxmlformats.org/officeDocument/2006/relationships/customXml" Target="../ink/ink817.xml"/><Relationship Id="rId312" Type="http://schemas.openxmlformats.org/officeDocument/2006/relationships/image" Target="../media/image875.png"/><Relationship Id="rId333" Type="http://schemas.openxmlformats.org/officeDocument/2006/relationships/customXml" Target="../ink/ink900.xml"/><Relationship Id="rId354" Type="http://schemas.openxmlformats.org/officeDocument/2006/relationships/customXml" Target="../ink/ink911.xml"/><Relationship Id="rId51" Type="http://schemas.openxmlformats.org/officeDocument/2006/relationships/image" Target="../media/image745.png"/><Relationship Id="rId72" Type="http://schemas.openxmlformats.org/officeDocument/2006/relationships/customXml" Target="../ink/ink769.xml"/><Relationship Id="rId93" Type="http://schemas.openxmlformats.org/officeDocument/2006/relationships/image" Target="../media/image766.png"/><Relationship Id="rId189" Type="http://schemas.openxmlformats.org/officeDocument/2006/relationships/image" Target="../media/image814.png"/><Relationship Id="rId375" Type="http://schemas.openxmlformats.org/officeDocument/2006/relationships/image" Target="../media/image906.png"/><Relationship Id="rId396" Type="http://schemas.openxmlformats.org/officeDocument/2006/relationships/customXml" Target="../ink/ink932.xml"/><Relationship Id="rId3" Type="http://schemas.openxmlformats.org/officeDocument/2006/relationships/image" Target="../media/image721.png"/><Relationship Id="rId214" Type="http://schemas.openxmlformats.org/officeDocument/2006/relationships/image" Target="../media/image826.png"/><Relationship Id="rId235" Type="http://schemas.openxmlformats.org/officeDocument/2006/relationships/customXml" Target="../ink/ink851.xml"/><Relationship Id="rId256" Type="http://schemas.openxmlformats.org/officeDocument/2006/relationships/image" Target="../media/image847.png"/><Relationship Id="rId277" Type="http://schemas.openxmlformats.org/officeDocument/2006/relationships/customXml" Target="../ink/ink872.xml"/><Relationship Id="rId298" Type="http://schemas.openxmlformats.org/officeDocument/2006/relationships/image" Target="../media/image868.png"/><Relationship Id="rId400" Type="http://schemas.openxmlformats.org/officeDocument/2006/relationships/customXml" Target="../ink/ink934.xml"/><Relationship Id="rId421" Type="http://schemas.openxmlformats.org/officeDocument/2006/relationships/image" Target="../media/image929.png"/><Relationship Id="rId116" Type="http://schemas.openxmlformats.org/officeDocument/2006/relationships/customXml" Target="../ink/ink791.xml"/><Relationship Id="rId137" Type="http://schemas.openxmlformats.org/officeDocument/2006/relationships/image" Target="../media/image788.png"/><Relationship Id="rId158" Type="http://schemas.openxmlformats.org/officeDocument/2006/relationships/customXml" Target="../ink/ink812.xml"/><Relationship Id="rId302" Type="http://schemas.openxmlformats.org/officeDocument/2006/relationships/image" Target="../media/image870.png"/><Relationship Id="rId323" Type="http://schemas.openxmlformats.org/officeDocument/2006/relationships/customXml" Target="../ink/ink895.xml"/><Relationship Id="rId344" Type="http://schemas.openxmlformats.org/officeDocument/2006/relationships/customXml" Target="../ink/ink906.xml"/><Relationship Id="rId20" Type="http://schemas.openxmlformats.org/officeDocument/2006/relationships/customXml" Target="../ink/ink743.xml"/><Relationship Id="rId41" Type="http://schemas.openxmlformats.org/officeDocument/2006/relationships/image" Target="../media/image740.png"/><Relationship Id="rId62" Type="http://schemas.openxmlformats.org/officeDocument/2006/relationships/customXml" Target="../ink/ink764.xml"/><Relationship Id="rId83" Type="http://schemas.openxmlformats.org/officeDocument/2006/relationships/image" Target="../media/image761.png"/><Relationship Id="rId179" Type="http://schemas.openxmlformats.org/officeDocument/2006/relationships/image" Target="../media/image809.png"/><Relationship Id="rId365" Type="http://schemas.openxmlformats.org/officeDocument/2006/relationships/image" Target="../media/image901.png"/><Relationship Id="rId386" Type="http://schemas.openxmlformats.org/officeDocument/2006/relationships/customXml" Target="../ink/ink927.xml"/><Relationship Id="rId190" Type="http://schemas.openxmlformats.org/officeDocument/2006/relationships/customXml" Target="../ink/ink828.xml"/><Relationship Id="rId204" Type="http://schemas.openxmlformats.org/officeDocument/2006/relationships/image" Target="../media/image821.png"/><Relationship Id="rId225" Type="http://schemas.openxmlformats.org/officeDocument/2006/relationships/customXml" Target="../ink/ink846.xml"/><Relationship Id="rId246" Type="http://schemas.openxmlformats.org/officeDocument/2006/relationships/image" Target="../media/image842.png"/><Relationship Id="rId267" Type="http://schemas.openxmlformats.org/officeDocument/2006/relationships/customXml" Target="../ink/ink867.xml"/><Relationship Id="rId288" Type="http://schemas.openxmlformats.org/officeDocument/2006/relationships/image" Target="../media/image863.png"/><Relationship Id="rId411" Type="http://schemas.openxmlformats.org/officeDocument/2006/relationships/image" Target="../media/image924.png"/><Relationship Id="rId106" Type="http://schemas.openxmlformats.org/officeDocument/2006/relationships/customXml" Target="../ink/ink786.xml"/><Relationship Id="rId127" Type="http://schemas.openxmlformats.org/officeDocument/2006/relationships/image" Target="../media/image783.png"/><Relationship Id="rId313" Type="http://schemas.openxmlformats.org/officeDocument/2006/relationships/customXml" Target="../ink/ink890.xml"/><Relationship Id="rId10" Type="http://schemas.openxmlformats.org/officeDocument/2006/relationships/customXml" Target="../ink/ink738.xml"/><Relationship Id="rId31" Type="http://schemas.openxmlformats.org/officeDocument/2006/relationships/image" Target="../media/image735.png"/><Relationship Id="rId52" Type="http://schemas.openxmlformats.org/officeDocument/2006/relationships/customXml" Target="../ink/ink759.xml"/><Relationship Id="rId73" Type="http://schemas.openxmlformats.org/officeDocument/2006/relationships/image" Target="../media/image756.png"/><Relationship Id="rId94" Type="http://schemas.openxmlformats.org/officeDocument/2006/relationships/customXml" Target="../ink/ink780.xml"/><Relationship Id="rId148" Type="http://schemas.openxmlformats.org/officeDocument/2006/relationships/customXml" Target="../ink/ink807.xml"/><Relationship Id="rId169" Type="http://schemas.openxmlformats.org/officeDocument/2006/relationships/image" Target="../media/image804.png"/><Relationship Id="rId334" Type="http://schemas.openxmlformats.org/officeDocument/2006/relationships/customXml" Target="../ink/ink901.xml"/><Relationship Id="rId355" Type="http://schemas.openxmlformats.org/officeDocument/2006/relationships/image" Target="../media/image896.png"/><Relationship Id="rId376" Type="http://schemas.openxmlformats.org/officeDocument/2006/relationships/customXml" Target="../ink/ink922.xml"/><Relationship Id="rId397" Type="http://schemas.openxmlformats.org/officeDocument/2006/relationships/image" Target="../media/image917.png"/><Relationship Id="rId4" Type="http://schemas.openxmlformats.org/officeDocument/2006/relationships/customXml" Target="../ink/ink735.xml"/><Relationship Id="rId180" Type="http://schemas.openxmlformats.org/officeDocument/2006/relationships/customXml" Target="../ink/ink823.xml"/><Relationship Id="rId215" Type="http://schemas.openxmlformats.org/officeDocument/2006/relationships/customXml" Target="../ink/ink841.xml"/><Relationship Id="rId236" Type="http://schemas.openxmlformats.org/officeDocument/2006/relationships/image" Target="../media/image837.png"/><Relationship Id="rId257" Type="http://schemas.openxmlformats.org/officeDocument/2006/relationships/customXml" Target="../ink/ink862.xml"/><Relationship Id="rId278" Type="http://schemas.openxmlformats.org/officeDocument/2006/relationships/image" Target="../media/image858.png"/><Relationship Id="rId401" Type="http://schemas.openxmlformats.org/officeDocument/2006/relationships/image" Target="../media/image919.png"/><Relationship Id="rId303" Type="http://schemas.openxmlformats.org/officeDocument/2006/relationships/customXml" Target="../ink/ink885.xml"/><Relationship Id="rId42" Type="http://schemas.openxmlformats.org/officeDocument/2006/relationships/customXml" Target="../ink/ink754.xml"/><Relationship Id="rId84" Type="http://schemas.openxmlformats.org/officeDocument/2006/relationships/customXml" Target="../ink/ink775.xml"/><Relationship Id="rId138" Type="http://schemas.openxmlformats.org/officeDocument/2006/relationships/customXml" Target="../ink/ink802.xml"/><Relationship Id="rId345" Type="http://schemas.openxmlformats.org/officeDocument/2006/relationships/image" Target="../media/image891.png"/><Relationship Id="rId387" Type="http://schemas.openxmlformats.org/officeDocument/2006/relationships/image" Target="../media/image912.png"/><Relationship Id="rId191" Type="http://schemas.openxmlformats.org/officeDocument/2006/relationships/image" Target="../media/image815.png"/><Relationship Id="rId205" Type="http://schemas.openxmlformats.org/officeDocument/2006/relationships/customXml" Target="../ink/ink836.xml"/><Relationship Id="rId247" Type="http://schemas.openxmlformats.org/officeDocument/2006/relationships/customXml" Target="../ink/ink857.xml"/><Relationship Id="rId412" Type="http://schemas.openxmlformats.org/officeDocument/2006/relationships/customXml" Target="../ink/ink940.xml"/><Relationship Id="rId107" Type="http://schemas.openxmlformats.org/officeDocument/2006/relationships/image" Target="../media/image773.png"/><Relationship Id="rId289" Type="http://schemas.openxmlformats.org/officeDocument/2006/relationships/customXml" Target="../ink/ink878.xml"/><Relationship Id="rId11" Type="http://schemas.openxmlformats.org/officeDocument/2006/relationships/image" Target="../media/image725.png"/><Relationship Id="rId53" Type="http://schemas.openxmlformats.org/officeDocument/2006/relationships/image" Target="../media/image746.png"/><Relationship Id="rId149" Type="http://schemas.openxmlformats.org/officeDocument/2006/relationships/image" Target="../media/image794.png"/><Relationship Id="rId314" Type="http://schemas.openxmlformats.org/officeDocument/2006/relationships/image" Target="../media/image876.png"/><Relationship Id="rId356" Type="http://schemas.openxmlformats.org/officeDocument/2006/relationships/customXml" Target="../ink/ink912.xml"/><Relationship Id="rId398" Type="http://schemas.openxmlformats.org/officeDocument/2006/relationships/customXml" Target="../ink/ink933.xml"/><Relationship Id="rId95" Type="http://schemas.openxmlformats.org/officeDocument/2006/relationships/image" Target="../media/image767.png"/><Relationship Id="rId160" Type="http://schemas.openxmlformats.org/officeDocument/2006/relationships/customXml" Target="../ink/ink813.xml"/><Relationship Id="rId216" Type="http://schemas.openxmlformats.org/officeDocument/2006/relationships/image" Target="../media/image827.png"/><Relationship Id="rId258" Type="http://schemas.openxmlformats.org/officeDocument/2006/relationships/image" Target="../media/image848.png"/><Relationship Id="rId22" Type="http://schemas.openxmlformats.org/officeDocument/2006/relationships/customXml" Target="../ink/ink744.xml"/><Relationship Id="rId64" Type="http://schemas.openxmlformats.org/officeDocument/2006/relationships/customXml" Target="../ink/ink765.xml"/><Relationship Id="rId118" Type="http://schemas.openxmlformats.org/officeDocument/2006/relationships/customXml" Target="../ink/ink792.xml"/><Relationship Id="rId325" Type="http://schemas.openxmlformats.org/officeDocument/2006/relationships/customXml" Target="../ink/ink896.xml"/><Relationship Id="rId367" Type="http://schemas.openxmlformats.org/officeDocument/2006/relationships/image" Target="../media/image902.png"/><Relationship Id="rId171" Type="http://schemas.openxmlformats.org/officeDocument/2006/relationships/image" Target="../media/image805.png"/><Relationship Id="rId227" Type="http://schemas.openxmlformats.org/officeDocument/2006/relationships/customXml" Target="../ink/ink847.xml"/><Relationship Id="rId269" Type="http://schemas.openxmlformats.org/officeDocument/2006/relationships/customXml" Target="../ink/ink868.xml"/><Relationship Id="rId33" Type="http://schemas.openxmlformats.org/officeDocument/2006/relationships/image" Target="../media/image736.png"/><Relationship Id="rId129" Type="http://schemas.openxmlformats.org/officeDocument/2006/relationships/image" Target="../media/image784.png"/><Relationship Id="rId280" Type="http://schemas.openxmlformats.org/officeDocument/2006/relationships/image" Target="../media/image859.png"/><Relationship Id="rId336" Type="http://schemas.openxmlformats.org/officeDocument/2006/relationships/customXml" Target="../ink/ink902.xml"/><Relationship Id="rId75" Type="http://schemas.openxmlformats.org/officeDocument/2006/relationships/image" Target="../media/image757.png"/><Relationship Id="rId140" Type="http://schemas.openxmlformats.org/officeDocument/2006/relationships/customXml" Target="../ink/ink803.xml"/><Relationship Id="rId182" Type="http://schemas.openxmlformats.org/officeDocument/2006/relationships/customXml" Target="../ink/ink824.xml"/><Relationship Id="rId378" Type="http://schemas.openxmlformats.org/officeDocument/2006/relationships/customXml" Target="../ink/ink923.xml"/><Relationship Id="rId403" Type="http://schemas.openxmlformats.org/officeDocument/2006/relationships/image" Target="../media/image920.png"/><Relationship Id="rId6" Type="http://schemas.openxmlformats.org/officeDocument/2006/relationships/customXml" Target="../ink/ink736.xml"/><Relationship Id="rId238" Type="http://schemas.openxmlformats.org/officeDocument/2006/relationships/image" Target="../media/image838.png"/><Relationship Id="rId291" Type="http://schemas.openxmlformats.org/officeDocument/2006/relationships/customXml" Target="../ink/ink879.xml"/><Relationship Id="rId305" Type="http://schemas.openxmlformats.org/officeDocument/2006/relationships/customXml" Target="../ink/ink886.xml"/><Relationship Id="rId347" Type="http://schemas.openxmlformats.org/officeDocument/2006/relationships/image" Target="../media/image892.png"/><Relationship Id="rId44" Type="http://schemas.openxmlformats.org/officeDocument/2006/relationships/customXml" Target="../ink/ink755.xml"/><Relationship Id="rId86" Type="http://schemas.openxmlformats.org/officeDocument/2006/relationships/customXml" Target="../ink/ink776.xml"/><Relationship Id="rId151" Type="http://schemas.openxmlformats.org/officeDocument/2006/relationships/image" Target="../media/image795.png"/><Relationship Id="rId389" Type="http://schemas.openxmlformats.org/officeDocument/2006/relationships/image" Target="../media/image913.png"/><Relationship Id="rId193" Type="http://schemas.openxmlformats.org/officeDocument/2006/relationships/image" Target="../media/image816.png"/><Relationship Id="rId207" Type="http://schemas.openxmlformats.org/officeDocument/2006/relationships/customXml" Target="../ink/ink837.xml"/><Relationship Id="rId249" Type="http://schemas.openxmlformats.org/officeDocument/2006/relationships/customXml" Target="../ink/ink858.xml"/><Relationship Id="rId414" Type="http://schemas.openxmlformats.org/officeDocument/2006/relationships/customXml" Target="../ink/ink941.xml"/><Relationship Id="rId13" Type="http://schemas.openxmlformats.org/officeDocument/2006/relationships/image" Target="../media/image726.png"/><Relationship Id="rId109" Type="http://schemas.openxmlformats.org/officeDocument/2006/relationships/image" Target="../media/image774.png"/><Relationship Id="rId260" Type="http://schemas.openxmlformats.org/officeDocument/2006/relationships/image" Target="../media/image849.png"/><Relationship Id="rId316" Type="http://schemas.openxmlformats.org/officeDocument/2006/relationships/image" Target="../media/image877.png"/><Relationship Id="rId55" Type="http://schemas.openxmlformats.org/officeDocument/2006/relationships/image" Target="../media/image747.png"/><Relationship Id="rId97" Type="http://schemas.openxmlformats.org/officeDocument/2006/relationships/image" Target="../media/image768.png"/><Relationship Id="rId120" Type="http://schemas.openxmlformats.org/officeDocument/2006/relationships/customXml" Target="../ink/ink793.xml"/><Relationship Id="rId358" Type="http://schemas.openxmlformats.org/officeDocument/2006/relationships/customXml" Target="../ink/ink913.xml"/><Relationship Id="rId162" Type="http://schemas.openxmlformats.org/officeDocument/2006/relationships/customXml" Target="../ink/ink814.xml"/><Relationship Id="rId218" Type="http://schemas.openxmlformats.org/officeDocument/2006/relationships/image" Target="../media/image828.png"/><Relationship Id="rId271" Type="http://schemas.openxmlformats.org/officeDocument/2006/relationships/customXml" Target="../ink/ink869.xml"/><Relationship Id="rId24" Type="http://schemas.openxmlformats.org/officeDocument/2006/relationships/customXml" Target="../ink/ink745.xml"/><Relationship Id="rId66" Type="http://schemas.openxmlformats.org/officeDocument/2006/relationships/customXml" Target="../ink/ink766.xml"/><Relationship Id="rId131" Type="http://schemas.openxmlformats.org/officeDocument/2006/relationships/image" Target="../media/image785.png"/><Relationship Id="rId327" Type="http://schemas.openxmlformats.org/officeDocument/2006/relationships/customXml" Target="../ink/ink897.xml"/><Relationship Id="rId369" Type="http://schemas.openxmlformats.org/officeDocument/2006/relationships/image" Target="../media/image903.png"/><Relationship Id="rId173" Type="http://schemas.openxmlformats.org/officeDocument/2006/relationships/image" Target="../media/image806.png"/><Relationship Id="rId229" Type="http://schemas.openxmlformats.org/officeDocument/2006/relationships/customXml" Target="../ink/ink848.xml"/><Relationship Id="rId380" Type="http://schemas.openxmlformats.org/officeDocument/2006/relationships/customXml" Target="../ink/ink924.xml"/><Relationship Id="rId240" Type="http://schemas.openxmlformats.org/officeDocument/2006/relationships/image" Target="../media/image839.png"/><Relationship Id="rId35" Type="http://schemas.openxmlformats.org/officeDocument/2006/relationships/image" Target="../media/image737.png"/><Relationship Id="rId77" Type="http://schemas.openxmlformats.org/officeDocument/2006/relationships/image" Target="../media/image758.png"/><Relationship Id="rId100" Type="http://schemas.openxmlformats.org/officeDocument/2006/relationships/customXml" Target="../ink/ink783.xml"/><Relationship Id="rId282" Type="http://schemas.openxmlformats.org/officeDocument/2006/relationships/image" Target="../media/image860.png"/><Relationship Id="rId338" Type="http://schemas.openxmlformats.org/officeDocument/2006/relationships/customXml" Target="../ink/ink903.xml"/><Relationship Id="rId8" Type="http://schemas.openxmlformats.org/officeDocument/2006/relationships/customXml" Target="../ink/ink737.xml"/><Relationship Id="rId142" Type="http://schemas.openxmlformats.org/officeDocument/2006/relationships/customXml" Target="../ink/ink804.xml"/><Relationship Id="rId184" Type="http://schemas.openxmlformats.org/officeDocument/2006/relationships/customXml" Target="../ink/ink825.xml"/><Relationship Id="rId391" Type="http://schemas.openxmlformats.org/officeDocument/2006/relationships/image" Target="../media/image914.png"/><Relationship Id="rId405" Type="http://schemas.openxmlformats.org/officeDocument/2006/relationships/image" Target="../media/image921.png"/><Relationship Id="rId251" Type="http://schemas.openxmlformats.org/officeDocument/2006/relationships/customXml" Target="../ink/ink859.xml"/><Relationship Id="rId46" Type="http://schemas.openxmlformats.org/officeDocument/2006/relationships/customXml" Target="../ink/ink756.xml"/><Relationship Id="rId293" Type="http://schemas.openxmlformats.org/officeDocument/2006/relationships/customXml" Target="../ink/ink880.xml"/><Relationship Id="rId307" Type="http://schemas.openxmlformats.org/officeDocument/2006/relationships/customXml" Target="../ink/ink887.xml"/><Relationship Id="rId349" Type="http://schemas.openxmlformats.org/officeDocument/2006/relationships/image" Target="../media/image893.png"/><Relationship Id="rId88" Type="http://schemas.openxmlformats.org/officeDocument/2006/relationships/customXml" Target="../ink/ink777.xml"/><Relationship Id="rId111" Type="http://schemas.openxmlformats.org/officeDocument/2006/relationships/image" Target="../media/image775.png"/><Relationship Id="rId153" Type="http://schemas.openxmlformats.org/officeDocument/2006/relationships/image" Target="../media/image796.png"/><Relationship Id="rId195" Type="http://schemas.openxmlformats.org/officeDocument/2006/relationships/customXml" Target="../ink/ink831.xml"/><Relationship Id="rId209" Type="http://schemas.openxmlformats.org/officeDocument/2006/relationships/customXml" Target="../ink/ink838.xml"/><Relationship Id="rId360" Type="http://schemas.openxmlformats.org/officeDocument/2006/relationships/customXml" Target="../ink/ink914.xml"/><Relationship Id="rId416" Type="http://schemas.openxmlformats.org/officeDocument/2006/relationships/customXml" Target="../ink/ink942.xml"/><Relationship Id="rId220" Type="http://schemas.openxmlformats.org/officeDocument/2006/relationships/image" Target="../media/image829.png"/><Relationship Id="rId15" Type="http://schemas.openxmlformats.org/officeDocument/2006/relationships/image" Target="../media/image727.png"/><Relationship Id="rId57" Type="http://schemas.openxmlformats.org/officeDocument/2006/relationships/image" Target="../media/image748.png"/><Relationship Id="rId262" Type="http://schemas.openxmlformats.org/officeDocument/2006/relationships/image" Target="../media/image850.png"/><Relationship Id="rId318" Type="http://schemas.openxmlformats.org/officeDocument/2006/relationships/image" Target="../media/image878.png"/><Relationship Id="rId99" Type="http://schemas.openxmlformats.org/officeDocument/2006/relationships/image" Target="../media/image769.png"/><Relationship Id="rId122" Type="http://schemas.openxmlformats.org/officeDocument/2006/relationships/customXml" Target="../ink/ink794.xml"/><Relationship Id="rId164" Type="http://schemas.openxmlformats.org/officeDocument/2006/relationships/customXml" Target="../ink/ink815.xml"/><Relationship Id="rId371" Type="http://schemas.openxmlformats.org/officeDocument/2006/relationships/image" Target="../media/image904.png"/><Relationship Id="rId26" Type="http://schemas.openxmlformats.org/officeDocument/2006/relationships/customXml" Target="../ink/ink746.xml"/><Relationship Id="rId231" Type="http://schemas.openxmlformats.org/officeDocument/2006/relationships/customXml" Target="../ink/ink849.xml"/><Relationship Id="rId273" Type="http://schemas.openxmlformats.org/officeDocument/2006/relationships/customXml" Target="../ink/ink870.xml"/><Relationship Id="rId329" Type="http://schemas.openxmlformats.org/officeDocument/2006/relationships/customXml" Target="../ink/ink898.xml"/><Relationship Id="rId68" Type="http://schemas.openxmlformats.org/officeDocument/2006/relationships/customXml" Target="../ink/ink767.xml"/><Relationship Id="rId133" Type="http://schemas.openxmlformats.org/officeDocument/2006/relationships/image" Target="../media/image786.png"/><Relationship Id="rId175" Type="http://schemas.openxmlformats.org/officeDocument/2006/relationships/image" Target="../media/image807.png"/><Relationship Id="rId340" Type="http://schemas.openxmlformats.org/officeDocument/2006/relationships/customXml" Target="../ink/ink904.xml"/><Relationship Id="rId200" Type="http://schemas.openxmlformats.org/officeDocument/2006/relationships/image" Target="../media/image819.png"/><Relationship Id="rId382" Type="http://schemas.openxmlformats.org/officeDocument/2006/relationships/customXml" Target="../ink/ink925.xml"/><Relationship Id="rId242" Type="http://schemas.openxmlformats.org/officeDocument/2006/relationships/image" Target="../media/image840.png"/><Relationship Id="rId284" Type="http://schemas.openxmlformats.org/officeDocument/2006/relationships/image" Target="../media/image861.png"/><Relationship Id="rId37" Type="http://schemas.openxmlformats.org/officeDocument/2006/relationships/image" Target="../media/image738.png"/><Relationship Id="rId79" Type="http://schemas.openxmlformats.org/officeDocument/2006/relationships/image" Target="../media/image759.png"/><Relationship Id="rId102" Type="http://schemas.openxmlformats.org/officeDocument/2006/relationships/customXml" Target="../ink/ink784.xml"/><Relationship Id="rId144" Type="http://schemas.openxmlformats.org/officeDocument/2006/relationships/customXml" Target="../ink/ink805.xml"/><Relationship Id="rId90" Type="http://schemas.openxmlformats.org/officeDocument/2006/relationships/customXml" Target="../ink/ink778.xml"/><Relationship Id="rId186" Type="http://schemas.openxmlformats.org/officeDocument/2006/relationships/customXml" Target="../ink/ink826.xml"/><Relationship Id="rId351" Type="http://schemas.openxmlformats.org/officeDocument/2006/relationships/image" Target="../media/image894.png"/><Relationship Id="rId393" Type="http://schemas.openxmlformats.org/officeDocument/2006/relationships/image" Target="../media/image915.png"/><Relationship Id="rId407" Type="http://schemas.openxmlformats.org/officeDocument/2006/relationships/image" Target="../media/image922.png"/><Relationship Id="rId211" Type="http://schemas.openxmlformats.org/officeDocument/2006/relationships/customXml" Target="../ink/ink839.xml"/><Relationship Id="rId253" Type="http://schemas.openxmlformats.org/officeDocument/2006/relationships/customXml" Target="../ink/ink860.xml"/><Relationship Id="rId295" Type="http://schemas.openxmlformats.org/officeDocument/2006/relationships/customXml" Target="../ink/ink881.xml"/><Relationship Id="rId309" Type="http://schemas.openxmlformats.org/officeDocument/2006/relationships/customXml" Target="../ink/ink888.xml"/><Relationship Id="rId48" Type="http://schemas.openxmlformats.org/officeDocument/2006/relationships/customXml" Target="../ink/ink757.xml"/><Relationship Id="rId113" Type="http://schemas.openxmlformats.org/officeDocument/2006/relationships/image" Target="../media/image776.png"/><Relationship Id="rId320" Type="http://schemas.openxmlformats.org/officeDocument/2006/relationships/image" Target="../media/image879.png"/><Relationship Id="rId155" Type="http://schemas.openxmlformats.org/officeDocument/2006/relationships/image" Target="../media/image797.png"/><Relationship Id="rId197" Type="http://schemas.openxmlformats.org/officeDocument/2006/relationships/customXml" Target="../ink/ink832.xml"/><Relationship Id="rId362" Type="http://schemas.openxmlformats.org/officeDocument/2006/relationships/customXml" Target="../ink/ink915.xml"/><Relationship Id="rId418" Type="http://schemas.openxmlformats.org/officeDocument/2006/relationships/customXml" Target="../ink/ink943.xml"/><Relationship Id="rId222" Type="http://schemas.openxmlformats.org/officeDocument/2006/relationships/image" Target="../media/image830.png"/><Relationship Id="rId264" Type="http://schemas.openxmlformats.org/officeDocument/2006/relationships/image" Target="../media/image851.png"/></Relationships>
</file>

<file path=ppt/slides/_rels/slide12.xml.rels><?xml version="1.0" encoding="UTF-8" standalone="yes"?>
<Relationships xmlns="http://schemas.openxmlformats.org/package/2006/relationships"><Relationship Id="rId2" Type="http://schemas.openxmlformats.org/officeDocument/2006/relationships/image" Target="../media/image9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17" Type="http://schemas.openxmlformats.org/officeDocument/2006/relationships/customXml" Target="../ink/ink60.xml"/><Relationship Id="rId299" Type="http://schemas.openxmlformats.org/officeDocument/2006/relationships/customXml" Target="../ink/ink151.xml"/><Relationship Id="rId21" Type="http://schemas.openxmlformats.org/officeDocument/2006/relationships/image" Target="../media/image10.png"/><Relationship Id="rId63" Type="http://schemas.openxmlformats.org/officeDocument/2006/relationships/customXml" Target="../ink/ink32.xml"/><Relationship Id="rId159" Type="http://schemas.openxmlformats.org/officeDocument/2006/relationships/customXml" Target="../ink/ink81.xml"/><Relationship Id="rId324" Type="http://schemas.openxmlformats.org/officeDocument/2006/relationships/image" Target="../media/image160.png"/><Relationship Id="rId366" Type="http://schemas.openxmlformats.org/officeDocument/2006/relationships/image" Target="../media/image181.png"/><Relationship Id="rId170" Type="http://schemas.openxmlformats.org/officeDocument/2006/relationships/image" Target="../media/image83.png"/><Relationship Id="rId226" Type="http://schemas.openxmlformats.org/officeDocument/2006/relationships/image" Target="../media/image111.png"/><Relationship Id="rId268" Type="http://schemas.openxmlformats.org/officeDocument/2006/relationships/image" Target="../media/image132.png"/><Relationship Id="rId32" Type="http://schemas.openxmlformats.org/officeDocument/2006/relationships/customXml" Target="../ink/ink16.xml"/><Relationship Id="rId74" Type="http://schemas.openxmlformats.org/officeDocument/2006/relationships/image" Target="../media/image36.png"/><Relationship Id="rId128" Type="http://schemas.openxmlformats.org/officeDocument/2006/relationships/image" Target="../media/image62.png"/><Relationship Id="rId335" Type="http://schemas.openxmlformats.org/officeDocument/2006/relationships/customXml" Target="../ink/ink169.xml"/><Relationship Id="rId5" Type="http://schemas.openxmlformats.org/officeDocument/2006/relationships/image" Target="../media/image2.png"/><Relationship Id="rId181" Type="http://schemas.openxmlformats.org/officeDocument/2006/relationships/customXml" Target="../ink/ink92.xml"/><Relationship Id="rId237" Type="http://schemas.openxmlformats.org/officeDocument/2006/relationships/customXml" Target="../ink/ink120.xml"/><Relationship Id="rId279" Type="http://schemas.openxmlformats.org/officeDocument/2006/relationships/customXml" Target="../ink/ink141.xml"/><Relationship Id="rId43" Type="http://schemas.openxmlformats.org/officeDocument/2006/relationships/customXml" Target="../ink/ink22.xml"/><Relationship Id="rId139" Type="http://schemas.openxmlformats.org/officeDocument/2006/relationships/customXml" Target="../ink/ink71.xml"/><Relationship Id="rId290" Type="http://schemas.openxmlformats.org/officeDocument/2006/relationships/image" Target="../media/image143.png"/><Relationship Id="rId304" Type="http://schemas.openxmlformats.org/officeDocument/2006/relationships/image" Target="../media/image150.png"/><Relationship Id="rId346" Type="http://schemas.openxmlformats.org/officeDocument/2006/relationships/image" Target="../media/image171.png"/><Relationship Id="rId85" Type="http://schemas.openxmlformats.org/officeDocument/2006/relationships/customXml" Target="../ink/ink44.xml"/><Relationship Id="rId150" Type="http://schemas.openxmlformats.org/officeDocument/2006/relationships/image" Target="../media/image73.png"/><Relationship Id="rId192" Type="http://schemas.openxmlformats.org/officeDocument/2006/relationships/image" Target="../media/image94.png"/><Relationship Id="rId206" Type="http://schemas.openxmlformats.org/officeDocument/2006/relationships/image" Target="../media/image101.png"/><Relationship Id="rId248" Type="http://schemas.openxmlformats.org/officeDocument/2006/relationships/image" Target="../media/image122.png"/><Relationship Id="rId12" Type="http://schemas.openxmlformats.org/officeDocument/2006/relationships/customXml" Target="../ink/ink6.xml"/><Relationship Id="rId108" Type="http://schemas.openxmlformats.org/officeDocument/2006/relationships/image" Target="../media/image52.png"/><Relationship Id="rId315" Type="http://schemas.openxmlformats.org/officeDocument/2006/relationships/customXml" Target="../ink/ink159.xml"/><Relationship Id="rId357" Type="http://schemas.openxmlformats.org/officeDocument/2006/relationships/customXml" Target="../ink/ink180.xml"/><Relationship Id="rId54" Type="http://schemas.openxmlformats.org/officeDocument/2006/relationships/image" Target="../media/image26.png"/><Relationship Id="rId96" Type="http://schemas.openxmlformats.org/officeDocument/2006/relationships/image" Target="../media/image46.png"/><Relationship Id="rId161" Type="http://schemas.openxmlformats.org/officeDocument/2006/relationships/customXml" Target="../ink/ink82.xml"/><Relationship Id="rId217" Type="http://schemas.openxmlformats.org/officeDocument/2006/relationships/customXml" Target="../ink/ink110.xml"/><Relationship Id="rId259" Type="http://schemas.openxmlformats.org/officeDocument/2006/relationships/customXml" Target="../ink/ink131.xml"/><Relationship Id="rId23" Type="http://schemas.openxmlformats.org/officeDocument/2006/relationships/image" Target="../media/image11.png"/><Relationship Id="rId119" Type="http://schemas.openxmlformats.org/officeDocument/2006/relationships/customXml" Target="../ink/ink61.xml"/><Relationship Id="rId270" Type="http://schemas.openxmlformats.org/officeDocument/2006/relationships/image" Target="../media/image133.png"/><Relationship Id="rId326" Type="http://schemas.openxmlformats.org/officeDocument/2006/relationships/image" Target="../media/image161.png"/><Relationship Id="rId65" Type="http://schemas.openxmlformats.org/officeDocument/2006/relationships/customXml" Target="../ink/ink33.xml"/><Relationship Id="rId130" Type="http://schemas.openxmlformats.org/officeDocument/2006/relationships/image" Target="../media/image63.png"/><Relationship Id="rId368" Type="http://schemas.openxmlformats.org/officeDocument/2006/relationships/image" Target="../media/image182.png"/><Relationship Id="rId172" Type="http://schemas.openxmlformats.org/officeDocument/2006/relationships/image" Target="../media/image84.png"/><Relationship Id="rId228" Type="http://schemas.openxmlformats.org/officeDocument/2006/relationships/image" Target="../media/image112.png"/><Relationship Id="rId281" Type="http://schemas.openxmlformats.org/officeDocument/2006/relationships/customXml" Target="../ink/ink142.xml"/><Relationship Id="rId337" Type="http://schemas.openxmlformats.org/officeDocument/2006/relationships/customXml" Target="../ink/ink170.xml"/><Relationship Id="rId34" Type="http://schemas.openxmlformats.org/officeDocument/2006/relationships/image" Target="../media/image16.png"/><Relationship Id="rId76" Type="http://schemas.openxmlformats.org/officeDocument/2006/relationships/image" Target="../media/image37.png"/><Relationship Id="rId141" Type="http://schemas.openxmlformats.org/officeDocument/2006/relationships/customXml" Target="../ink/ink72.xml"/><Relationship Id="rId7" Type="http://schemas.openxmlformats.org/officeDocument/2006/relationships/image" Target="../media/image3.png"/><Relationship Id="rId183" Type="http://schemas.openxmlformats.org/officeDocument/2006/relationships/customXml" Target="../ink/ink93.xml"/><Relationship Id="rId239" Type="http://schemas.openxmlformats.org/officeDocument/2006/relationships/customXml" Target="../ink/ink121.xml"/><Relationship Id="rId250" Type="http://schemas.openxmlformats.org/officeDocument/2006/relationships/image" Target="../media/image123.png"/><Relationship Id="rId292" Type="http://schemas.openxmlformats.org/officeDocument/2006/relationships/image" Target="../media/image144.png"/><Relationship Id="rId306" Type="http://schemas.openxmlformats.org/officeDocument/2006/relationships/image" Target="../media/image151.png"/><Relationship Id="rId45" Type="http://schemas.openxmlformats.org/officeDocument/2006/relationships/customXml" Target="../ink/ink23.xml"/><Relationship Id="rId87" Type="http://schemas.openxmlformats.org/officeDocument/2006/relationships/customXml" Target="../ink/ink45.xml"/><Relationship Id="rId110" Type="http://schemas.openxmlformats.org/officeDocument/2006/relationships/image" Target="../media/image53.png"/><Relationship Id="rId348" Type="http://schemas.openxmlformats.org/officeDocument/2006/relationships/image" Target="../media/image172.png"/><Relationship Id="rId152" Type="http://schemas.openxmlformats.org/officeDocument/2006/relationships/image" Target="../media/image74.png"/><Relationship Id="rId194" Type="http://schemas.openxmlformats.org/officeDocument/2006/relationships/image" Target="../media/image95.png"/><Relationship Id="rId208" Type="http://schemas.openxmlformats.org/officeDocument/2006/relationships/image" Target="../media/image102.png"/><Relationship Id="rId261" Type="http://schemas.openxmlformats.org/officeDocument/2006/relationships/customXml" Target="../ink/ink132.xml"/><Relationship Id="rId14" Type="http://schemas.openxmlformats.org/officeDocument/2006/relationships/customXml" Target="../ink/ink7.xml"/><Relationship Id="rId56" Type="http://schemas.openxmlformats.org/officeDocument/2006/relationships/image" Target="../media/image27.png"/><Relationship Id="rId317" Type="http://schemas.openxmlformats.org/officeDocument/2006/relationships/customXml" Target="../ink/ink160.xml"/><Relationship Id="rId359" Type="http://schemas.openxmlformats.org/officeDocument/2006/relationships/customXml" Target="../ink/ink181.xml"/><Relationship Id="rId98" Type="http://schemas.openxmlformats.org/officeDocument/2006/relationships/image" Target="../media/image47.png"/><Relationship Id="rId121" Type="http://schemas.openxmlformats.org/officeDocument/2006/relationships/customXml" Target="../ink/ink62.xml"/><Relationship Id="rId163" Type="http://schemas.openxmlformats.org/officeDocument/2006/relationships/customXml" Target="../ink/ink83.xml"/><Relationship Id="rId219" Type="http://schemas.openxmlformats.org/officeDocument/2006/relationships/customXml" Target="../ink/ink111.xml"/><Relationship Id="rId230" Type="http://schemas.openxmlformats.org/officeDocument/2006/relationships/image" Target="../media/image113.png"/><Relationship Id="rId25" Type="http://schemas.openxmlformats.org/officeDocument/2006/relationships/image" Target="../media/image12.png"/><Relationship Id="rId67" Type="http://schemas.openxmlformats.org/officeDocument/2006/relationships/customXml" Target="../ink/ink34.xml"/><Relationship Id="rId272" Type="http://schemas.openxmlformats.org/officeDocument/2006/relationships/image" Target="../media/image134.png"/><Relationship Id="rId328" Type="http://schemas.openxmlformats.org/officeDocument/2006/relationships/image" Target="../media/image162.png"/><Relationship Id="rId132" Type="http://schemas.openxmlformats.org/officeDocument/2006/relationships/image" Target="../media/image64.png"/><Relationship Id="rId174" Type="http://schemas.openxmlformats.org/officeDocument/2006/relationships/image" Target="../media/image85.png"/><Relationship Id="rId220" Type="http://schemas.openxmlformats.org/officeDocument/2006/relationships/image" Target="../media/image108.png"/><Relationship Id="rId241" Type="http://schemas.openxmlformats.org/officeDocument/2006/relationships/customXml" Target="../ink/ink122.xml"/><Relationship Id="rId15" Type="http://schemas.openxmlformats.org/officeDocument/2006/relationships/image" Target="../media/image7.png"/><Relationship Id="rId36" Type="http://schemas.openxmlformats.org/officeDocument/2006/relationships/image" Target="../media/image17.png"/><Relationship Id="rId57" Type="http://schemas.openxmlformats.org/officeDocument/2006/relationships/customXml" Target="../ink/ink29.xml"/><Relationship Id="rId262" Type="http://schemas.openxmlformats.org/officeDocument/2006/relationships/image" Target="../media/image129.png"/><Relationship Id="rId283" Type="http://schemas.openxmlformats.org/officeDocument/2006/relationships/customXml" Target="../ink/ink143.xml"/><Relationship Id="rId318" Type="http://schemas.openxmlformats.org/officeDocument/2006/relationships/image" Target="../media/image157.png"/><Relationship Id="rId339" Type="http://schemas.openxmlformats.org/officeDocument/2006/relationships/customXml" Target="../ink/ink171.xml"/><Relationship Id="rId78" Type="http://schemas.openxmlformats.org/officeDocument/2006/relationships/image" Target="../media/image38.png"/><Relationship Id="rId99" Type="http://schemas.openxmlformats.org/officeDocument/2006/relationships/customXml" Target="../ink/ink51.xml"/><Relationship Id="rId101" Type="http://schemas.openxmlformats.org/officeDocument/2006/relationships/customXml" Target="../ink/ink52.xml"/><Relationship Id="rId122" Type="http://schemas.openxmlformats.org/officeDocument/2006/relationships/image" Target="../media/image59.png"/><Relationship Id="rId143" Type="http://schemas.openxmlformats.org/officeDocument/2006/relationships/customXml" Target="../ink/ink73.xml"/><Relationship Id="rId164" Type="http://schemas.openxmlformats.org/officeDocument/2006/relationships/image" Target="../media/image80.png"/><Relationship Id="rId185" Type="http://schemas.openxmlformats.org/officeDocument/2006/relationships/customXml" Target="../ink/ink94.xml"/><Relationship Id="rId350" Type="http://schemas.openxmlformats.org/officeDocument/2006/relationships/image" Target="../media/image173.png"/><Relationship Id="rId9" Type="http://schemas.openxmlformats.org/officeDocument/2006/relationships/image" Target="../media/image4.png"/><Relationship Id="rId210" Type="http://schemas.openxmlformats.org/officeDocument/2006/relationships/image" Target="../media/image103.png"/><Relationship Id="rId26" Type="http://schemas.openxmlformats.org/officeDocument/2006/relationships/customXml" Target="../ink/ink13.xml"/><Relationship Id="rId231" Type="http://schemas.openxmlformats.org/officeDocument/2006/relationships/customXml" Target="../ink/ink117.xml"/><Relationship Id="rId252" Type="http://schemas.openxmlformats.org/officeDocument/2006/relationships/image" Target="../media/image124.png"/><Relationship Id="rId273" Type="http://schemas.openxmlformats.org/officeDocument/2006/relationships/customXml" Target="../ink/ink138.xml"/><Relationship Id="rId294" Type="http://schemas.openxmlformats.org/officeDocument/2006/relationships/image" Target="../media/image145.png"/><Relationship Id="rId308" Type="http://schemas.openxmlformats.org/officeDocument/2006/relationships/image" Target="../media/image152.png"/><Relationship Id="rId329" Type="http://schemas.openxmlformats.org/officeDocument/2006/relationships/customXml" Target="../ink/ink166.xml"/><Relationship Id="rId47" Type="http://schemas.openxmlformats.org/officeDocument/2006/relationships/customXml" Target="../ink/ink24.xml"/><Relationship Id="rId68" Type="http://schemas.openxmlformats.org/officeDocument/2006/relationships/image" Target="../media/image33.png"/><Relationship Id="rId89" Type="http://schemas.openxmlformats.org/officeDocument/2006/relationships/customXml" Target="../ink/ink46.xml"/><Relationship Id="rId112" Type="http://schemas.openxmlformats.org/officeDocument/2006/relationships/image" Target="../media/image54.png"/><Relationship Id="rId133" Type="http://schemas.openxmlformats.org/officeDocument/2006/relationships/customXml" Target="../ink/ink68.xml"/><Relationship Id="rId154" Type="http://schemas.openxmlformats.org/officeDocument/2006/relationships/image" Target="../media/image75.png"/><Relationship Id="rId175" Type="http://schemas.openxmlformats.org/officeDocument/2006/relationships/customXml" Target="../ink/ink89.xml"/><Relationship Id="rId340" Type="http://schemas.openxmlformats.org/officeDocument/2006/relationships/image" Target="../media/image168.png"/><Relationship Id="rId361" Type="http://schemas.openxmlformats.org/officeDocument/2006/relationships/customXml" Target="../ink/ink182.xml"/><Relationship Id="rId196" Type="http://schemas.openxmlformats.org/officeDocument/2006/relationships/image" Target="../media/image96.png"/><Relationship Id="rId200" Type="http://schemas.openxmlformats.org/officeDocument/2006/relationships/image" Target="../media/image98.png"/><Relationship Id="rId16" Type="http://schemas.openxmlformats.org/officeDocument/2006/relationships/customXml" Target="../ink/ink8.xml"/><Relationship Id="rId221" Type="http://schemas.openxmlformats.org/officeDocument/2006/relationships/customXml" Target="../ink/ink112.xml"/><Relationship Id="rId242" Type="http://schemas.openxmlformats.org/officeDocument/2006/relationships/image" Target="../media/image119.png"/><Relationship Id="rId263" Type="http://schemas.openxmlformats.org/officeDocument/2006/relationships/customXml" Target="../ink/ink133.xml"/><Relationship Id="rId284" Type="http://schemas.openxmlformats.org/officeDocument/2006/relationships/image" Target="../media/image140.png"/><Relationship Id="rId319" Type="http://schemas.openxmlformats.org/officeDocument/2006/relationships/customXml" Target="../ink/ink161.xml"/><Relationship Id="rId37" Type="http://schemas.openxmlformats.org/officeDocument/2006/relationships/customXml" Target="../ink/ink19.xml"/><Relationship Id="rId58" Type="http://schemas.openxmlformats.org/officeDocument/2006/relationships/image" Target="../media/image28.png"/><Relationship Id="rId79" Type="http://schemas.openxmlformats.org/officeDocument/2006/relationships/customXml" Target="../ink/ink40.xml"/><Relationship Id="rId102" Type="http://schemas.openxmlformats.org/officeDocument/2006/relationships/image" Target="../media/image49.png"/><Relationship Id="rId123" Type="http://schemas.openxmlformats.org/officeDocument/2006/relationships/customXml" Target="../ink/ink63.xml"/><Relationship Id="rId144" Type="http://schemas.openxmlformats.org/officeDocument/2006/relationships/image" Target="../media/image70.png"/><Relationship Id="rId330" Type="http://schemas.openxmlformats.org/officeDocument/2006/relationships/image" Target="../media/image163.png"/><Relationship Id="rId90" Type="http://schemas.openxmlformats.org/officeDocument/2006/relationships/image" Target="../media/image43.png"/><Relationship Id="rId165" Type="http://schemas.openxmlformats.org/officeDocument/2006/relationships/customXml" Target="../ink/ink84.xml"/><Relationship Id="rId186" Type="http://schemas.openxmlformats.org/officeDocument/2006/relationships/image" Target="../media/image91.png"/><Relationship Id="rId351" Type="http://schemas.openxmlformats.org/officeDocument/2006/relationships/customXml" Target="../ink/ink177.xml"/><Relationship Id="rId211" Type="http://schemas.openxmlformats.org/officeDocument/2006/relationships/customXml" Target="../ink/ink107.xml"/><Relationship Id="rId232" Type="http://schemas.openxmlformats.org/officeDocument/2006/relationships/image" Target="../media/image114.png"/><Relationship Id="rId253" Type="http://schemas.openxmlformats.org/officeDocument/2006/relationships/customXml" Target="../ink/ink128.xml"/><Relationship Id="rId274" Type="http://schemas.openxmlformats.org/officeDocument/2006/relationships/image" Target="../media/image135.png"/><Relationship Id="rId295" Type="http://schemas.openxmlformats.org/officeDocument/2006/relationships/customXml" Target="../ink/ink149.xml"/><Relationship Id="rId309" Type="http://schemas.openxmlformats.org/officeDocument/2006/relationships/customXml" Target="../ink/ink156.xml"/><Relationship Id="rId27" Type="http://schemas.openxmlformats.org/officeDocument/2006/relationships/image" Target="../media/image13.png"/><Relationship Id="rId48" Type="http://schemas.openxmlformats.org/officeDocument/2006/relationships/image" Target="../media/image23.png"/><Relationship Id="rId69" Type="http://schemas.openxmlformats.org/officeDocument/2006/relationships/customXml" Target="../ink/ink35.xml"/><Relationship Id="rId113" Type="http://schemas.openxmlformats.org/officeDocument/2006/relationships/customXml" Target="../ink/ink58.xml"/><Relationship Id="rId134" Type="http://schemas.openxmlformats.org/officeDocument/2006/relationships/image" Target="../media/image65.png"/><Relationship Id="rId320" Type="http://schemas.openxmlformats.org/officeDocument/2006/relationships/image" Target="../media/image158.png"/><Relationship Id="rId80" Type="http://schemas.openxmlformats.org/officeDocument/2006/relationships/customXml" Target="../ink/ink41.xml"/><Relationship Id="rId155" Type="http://schemas.openxmlformats.org/officeDocument/2006/relationships/customXml" Target="../ink/ink79.xml"/><Relationship Id="rId176" Type="http://schemas.openxmlformats.org/officeDocument/2006/relationships/image" Target="../media/image86.png"/><Relationship Id="rId197" Type="http://schemas.openxmlformats.org/officeDocument/2006/relationships/customXml" Target="../ink/ink100.xml"/><Relationship Id="rId341" Type="http://schemas.openxmlformats.org/officeDocument/2006/relationships/customXml" Target="../ink/ink172.xml"/><Relationship Id="rId362" Type="http://schemas.openxmlformats.org/officeDocument/2006/relationships/image" Target="../media/image179.png"/><Relationship Id="rId201" Type="http://schemas.openxmlformats.org/officeDocument/2006/relationships/customXml" Target="../ink/ink102.xml"/><Relationship Id="rId222" Type="http://schemas.openxmlformats.org/officeDocument/2006/relationships/image" Target="../media/image109.png"/><Relationship Id="rId243" Type="http://schemas.openxmlformats.org/officeDocument/2006/relationships/customXml" Target="../ink/ink123.xml"/><Relationship Id="rId264" Type="http://schemas.openxmlformats.org/officeDocument/2006/relationships/image" Target="../media/image130.png"/><Relationship Id="rId285" Type="http://schemas.openxmlformats.org/officeDocument/2006/relationships/customXml" Target="../ink/ink144.xml"/><Relationship Id="rId17" Type="http://schemas.openxmlformats.org/officeDocument/2006/relationships/image" Target="../media/image8.png"/><Relationship Id="rId38" Type="http://schemas.openxmlformats.org/officeDocument/2006/relationships/image" Target="../media/image18.png"/><Relationship Id="rId59" Type="http://schemas.openxmlformats.org/officeDocument/2006/relationships/customXml" Target="../ink/ink30.xml"/><Relationship Id="rId103" Type="http://schemas.openxmlformats.org/officeDocument/2006/relationships/customXml" Target="../ink/ink53.xml"/><Relationship Id="rId124" Type="http://schemas.openxmlformats.org/officeDocument/2006/relationships/image" Target="../media/image60.png"/><Relationship Id="rId310" Type="http://schemas.openxmlformats.org/officeDocument/2006/relationships/image" Target="../media/image153.png"/><Relationship Id="rId70" Type="http://schemas.openxmlformats.org/officeDocument/2006/relationships/image" Target="../media/image34.png"/><Relationship Id="rId91" Type="http://schemas.openxmlformats.org/officeDocument/2006/relationships/customXml" Target="../ink/ink47.xml"/><Relationship Id="rId145" Type="http://schemas.openxmlformats.org/officeDocument/2006/relationships/customXml" Target="../ink/ink74.xml"/><Relationship Id="rId166" Type="http://schemas.openxmlformats.org/officeDocument/2006/relationships/image" Target="../media/image81.png"/><Relationship Id="rId187" Type="http://schemas.openxmlformats.org/officeDocument/2006/relationships/customXml" Target="../ink/ink95.xml"/><Relationship Id="rId331" Type="http://schemas.openxmlformats.org/officeDocument/2006/relationships/customXml" Target="../ink/ink167.xml"/><Relationship Id="rId352" Type="http://schemas.openxmlformats.org/officeDocument/2006/relationships/image" Target="../media/image174.png"/><Relationship Id="rId1" Type="http://schemas.openxmlformats.org/officeDocument/2006/relationships/slideLayout" Target="../slideLayouts/slideLayout2.xml"/><Relationship Id="rId212" Type="http://schemas.openxmlformats.org/officeDocument/2006/relationships/image" Target="../media/image104.png"/><Relationship Id="rId233" Type="http://schemas.openxmlformats.org/officeDocument/2006/relationships/customXml" Target="../ink/ink118.xml"/><Relationship Id="rId254" Type="http://schemas.openxmlformats.org/officeDocument/2006/relationships/image" Target="../media/image125.png"/><Relationship Id="rId28" Type="http://schemas.openxmlformats.org/officeDocument/2006/relationships/customXml" Target="../ink/ink14.xml"/><Relationship Id="rId49" Type="http://schemas.openxmlformats.org/officeDocument/2006/relationships/customXml" Target="../ink/ink25.xml"/><Relationship Id="rId114" Type="http://schemas.openxmlformats.org/officeDocument/2006/relationships/image" Target="../media/image55.png"/><Relationship Id="rId275" Type="http://schemas.openxmlformats.org/officeDocument/2006/relationships/customXml" Target="../ink/ink139.xml"/><Relationship Id="rId296" Type="http://schemas.openxmlformats.org/officeDocument/2006/relationships/image" Target="../media/image146.png"/><Relationship Id="rId300" Type="http://schemas.openxmlformats.org/officeDocument/2006/relationships/image" Target="../media/image148.png"/><Relationship Id="rId60" Type="http://schemas.openxmlformats.org/officeDocument/2006/relationships/image" Target="../media/image29.png"/><Relationship Id="rId81" Type="http://schemas.openxmlformats.org/officeDocument/2006/relationships/image" Target="../media/image39.png"/><Relationship Id="rId135" Type="http://schemas.openxmlformats.org/officeDocument/2006/relationships/customXml" Target="../ink/ink69.xml"/><Relationship Id="rId156" Type="http://schemas.openxmlformats.org/officeDocument/2006/relationships/image" Target="../media/image76.png"/><Relationship Id="rId177" Type="http://schemas.openxmlformats.org/officeDocument/2006/relationships/customXml" Target="../ink/ink90.xml"/><Relationship Id="rId198" Type="http://schemas.openxmlformats.org/officeDocument/2006/relationships/image" Target="../media/image97.png"/><Relationship Id="rId321" Type="http://schemas.openxmlformats.org/officeDocument/2006/relationships/customXml" Target="../ink/ink162.xml"/><Relationship Id="rId342" Type="http://schemas.openxmlformats.org/officeDocument/2006/relationships/image" Target="../media/image169.png"/><Relationship Id="rId363" Type="http://schemas.openxmlformats.org/officeDocument/2006/relationships/customXml" Target="../ink/ink183.xml"/><Relationship Id="rId202" Type="http://schemas.openxmlformats.org/officeDocument/2006/relationships/image" Target="../media/image99.png"/><Relationship Id="rId223" Type="http://schemas.openxmlformats.org/officeDocument/2006/relationships/customXml" Target="../ink/ink113.xml"/><Relationship Id="rId244" Type="http://schemas.openxmlformats.org/officeDocument/2006/relationships/image" Target="../media/image120.png"/><Relationship Id="rId18" Type="http://schemas.openxmlformats.org/officeDocument/2006/relationships/customXml" Target="../ink/ink9.xml"/><Relationship Id="rId39" Type="http://schemas.openxmlformats.org/officeDocument/2006/relationships/customXml" Target="../ink/ink20.xml"/><Relationship Id="rId265" Type="http://schemas.openxmlformats.org/officeDocument/2006/relationships/customXml" Target="../ink/ink134.xml"/><Relationship Id="rId286" Type="http://schemas.openxmlformats.org/officeDocument/2006/relationships/image" Target="../media/image141.png"/><Relationship Id="rId50" Type="http://schemas.openxmlformats.org/officeDocument/2006/relationships/image" Target="../media/image24.png"/><Relationship Id="rId104" Type="http://schemas.openxmlformats.org/officeDocument/2006/relationships/image" Target="../media/image50.png"/><Relationship Id="rId125" Type="http://schemas.openxmlformats.org/officeDocument/2006/relationships/customXml" Target="../ink/ink64.xml"/><Relationship Id="rId146" Type="http://schemas.openxmlformats.org/officeDocument/2006/relationships/image" Target="../media/image71.png"/><Relationship Id="rId167" Type="http://schemas.openxmlformats.org/officeDocument/2006/relationships/customXml" Target="../ink/ink85.xml"/><Relationship Id="rId188" Type="http://schemas.openxmlformats.org/officeDocument/2006/relationships/image" Target="../media/image92.png"/><Relationship Id="rId311" Type="http://schemas.openxmlformats.org/officeDocument/2006/relationships/customXml" Target="../ink/ink157.xml"/><Relationship Id="rId332" Type="http://schemas.openxmlformats.org/officeDocument/2006/relationships/image" Target="../media/image164.png"/><Relationship Id="rId353" Type="http://schemas.openxmlformats.org/officeDocument/2006/relationships/customXml" Target="../ink/ink178.xml"/><Relationship Id="rId71" Type="http://schemas.openxmlformats.org/officeDocument/2006/relationships/customXml" Target="../ink/ink36.xml"/><Relationship Id="rId92" Type="http://schemas.openxmlformats.org/officeDocument/2006/relationships/image" Target="../media/image44.png"/><Relationship Id="rId213" Type="http://schemas.openxmlformats.org/officeDocument/2006/relationships/customXml" Target="../ink/ink108.xml"/><Relationship Id="rId234" Type="http://schemas.openxmlformats.org/officeDocument/2006/relationships/image" Target="../media/image115.png"/><Relationship Id="rId2" Type="http://schemas.openxmlformats.org/officeDocument/2006/relationships/customXml" Target="../ink/ink1.xml"/><Relationship Id="rId29" Type="http://schemas.openxmlformats.org/officeDocument/2006/relationships/image" Target="../media/image14.png"/><Relationship Id="rId255" Type="http://schemas.openxmlformats.org/officeDocument/2006/relationships/customXml" Target="../ink/ink129.xml"/><Relationship Id="rId276" Type="http://schemas.openxmlformats.org/officeDocument/2006/relationships/image" Target="../media/image136.png"/><Relationship Id="rId297" Type="http://schemas.openxmlformats.org/officeDocument/2006/relationships/customXml" Target="../ink/ink150.xml"/><Relationship Id="rId40" Type="http://schemas.openxmlformats.org/officeDocument/2006/relationships/image" Target="../media/image19.png"/><Relationship Id="rId115" Type="http://schemas.openxmlformats.org/officeDocument/2006/relationships/customXml" Target="../ink/ink59.xml"/><Relationship Id="rId136" Type="http://schemas.openxmlformats.org/officeDocument/2006/relationships/image" Target="../media/image66.png"/><Relationship Id="rId157" Type="http://schemas.openxmlformats.org/officeDocument/2006/relationships/customXml" Target="../ink/ink80.xml"/><Relationship Id="rId178" Type="http://schemas.openxmlformats.org/officeDocument/2006/relationships/image" Target="../media/image87.png"/><Relationship Id="rId301" Type="http://schemas.openxmlformats.org/officeDocument/2006/relationships/customXml" Target="../ink/ink152.xml"/><Relationship Id="rId322" Type="http://schemas.openxmlformats.org/officeDocument/2006/relationships/image" Target="../media/image159.png"/><Relationship Id="rId343" Type="http://schemas.openxmlformats.org/officeDocument/2006/relationships/customXml" Target="../ink/ink173.xml"/><Relationship Id="rId364" Type="http://schemas.openxmlformats.org/officeDocument/2006/relationships/image" Target="../media/image180.png"/><Relationship Id="rId61" Type="http://schemas.openxmlformats.org/officeDocument/2006/relationships/customXml" Target="../ink/ink31.xml"/><Relationship Id="rId82" Type="http://schemas.openxmlformats.org/officeDocument/2006/relationships/customXml" Target="../ink/ink42.xml"/><Relationship Id="rId199" Type="http://schemas.openxmlformats.org/officeDocument/2006/relationships/customXml" Target="../ink/ink101.xml"/><Relationship Id="rId203" Type="http://schemas.openxmlformats.org/officeDocument/2006/relationships/customXml" Target="../ink/ink103.xml"/><Relationship Id="rId19" Type="http://schemas.openxmlformats.org/officeDocument/2006/relationships/image" Target="../media/image9.png"/><Relationship Id="rId224" Type="http://schemas.openxmlformats.org/officeDocument/2006/relationships/image" Target="../media/image110.png"/><Relationship Id="rId245" Type="http://schemas.openxmlformats.org/officeDocument/2006/relationships/customXml" Target="../ink/ink124.xml"/><Relationship Id="rId266" Type="http://schemas.openxmlformats.org/officeDocument/2006/relationships/image" Target="../media/image131.png"/><Relationship Id="rId287" Type="http://schemas.openxmlformats.org/officeDocument/2006/relationships/customXml" Target="../ink/ink145.xml"/><Relationship Id="rId30" Type="http://schemas.openxmlformats.org/officeDocument/2006/relationships/customXml" Target="../ink/ink15.xml"/><Relationship Id="rId105" Type="http://schemas.openxmlformats.org/officeDocument/2006/relationships/customXml" Target="../ink/ink54.xml"/><Relationship Id="rId126" Type="http://schemas.openxmlformats.org/officeDocument/2006/relationships/image" Target="../media/image61.png"/><Relationship Id="rId147" Type="http://schemas.openxmlformats.org/officeDocument/2006/relationships/customXml" Target="../ink/ink75.xml"/><Relationship Id="rId168" Type="http://schemas.openxmlformats.org/officeDocument/2006/relationships/image" Target="../media/image82.png"/><Relationship Id="rId312" Type="http://schemas.openxmlformats.org/officeDocument/2006/relationships/image" Target="../media/image154.png"/><Relationship Id="rId333" Type="http://schemas.openxmlformats.org/officeDocument/2006/relationships/customXml" Target="../ink/ink168.xml"/><Relationship Id="rId354" Type="http://schemas.openxmlformats.org/officeDocument/2006/relationships/image" Target="../media/image175.png"/><Relationship Id="rId51" Type="http://schemas.openxmlformats.org/officeDocument/2006/relationships/customXml" Target="../ink/ink26.xml"/><Relationship Id="rId72" Type="http://schemas.openxmlformats.org/officeDocument/2006/relationships/image" Target="../media/image35.png"/><Relationship Id="rId93" Type="http://schemas.openxmlformats.org/officeDocument/2006/relationships/customXml" Target="../ink/ink48.xml"/><Relationship Id="rId189" Type="http://schemas.openxmlformats.org/officeDocument/2006/relationships/customXml" Target="../ink/ink96.xml"/><Relationship Id="rId3" Type="http://schemas.openxmlformats.org/officeDocument/2006/relationships/image" Target="../media/image1.png"/><Relationship Id="rId214" Type="http://schemas.openxmlformats.org/officeDocument/2006/relationships/image" Target="../media/image105.png"/><Relationship Id="rId235" Type="http://schemas.openxmlformats.org/officeDocument/2006/relationships/customXml" Target="../ink/ink119.xml"/><Relationship Id="rId256" Type="http://schemas.openxmlformats.org/officeDocument/2006/relationships/image" Target="../media/image126.png"/><Relationship Id="rId277" Type="http://schemas.openxmlformats.org/officeDocument/2006/relationships/customXml" Target="../ink/ink140.xml"/><Relationship Id="rId298" Type="http://schemas.openxmlformats.org/officeDocument/2006/relationships/image" Target="../media/image147.png"/><Relationship Id="rId116" Type="http://schemas.openxmlformats.org/officeDocument/2006/relationships/image" Target="../media/image56.png"/><Relationship Id="rId137" Type="http://schemas.openxmlformats.org/officeDocument/2006/relationships/customXml" Target="../ink/ink70.xml"/><Relationship Id="rId158" Type="http://schemas.openxmlformats.org/officeDocument/2006/relationships/image" Target="../media/image77.png"/><Relationship Id="rId302" Type="http://schemas.openxmlformats.org/officeDocument/2006/relationships/image" Target="../media/image149.png"/><Relationship Id="rId323" Type="http://schemas.openxmlformats.org/officeDocument/2006/relationships/customXml" Target="../ink/ink163.xml"/><Relationship Id="rId344" Type="http://schemas.openxmlformats.org/officeDocument/2006/relationships/image" Target="../media/image170.png"/><Relationship Id="rId20" Type="http://schemas.openxmlformats.org/officeDocument/2006/relationships/customXml" Target="../ink/ink10.xml"/><Relationship Id="rId41" Type="http://schemas.openxmlformats.org/officeDocument/2006/relationships/customXml" Target="../ink/ink21.xml"/><Relationship Id="rId62" Type="http://schemas.openxmlformats.org/officeDocument/2006/relationships/image" Target="../media/image30.png"/><Relationship Id="rId83" Type="http://schemas.openxmlformats.org/officeDocument/2006/relationships/image" Target="../media/image40.png"/><Relationship Id="rId179" Type="http://schemas.openxmlformats.org/officeDocument/2006/relationships/customXml" Target="../ink/ink91.xml"/><Relationship Id="rId365" Type="http://schemas.openxmlformats.org/officeDocument/2006/relationships/customXml" Target="../ink/ink184.xml"/><Relationship Id="rId190" Type="http://schemas.openxmlformats.org/officeDocument/2006/relationships/image" Target="../media/image93.png"/><Relationship Id="rId204" Type="http://schemas.openxmlformats.org/officeDocument/2006/relationships/image" Target="../media/image100.png"/><Relationship Id="rId225" Type="http://schemas.openxmlformats.org/officeDocument/2006/relationships/customXml" Target="../ink/ink114.xml"/><Relationship Id="rId246" Type="http://schemas.openxmlformats.org/officeDocument/2006/relationships/image" Target="../media/image121.png"/><Relationship Id="rId267" Type="http://schemas.openxmlformats.org/officeDocument/2006/relationships/customXml" Target="../ink/ink135.xml"/><Relationship Id="rId288" Type="http://schemas.openxmlformats.org/officeDocument/2006/relationships/image" Target="../media/image142.png"/><Relationship Id="rId106" Type="http://schemas.openxmlformats.org/officeDocument/2006/relationships/image" Target="../media/image51.png"/><Relationship Id="rId127" Type="http://schemas.openxmlformats.org/officeDocument/2006/relationships/customXml" Target="../ink/ink65.xml"/><Relationship Id="rId313" Type="http://schemas.openxmlformats.org/officeDocument/2006/relationships/customXml" Target="../ink/ink158.xml"/><Relationship Id="rId10" Type="http://schemas.openxmlformats.org/officeDocument/2006/relationships/customXml" Target="../ink/ink5.xml"/><Relationship Id="rId31" Type="http://schemas.openxmlformats.org/officeDocument/2006/relationships/image" Target="../media/image15.png"/><Relationship Id="rId52" Type="http://schemas.openxmlformats.org/officeDocument/2006/relationships/image" Target="../media/image25.png"/><Relationship Id="rId73" Type="http://schemas.openxmlformats.org/officeDocument/2006/relationships/customXml" Target="../ink/ink37.xml"/><Relationship Id="rId94" Type="http://schemas.openxmlformats.org/officeDocument/2006/relationships/image" Target="../media/image45.png"/><Relationship Id="rId148" Type="http://schemas.openxmlformats.org/officeDocument/2006/relationships/image" Target="../media/image72.png"/><Relationship Id="rId169" Type="http://schemas.openxmlformats.org/officeDocument/2006/relationships/customXml" Target="../ink/ink86.xml"/><Relationship Id="rId334" Type="http://schemas.openxmlformats.org/officeDocument/2006/relationships/image" Target="../media/image165.png"/><Relationship Id="rId355" Type="http://schemas.openxmlformats.org/officeDocument/2006/relationships/customXml" Target="../ink/ink179.xml"/><Relationship Id="rId4" Type="http://schemas.openxmlformats.org/officeDocument/2006/relationships/customXml" Target="../ink/ink2.xml"/><Relationship Id="rId180" Type="http://schemas.openxmlformats.org/officeDocument/2006/relationships/image" Target="../media/image88.png"/><Relationship Id="rId215" Type="http://schemas.openxmlformats.org/officeDocument/2006/relationships/customXml" Target="../ink/ink109.xml"/><Relationship Id="rId236" Type="http://schemas.openxmlformats.org/officeDocument/2006/relationships/image" Target="../media/image116.png"/><Relationship Id="rId257" Type="http://schemas.openxmlformats.org/officeDocument/2006/relationships/customXml" Target="../ink/ink130.xml"/><Relationship Id="rId278" Type="http://schemas.openxmlformats.org/officeDocument/2006/relationships/image" Target="../media/image137.png"/><Relationship Id="rId303" Type="http://schemas.openxmlformats.org/officeDocument/2006/relationships/customXml" Target="../ink/ink153.xml"/><Relationship Id="rId42" Type="http://schemas.openxmlformats.org/officeDocument/2006/relationships/image" Target="../media/image20.png"/><Relationship Id="rId84" Type="http://schemas.openxmlformats.org/officeDocument/2006/relationships/customXml" Target="../ink/ink43.xml"/><Relationship Id="rId138" Type="http://schemas.openxmlformats.org/officeDocument/2006/relationships/image" Target="../media/image67.png"/><Relationship Id="rId345" Type="http://schemas.openxmlformats.org/officeDocument/2006/relationships/customXml" Target="../ink/ink174.xml"/><Relationship Id="rId191" Type="http://schemas.openxmlformats.org/officeDocument/2006/relationships/customXml" Target="../ink/ink97.xml"/><Relationship Id="rId205" Type="http://schemas.openxmlformats.org/officeDocument/2006/relationships/customXml" Target="../ink/ink104.xml"/><Relationship Id="rId247" Type="http://schemas.openxmlformats.org/officeDocument/2006/relationships/customXml" Target="../ink/ink125.xml"/><Relationship Id="rId107" Type="http://schemas.openxmlformats.org/officeDocument/2006/relationships/customXml" Target="../ink/ink55.xml"/><Relationship Id="rId289" Type="http://schemas.openxmlformats.org/officeDocument/2006/relationships/customXml" Target="../ink/ink146.xml"/><Relationship Id="rId11" Type="http://schemas.openxmlformats.org/officeDocument/2006/relationships/image" Target="../media/image5.png"/><Relationship Id="rId53" Type="http://schemas.openxmlformats.org/officeDocument/2006/relationships/customXml" Target="../ink/ink27.xml"/><Relationship Id="rId149" Type="http://schemas.openxmlformats.org/officeDocument/2006/relationships/customXml" Target="../ink/ink76.xml"/><Relationship Id="rId314" Type="http://schemas.openxmlformats.org/officeDocument/2006/relationships/image" Target="../media/image155.png"/><Relationship Id="rId356" Type="http://schemas.openxmlformats.org/officeDocument/2006/relationships/image" Target="../media/image176.png"/><Relationship Id="rId95" Type="http://schemas.openxmlformats.org/officeDocument/2006/relationships/customXml" Target="../ink/ink49.xml"/><Relationship Id="rId160" Type="http://schemas.openxmlformats.org/officeDocument/2006/relationships/image" Target="../media/image78.png"/><Relationship Id="rId216" Type="http://schemas.openxmlformats.org/officeDocument/2006/relationships/image" Target="../media/image106.png"/><Relationship Id="rId258" Type="http://schemas.openxmlformats.org/officeDocument/2006/relationships/image" Target="../media/image127.png"/><Relationship Id="rId22" Type="http://schemas.openxmlformats.org/officeDocument/2006/relationships/customXml" Target="../ink/ink11.xml"/><Relationship Id="rId64" Type="http://schemas.openxmlformats.org/officeDocument/2006/relationships/image" Target="../media/image31.png"/><Relationship Id="rId118" Type="http://schemas.openxmlformats.org/officeDocument/2006/relationships/image" Target="../media/image57.png"/><Relationship Id="rId325" Type="http://schemas.openxmlformats.org/officeDocument/2006/relationships/customXml" Target="../ink/ink164.xml"/><Relationship Id="rId367" Type="http://schemas.openxmlformats.org/officeDocument/2006/relationships/customXml" Target="../ink/ink185.xml"/><Relationship Id="rId171" Type="http://schemas.openxmlformats.org/officeDocument/2006/relationships/customXml" Target="../ink/ink87.xml"/><Relationship Id="rId227" Type="http://schemas.openxmlformats.org/officeDocument/2006/relationships/customXml" Target="../ink/ink115.xml"/><Relationship Id="rId269" Type="http://schemas.openxmlformats.org/officeDocument/2006/relationships/customXml" Target="../ink/ink136.xml"/><Relationship Id="rId33" Type="http://schemas.openxmlformats.org/officeDocument/2006/relationships/customXml" Target="../ink/ink17.xml"/><Relationship Id="rId129" Type="http://schemas.openxmlformats.org/officeDocument/2006/relationships/customXml" Target="../ink/ink66.xml"/><Relationship Id="rId280" Type="http://schemas.openxmlformats.org/officeDocument/2006/relationships/image" Target="../media/image138.png"/><Relationship Id="rId336" Type="http://schemas.openxmlformats.org/officeDocument/2006/relationships/image" Target="../media/image166.png"/><Relationship Id="rId75" Type="http://schemas.openxmlformats.org/officeDocument/2006/relationships/customXml" Target="../ink/ink38.xml"/><Relationship Id="rId140" Type="http://schemas.openxmlformats.org/officeDocument/2006/relationships/image" Target="../media/image68.png"/><Relationship Id="rId182" Type="http://schemas.openxmlformats.org/officeDocument/2006/relationships/image" Target="../media/image89.png"/><Relationship Id="rId6" Type="http://schemas.openxmlformats.org/officeDocument/2006/relationships/customXml" Target="../ink/ink3.xml"/><Relationship Id="rId238" Type="http://schemas.openxmlformats.org/officeDocument/2006/relationships/image" Target="../media/image117.png"/><Relationship Id="rId291" Type="http://schemas.openxmlformats.org/officeDocument/2006/relationships/customXml" Target="../ink/ink147.xml"/><Relationship Id="rId305" Type="http://schemas.openxmlformats.org/officeDocument/2006/relationships/customXml" Target="../ink/ink154.xml"/><Relationship Id="rId347" Type="http://schemas.openxmlformats.org/officeDocument/2006/relationships/customXml" Target="../ink/ink175.xml"/><Relationship Id="rId44" Type="http://schemas.openxmlformats.org/officeDocument/2006/relationships/image" Target="../media/image21.png"/><Relationship Id="rId86" Type="http://schemas.openxmlformats.org/officeDocument/2006/relationships/image" Target="../media/image41.png"/><Relationship Id="rId151" Type="http://schemas.openxmlformats.org/officeDocument/2006/relationships/customXml" Target="../ink/ink77.xml"/><Relationship Id="rId193" Type="http://schemas.openxmlformats.org/officeDocument/2006/relationships/customXml" Target="../ink/ink98.xml"/><Relationship Id="rId207" Type="http://schemas.openxmlformats.org/officeDocument/2006/relationships/customXml" Target="../ink/ink105.xml"/><Relationship Id="rId249" Type="http://schemas.openxmlformats.org/officeDocument/2006/relationships/customXml" Target="../ink/ink126.xml"/><Relationship Id="rId13" Type="http://schemas.openxmlformats.org/officeDocument/2006/relationships/image" Target="../media/image6.png"/><Relationship Id="rId109" Type="http://schemas.openxmlformats.org/officeDocument/2006/relationships/customXml" Target="../ink/ink56.xml"/><Relationship Id="rId260" Type="http://schemas.openxmlformats.org/officeDocument/2006/relationships/image" Target="../media/image128.png"/><Relationship Id="rId316" Type="http://schemas.openxmlformats.org/officeDocument/2006/relationships/image" Target="../media/image156.png"/><Relationship Id="rId55" Type="http://schemas.openxmlformats.org/officeDocument/2006/relationships/customXml" Target="../ink/ink28.xml"/><Relationship Id="rId97" Type="http://schemas.openxmlformats.org/officeDocument/2006/relationships/customXml" Target="../ink/ink50.xml"/><Relationship Id="rId120" Type="http://schemas.openxmlformats.org/officeDocument/2006/relationships/image" Target="../media/image58.png"/><Relationship Id="rId358" Type="http://schemas.openxmlformats.org/officeDocument/2006/relationships/image" Target="../media/image177.png"/><Relationship Id="rId162" Type="http://schemas.openxmlformats.org/officeDocument/2006/relationships/image" Target="../media/image79.png"/><Relationship Id="rId218" Type="http://schemas.openxmlformats.org/officeDocument/2006/relationships/image" Target="../media/image107.png"/><Relationship Id="rId271" Type="http://schemas.openxmlformats.org/officeDocument/2006/relationships/customXml" Target="../ink/ink137.xml"/><Relationship Id="rId24" Type="http://schemas.openxmlformats.org/officeDocument/2006/relationships/customXml" Target="../ink/ink12.xml"/><Relationship Id="rId66" Type="http://schemas.openxmlformats.org/officeDocument/2006/relationships/image" Target="../media/image32.png"/><Relationship Id="rId131" Type="http://schemas.openxmlformats.org/officeDocument/2006/relationships/customXml" Target="../ink/ink67.xml"/><Relationship Id="rId327" Type="http://schemas.openxmlformats.org/officeDocument/2006/relationships/customXml" Target="../ink/ink165.xml"/><Relationship Id="rId173" Type="http://schemas.openxmlformats.org/officeDocument/2006/relationships/customXml" Target="../ink/ink88.xml"/><Relationship Id="rId229" Type="http://schemas.openxmlformats.org/officeDocument/2006/relationships/customXml" Target="../ink/ink116.xml"/><Relationship Id="rId240" Type="http://schemas.openxmlformats.org/officeDocument/2006/relationships/image" Target="../media/image118.png"/><Relationship Id="rId35" Type="http://schemas.openxmlformats.org/officeDocument/2006/relationships/customXml" Target="../ink/ink18.xml"/><Relationship Id="rId77" Type="http://schemas.openxmlformats.org/officeDocument/2006/relationships/customXml" Target="../ink/ink39.xml"/><Relationship Id="rId100" Type="http://schemas.openxmlformats.org/officeDocument/2006/relationships/image" Target="../media/image48.png"/><Relationship Id="rId282" Type="http://schemas.openxmlformats.org/officeDocument/2006/relationships/image" Target="../media/image139.png"/><Relationship Id="rId338" Type="http://schemas.openxmlformats.org/officeDocument/2006/relationships/image" Target="../media/image167.png"/><Relationship Id="rId8" Type="http://schemas.openxmlformats.org/officeDocument/2006/relationships/customXml" Target="../ink/ink4.xml"/><Relationship Id="rId142" Type="http://schemas.openxmlformats.org/officeDocument/2006/relationships/image" Target="../media/image69.png"/><Relationship Id="rId184" Type="http://schemas.openxmlformats.org/officeDocument/2006/relationships/image" Target="../media/image90.png"/><Relationship Id="rId251" Type="http://schemas.openxmlformats.org/officeDocument/2006/relationships/customXml" Target="../ink/ink127.xml"/><Relationship Id="rId46" Type="http://schemas.openxmlformats.org/officeDocument/2006/relationships/image" Target="../media/image22.png"/><Relationship Id="rId293" Type="http://schemas.openxmlformats.org/officeDocument/2006/relationships/customXml" Target="../ink/ink148.xml"/><Relationship Id="rId307" Type="http://schemas.openxmlformats.org/officeDocument/2006/relationships/customXml" Target="../ink/ink155.xml"/><Relationship Id="rId349" Type="http://schemas.openxmlformats.org/officeDocument/2006/relationships/customXml" Target="../ink/ink176.xml"/><Relationship Id="rId88" Type="http://schemas.openxmlformats.org/officeDocument/2006/relationships/image" Target="../media/image42.png"/><Relationship Id="rId111" Type="http://schemas.openxmlformats.org/officeDocument/2006/relationships/customXml" Target="../ink/ink57.xml"/><Relationship Id="rId153" Type="http://schemas.openxmlformats.org/officeDocument/2006/relationships/customXml" Target="../ink/ink78.xml"/><Relationship Id="rId195" Type="http://schemas.openxmlformats.org/officeDocument/2006/relationships/customXml" Target="../ink/ink99.xml"/><Relationship Id="rId209" Type="http://schemas.openxmlformats.org/officeDocument/2006/relationships/customXml" Target="../ink/ink106.xml"/><Relationship Id="rId360" Type="http://schemas.openxmlformats.org/officeDocument/2006/relationships/image" Target="../media/image17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17" Type="http://schemas.openxmlformats.org/officeDocument/2006/relationships/image" Target="../media/image239.png"/><Relationship Id="rId21" Type="http://schemas.openxmlformats.org/officeDocument/2006/relationships/image" Target="../media/image192.png"/><Relationship Id="rId63" Type="http://schemas.openxmlformats.org/officeDocument/2006/relationships/image" Target="../media/image213.png"/><Relationship Id="rId159" Type="http://schemas.openxmlformats.org/officeDocument/2006/relationships/customXml" Target="../ink/ink265.xml"/><Relationship Id="rId170" Type="http://schemas.openxmlformats.org/officeDocument/2006/relationships/image" Target="../media/image265.png"/><Relationship Id="rId226" Type="http://schemas.openxmlformats.org/officeDocument/2006/relationships/image" Target="../media/image293.png"/><Relationship Id="rId268" Type="http://schemas.openxmlformats.org/officeDocument/2006/relationships/image" Target="../media/image314.png"/><Relationship Id="rId32" Type="http://schemas.openxmlformats.org/officeDocument/2006/relationships/customXml" Target="../ink/ink201.xml"/><Relationship Id="rId74" Type="http://schemas.openxmlformats.org/officeDocument/2006/relationships/customXml" Target="../ink/ink222.xml"/><Relationship Id="rId128" Type="http://schemas.openxmlformats.org/officeDocument/2006/relationships/customXml" Target="../ink/ink249.xml"/><Relationship Id="rId5" Type="http://schemas.openxmlformats.org/officeDocument/2006/relationships/image" Target="../media/image184.png"/><Relationship Id="rId95" Type="http://schemas.openxmlformats.org/officeDocument/2006/relationships/image" Target="../media/image228.png"/><Relationship Id="rId160" Type="http://schemas.openxmlformats.org/officeDocument/2006/relationships/image" Target="../media/image260.png"/><Relationship Id="rId181" Type="http://schemas.openxmlformats.org/officeDocument/2006/relationships/customXml" Target="../ink/ink276.xml"/><Relationship Id="rId216" Type="http://schemas.openxmlformats.org/officeDocument/2006/relationships/image" Target="../media/image288.png"/><Relationship Id="rId237" Type="http://schemas.openxmlformats.org/officeDocument/2006/relationships/customXml" Target="../ink/ink304.xml"/><Relationship Id="rId258" Type="http://schemas.openxmlformats.org/officeDocument/2006/relationships/image" Target="../media/image309.png"/><Relationship Id="rId22" Type="http://schemas.openxmlformats.org/officeDocument/2006/relationships/customXml" Target="../ink/ink196.xml"/><Relationship Id="rId43" Type="http://schemas.openxmlformats.org/officeDocument/2006/relationships/image" Target="../media/image203.png"/><Relationship Id="rId64" Type="http://schemas.openxmlformats.org/officeDocument/2006/relationships/customXml" Target="../ink/ink217.xml"/><Relationship Id="rId118" Type="http://schemas.openxmlformats.org/officeDocument/2006/relationships/customXml" Target="../ink/ink244.xml"/><Relationship Id="rId139" Type="http://schemas.openxmlformats.org/officeDocument/2006/relationships/image" Target="../media/image250.png"/><Relationship Id="rId85" Type="http://schemas.openxmlformats.org/officeDocument/2006/relationships/image" Target="../media/image223.png"/><Relationship Id="rId150" Type="http://schemas.openxmlformats.org/officeDocument/2006/relationships/customXml" Target="../ink/ink260.xml"/><Relationship Id="rId171" Type="http://schemas.openxmlformats.org/officeDocument/2006/relationships/customXml" Target="../ink/ink271.xml"/><Relationship Id="rId192" Type="http://schemas.openxmlformats.org/officeDocument/2006/relationships/image" Target="../media/image276.png"/><Relationship Id="rId206" Type="http://schemas.openxmlformats.org/officeDocument/2006/relationships/image" Target="../media/image283.png"/><Relationship Id="rId227" Type="http://schemas.openxmlformats.org/officeDocument/2006/relationships/customXml" Target="../ink/ink299.xml"/><Relationship Id="rId248" Type="http://schemas.openxmlformats.org/officeDocument/2006/relationships/image" Target="../media/image304.png"/><Relationship Id="rId269" Type="http://schemas.openxmlformats.org/officeDocument/2006/relationships/customXml" Target="../ink/ink320.xml"/><Relationship Id="rId12" Type="http://schemas.openxmlformats.org/officeDocument/2006/relationships/customXml" Target="../ink/ink191.xml"/><Relationship Id="rId33" Type="http://schemas.openxmlformats.org/officeDocument/2006/relationships/image" Target="../media/image198.png"/><Relationship Id="rId108" Type="http://schemas.openxmlformats.org/officeDocument/2006/relationships/customXml" Target="../ink/ink239.xml"/><Relationship Id="rId129" Type="http://schemas.openxmlformats.org/officeDocument/2006/relationships/image" Target="../media/image245.png"/><Relationship Id="rId54" Type="http://schemas.openxmlformats.org/officeDocument/2006/relationships/customXml" Target="../ink/ink212.xml"/><Relationship Id="rId75" Type="http://schemas.openxmlformats.org/officeDocument/2006/relationships/image" Target="../media/image219.png"/><Relationship Id="rId96" Type="http://schemas.openxmlformats.org/officeDocument/2006/relationships/customXml" Target="../ink/ink233.xml"/><Relationship Id="rId140" Type="http://schemas.openxmlformats.org/officeDocument/2006/relationships/customXml" Target="../ink/ink255.xml"/><Relationship Id="rId161" Type="http://schemas.openxmlformats.org/officeDocument/2006/relationships/customXml" Target="../ink/ink266.xml"/><Relationship Id="rId182" Type="http://schemas.openxmlformats.org/officeDocument/2006/relationships/image" Target="../media/image271.png"/><Relationship Id="rId217" Type="http://schemas.openxmlformats.org/officeDocument/2006/relationships/customXml" Target="../ink/ink294.xml"/><Relationship Id="rId6" Type="http://schemas.openxmlformats.org/officeDocument/2006/relationships/customXml" Target="../ink/ink188.xml"/><Relationship Id="rId238" Type="http://schemas.openxmlformats.org/officeDocument/2006/relationships/image" Target="../media/image299.png"/><Relationship Id="rId259" Type="http://schemas.openxmlformats.org/officeDocument/2006/relationships/customXml" Target="../ink/ink315.xml"/><Relationship Id="rId23" Type="http://schemas.openxmlformats.org/officeDocument/2006/relationships/image" Target="../media/image193.png"/><Relationship Id="rId119" Type="http://schemas.openxmlformats.org/officeDocument/2006/relationships/image" Target="../media/image240.png"/><Relationship Id="rId270" Type="http://schemas.openxmlformats.org/officeDocument/2006/relationships/image" Target="../media/image315.png"/><Relationship Id="rId44" Type="http://schemas.openxmlformats.org/officeDocument/2006/relationships/customXml" Target="../ink/ink207.xml"/><Relationship Id="rId65" Type="http://schemas.openxmlformats.org/officeDocument/2006/relationships/image" Target="../media/image214.png"/><Relationship Id="rId86" Type="http://schemas.openxmlformats.org/officeDocument/2006/relationships/customXml" Target="../ink/ink228.xml"/><Relationship Id="rId130" Type="http://schemas.openxmlformats.org/officeDocument/2006/relationships/customXml" Target="../ink/ink250.xml"/><Relationship Id="rId151" Type="http://schemas.openxmlformats.org/officeDocument/2006/relationships/image" Target="../media/image256.png"/><Relationship Id="rId172" Type="http://schemas.openxmlformats.org/officeDocument/2006/relationships/image" Target="../media/image266.png"/><Relationship Id="rId193" Type="http://schemas.openxmlformats.org/officeDocument/2006/relationships/customXml" Target="../ink/ink282.xml"/><Relationship Id="rId207" Type="http://schemas.openxmlformats.org/officeDocument/2006/relationships/customXml" Target="../ink/ink289.xml"/><Relationship Id="rId228" Type="http://schemas.openxmlformats.org/officeDocument/2006/relationships/image" Target="../media/image294.png"/><Relationship Id="rId249" Type="http://schemas.openxmlformats.org/officeDocument/2006/relationships/customXml" Target="../ink/ink310.xml"/><Relationship Id="rId13" Type="http://schemas.openxmlformats.org/officeDocument/2006/relationships/image" Target="../media/image188.png"/><Relationship Id="rId109" Type="http://schemas.openxmlformats.org/officeDocument/2006/relationships/image" Target="../media/image235.png"/><Relationship Id="rId260" Type="http://schemas.openxmlformats.org/officeDocument/2006/relationships/image" Target="../media/image310.png"/><Relationship Id="rId34" Type="http://schemas.openxmlformats.org/officeDocument/2006/relationships/customXml" Target="../ink/ink202.xml"/><Relationship Id="rId55" Type="http://schemas.openxmlformats.org/officeDocument/2006/relationships/image" Target="../media/image209.png"/><Relationship Id="rId76" Type="http://schemas.openxmlformats.org/officeDocument/2006/relationships/customXml" Target="../ink/ink223.xml"/><Relationship Id="rId97" Type="http://schemas.openxmlformats.org/officeDocument/2006/relationships/image" Target="../media/image229.png"/><Relationship Id="rId120" Type="http://schemas.openxmlformats.org/officeDocument/2006/relationships/customXml" Target="../ink/ink245.xml"/><Relationship Id="rId141" Type="http://schemas.openxmlformats.org/officeDocument/2006/relationships/image" Target="../media/image251.png"/><Relationship Id="rId7" Type="http://schemas.openxmlformats.org/officeDocument/2006/relationships/image" Target="../media/image185.png"/><Relationship Id="rId162" Type="http://schemas.openxmlformats.org/officeDocument/2006/relationships/image" Target="../media/image261.png"/><Relationship Id="rId183" Type="http://schemas.openxmlformats.org/officeDocument/2006/relationships/customXml" Target="../ink/ink277.xml"/><Relationship Id="rId218" Type="http://schemas.openxmlformats.org/officeDocument/2006/relationships/image" Target="../media/image289.png"/><Relationship Id="rId239" Type="http://schemas.openxmlformats.org/officeDocument/2006/relationships/customXml" Target="../ink/ink305.xml"/><Relationship Id="rId250" Type="http://schemas.openxmlformats.org/officeDocument/2006/relationships/image" Target="../media/image305.png"/><Relationship Id="rId271" Type="http://schemas.openxmlformats.org/officeDocument/2006/relationships/customXml" Target="../ink/ink321.xml"/><Relationship Id="rId24" Type="http://schemas.openxmlformats.org/officeDocument/2006/relationships/customXml" Target="../ink/ink197.xml"/><Relationship Id="rId45" Type="http://schemas.openxmlformats.org/officeDocument/2006/relationships/image" Target="../media/image204.png"/><Relationship Id="rId66" Type="http://schemas.openxmlformats.org/officeDocument/2006/relationships/customXml" Target="../ink/ink218.xml"/><Relationship Id="rId87" Type="http://schemas.openxmlformats.org/officeDocument/2006/relationships/image" Target="../media/image224.png"/><Relationship Id="rId110" Type="http://schemas.openxmlformats.org/officeDocument/2006/relationships/customXml" Target="../ink/ink240.xml"/><Relationship Id="rId131" Type="http://schemas.openxmlformats.org/officeDocument/2006/relationships/image" Target="../media/image246.png"/><Relationship Id="rId152" Type="http://schemas.openxmlformats.org/officeDocument/2006/relationships/customXml" Target="../ink/ink261.xml"/><Relationship Id="rId173" Type="http://schemas.openxmlformats.org/officeDocument/2006/relationships/customXml" Target="../ink/ink272.xml"/><Relationship Id="rId194" Type="http://schemas.openxmlformats.org/officeDocument/2006/relationships/image" Target="../media/image277.png"/><Relationship Id="rId208" Type="http://schemas.openxmlformats.org/officeDocument/2006/relationships/image" Target="../media/image284.png"/><Relationship Id="rId229" Type="http://schemas.openxmlformats.org/officeDocument/2006/relationships/customXml" Target="../ink/ink300.xml"/><Relationship Id="rId240" Type="http://schemas.openxmlformats.org/officeDocument/2006/relationships/image" Target="../media/image300.png"/><Relationship Id="rId261" Type="http://schemas.openxmlformats.org/officeDocument/2006/relationships/customXml" Target="../ink/ink316.xml"/><Relationship Id="rId14" Type="http://schemas.openxmlformats.org/officeDocument/2006/relationships/customXml" Target="../ink/ink192.xml"/><Relationship Id="rId35" Type="http://schemas.openxmlformats.org/officeDocument/2006/relationships/image" Target="../media/image199.png"/><Relationship Id="rId56" Type="http://schemas.openxmlformats.org/officeDocument/2006/relationships/customXml" Target="../ink/ink213.xml"/><Relationship Id="rId77" Type="http://schemas.openxmlformats.org/officeDocument/2006/relationships/image" Target="../media/image220.png"/><Relationship Id="rId100" Type="http://schemas.openxmlformats.org/officeDocument/2006/relationships/customXml" Target="../ink/ink235.xml"/><Relationship Id="rId8" Type="http://schemas.openxmlformats.org/officeDocument/2006/relationships/customXml" Target="../ink/ink189.xml"/><Relationship Id="rId98" Type="http://schemas.openxmlformats.org/officeDocument/2006/relationships/customXml" Target="../ink/ink234.xml"/><Relationship Id="rId121" Type="http://schemas.openxmlformats.org/officeDocument/2006/relationships/image" Target="../media/image241.png"/><Relationship Id="rId142" Type="http://schemas.openxmlformats.org/officeDocument/2006/relationships/customXml" Target="../ink/ink256.xml"/><Relationship Id="rId163" Type="http://schemas.openxmlformats.org/officeDocument/2006/relationships/customXml" Target="../ink/ink267.xml"/><Relationship Id="rId184" Type="http://schemas.openxmlformats.org/officeDocument/2006/relationships/image" Target="../media/image272.png"/><Relationship Id="rId219" Type="http://schemas.openxmlformats.org/officeDocument/2006/relationships/customXml" Target="../ink/ink295.xml"/><Relationship Id="rId230" Type="http://schemas.openxmlformats.org/officeDocument/2006/relationships/image" Target="../media/image295.png"/><Relationship Id="rId251" Type="http://schemas.openxmlformats.org/officeDocument/2006/relationships/customXml" Target="../ink/ink311.xml"/><Relationship Id="rId25" Type="http://schemas.openxmlformats.org/officeDocument/2006/relationships/image" Target="../media/image194.png"/><Relationship Id="rId46" Type="http://schemas.openxmlformats.org/officeDocument/2006/relationships/customXml" Target="../ink/ink208.xml"/><Relationship Id="rId67" Type="http://schemas.openxmlformats.org/officeDocument/2006/relationships/image" Target="../media/image215.png"/><Relationship Id="rId272" Type="http://schemas.openxmlformats.org/officeDocument/2006/relationships/image" Target="../media/image316.png"/><Relationship Id="rId88" Type="http://schemas.openxmlformats.org/officeDocument/2006/relationships/customXml" Target="../ink/ink229.xml"/><Relationship Id="rId111" Type="http://schemas.openxmlformats.org/officeDocument/2006/relationships/image" Target="../media/image236.png"/><Relationship Id="rId132" Type="http://schemas.openxmlformats.org/officeDocument/2006/relationships/customXml" Target="../ink/ink251.xml"/><Relationship Id="rId153" Type="http://schemas.openxmlformats.org/officeDocument/2006/relationships/image" Target="../media/image257.png"/><Relationship Id="rId174" Type="http://schemas.openxmlformats.org/officeDocument/2006/relationships/image" Target="../media/image267.png"/><Relationship Id="rId195" Type="http://schemas.openxmlformats.org/officeDocument/2006/relationships/customXml" Target="../ink/ink283.xml"/><Relationship Id="rId209" Type="http://schemas.openxmlformats.org/officeDocument/2006/relationships/customXml" Target="../ink/ink290.xml"/><Relationship Id="rId220" Type="http://schemas.openxmlformats.org/officeDocument/2006/relationships/image" Target="../media/image290.png"/><Relationship Id="rId241" Type="http://schemas.openxmlformats.org/officeDocument/2006/relationships/customXml" Target="../ink/ink306.xml"/><Relationship Id="rId15" Type="http://schemas.openxmlformats.org/officeDocument/2006/relationships/image" Target="../media/image189.png"/><Relationship Id="rId36" Type="http://schemas.openxmlformats.org/officeDocument/2006/relationships/customXml" Target="../ink/ink203.xml"/><Relationship Id="rId57" Type="http://schemas.openxmlformats.org/officeDocument/2006/relationships/image" Target="../media/image210.png"/><Relationship Id="rId262" Type="http://schemas.openxmlformats.org/officeDocument/2006/relationships/image" Target="../media/image311.png"/><Relationship Id="rId78" Type="http://schemas.openxmlformats.org/officeDocument/2006/relationships/customXml" Target="../ink/ink224.xml"/><Relationship Id="rId99" Type="http://schemas.openxmlformats.org/officeDocument/2006/relationships/image" Target="../media/image230.png"/><Relationship Id="rId101" Type="http://schemas.openxmlformats.org/officeDocument/2006/relationships/image" Target="../media/image231.png"/><Relationship Id="rId122" Type="http://schemas.openxmlformats.org/officeDocument/2006/relationships/customXml" Target="../ink/ink246.xml"/><Relationship Id="rId143" Type="http://schemas.openxmlformats.org/officeDocument/2006/relationships/image" Target="../media/image252.png"/><Relationship Id="rId164" Type="http://schemas.openxmlformats.org/officeDocument/2006/relationships/image" Target="../media/image262.png"/><Relationship Id="rId185" Type="http://schemas.openxmlformats.org/officeDocument/2006/relationships/customXml" Target="../ink/ink278.xml"/><Relationship Id="rId9" Type="http://schemas.openxmlformats.org/officeDocument/2006/relationships/image" Target="../media/image186.png"/><Relationship Id="rId210" Type="http://schemas.openxmlformats.org/officeDocument/2006/relationships/image" Target="../media/image285.png"/><Relationship Id="rId26" Type="http://schemas.openxmlformats.org/officeDocument/2006/relationships/customXml" Target="../ink/ink198.xml"/><Relationship Id="rId231" Type="http://schemas.openxmlformats.org/officeDocument/2006/relationships/customXml" Target="../ink/ink301.xml"/><Relationship Id="rId252" Type="http://schemas.openxmlformats.org/officeDocument/2006/relationships/image" Target="../media/image306.png"/><Relationship Id="rId273" Type="http://schemas.openxmlformats.org/officeDocument/2006/relationships/customXml" Target="../ink/ink322.xml"/><Relationship Id="rId47" Type="http://schemas.openxmlformats.org/officeDocument/2006/relationships/image" Target="../media/image205.png"/><Relationship Id="rId68" Type="http://schemas.openxmlformats.org/officeDocument/2006/relationships/customXml" Target="../ink/ink219.xml"/><Relationship Id="rId89" Type="http://schemas.openxmlformats.org/officeDocument/2006/relationships/image" Target="../media/image225.png"/><Relationship Id="rId112" Type="http://schemas.openxmlformats.org/officeDocument/2006/relationships/customXml" Target="../ink/ink241.xml"/><Relationship Id="rId133" Type="http://schemas.openxmlformats.org/officeDocument/2006/relationships/image" Target="../media/image247.png"/><Relationship Id="rId154" Type="http://schemas.openxmlformats.org/officeDocument/2006/relationships/customXml" Target="../ink/ink262.xml"/><Relationship Id="rId175" Type="http://schemas.openxmlformats.org/officeDocument/2006/relationships/customXml" Target="../ink/ink273.xml"/><Relationship Id="rId196" Type="http://schemas.openxmlformats.org/officeDocument/2006/relationships/image" Target="../media/image278.png"/><Relationship Id="rId200" Type="http://schemas.openxmlformats.org/officeDocument/2006/relationships/image" Target="../media/image280.png"/><Relationship Id="rId16" Type="http://schemas.openxmlformats.org/officeDocument/2006/relationships/customXml" Target="../ink/ink193.xml"/><Relationship Id="rId221" Type="http://schemas.openxmlformats.org/officeDocument/2006/relationships/customXml" Target="../ink/ink296.xml"/><Relationship Id="rId242" Type="http://schemas.openxmlformats.org/officeDocument/2006/relationships/image" Target="../media/image301.png"/><Relationship Id="rId263" Type="http://schemas.openxmlformats.org/officeDocument/2006/relationships/customXml" Target="../ink/ink317.xml"/><Relationship Id="rId37" Type="http://schemas.openxmlformats.org/officeDocument/2006/relationships/image" Target="../media/image200.png"/><Relationship Id="rId58" Type="http://schemas.openxmlformats.org/officeDocument/2006/relationships/customXml" Target="../ink/ink214.xml"/><Relationship Id="rId79" Type="http://schemas.openxmlformats.org/officeDocument/2006/relationships/image" Target="../media/image221.png"/><Relationship Id="rId102" Type="http://schemas.openxmlformats.org/officeDocument/2006/relationships/customXml" Target="../ink/ink236.xml"/><Relationship Id="rId123" Type="http://schemas.openxmlformats.org/officeDocument/2006/relationships/image" Target="../media/image242.png"/><Relationship Id="rId144" Type="http://schemas.openxmlformats.org/officeDocument/2006/relationships/customXml" Target="../ink/ink257.xml"/><Relationship Id="rId90" Type="http://schemas.openxmlformats.org/officeDocument/2006/relationships/customXml" Target="../ink/ink230.xml"/><Relationship Id="rId165" Type="http://schemas.openxmlformats.org/officeDocument/2006/relationships/customXml" Target="../ink/ink268.xml"/><Relationship Id="rId186" Type="http://schemas.openxmlformats.org/officeDocument/2006/relationships/image" Target="../media/image273.png"/><Relationship Id="rId211" Type="http://schemas.openxmlformats.org/officeDocument/2006/relationships/customXml" Target="../ink/ink291.xml"/><Relationship Id="rId232" Type="http://schemas.openxmlformats.org/officeDocument/2006/relationships/image" Target="../media/image296.png"/><Relationship Id="rId253" Type="http://schemas.openxmlformats.org/officeDocument/2006/relationships/customXml" Target="../ink/ink312.xml"/><Relationship Id="rId274" Type="http://schemas.openxmlformats.org/officeDocument/2006/relationships/image" Target="../media/image317.png"/><Relationship Id="rId27" Type="http://schemas.openxmlformats.org/officeDocument/2006/relationships/image" Target="../media/image195.png"/><Relationship Id="rId48" Type="http://schemas.openxmlformats.org/officeDocument/2006/relationships/customXml" Target="../ink/ink209.xml"/><Relationship Id="rId69" Type="http://schemas.openxmlformats.org/officeDocument/2006/relationships/image" Target="../media/image216.png"/><Relationship Id="rId113" Type="http://schemas.openxmlformats.org/officeDocument/2006/relationships/image" Target="../media/image237.png"/><Relationship Id="rId134" Type="http://schemas.openxmlformats.org/officeDocument/2006/relationships/customXml" Target="../ink/ink252.xml"/><Relationship Id="rId80" Type="http://schemas.openxmlformats.org/officeDocument/2006/relationships/customXml" Target="../ink/ink225.xml"/><Relationship Id="rId155" Type="http://schemas.openxmlformats.org/officeDocument/2006/relationships/customXml" Target="../ink/ink263.xml"/><Relationship Id="rId176" Type="http://schemas.openxmlformats.org/officeDocument/2006/relationships/image" Target="../media/image268.png"/><Relationship Id="rId197" Type="http://schemas.openxmlformats.org/officeDocument/2006/relationships/customXml" Target="../ink/ink284.xml"/><Relationship Id="rId201" Type="http://schemas.openxmlformats.org/officeDocument/2006/relationships/customXml" Target="../ink/ink286.xml"/><Relationship Id="rId222" Type="http://schemas.openxmlformats.org/officeDocument/2006/relationships/image" Target="../media/image291.png"/><Relationship Id="rId243" Type="http://schemas.openxmlformats.org/officeDocument/2006/relationships/customXml" Target="../ink/ink307.xml"/><Relationship Id="rId264" Type="http://schemas.openxmlformats.org/officeDocument/2006/relationships/image" Target="../media/image312.png"/><Relationship Id="rId17" Type="http://schemas.openxmlformats.org/officeDocument/2006/relationships/image" Target="../media/image190.png"/><Relationship Id="rId38" Type="http://schemas.openxmlformats.org/officeDocument/2006/relationships/customXml" Target="../ink/ink204.xml"/><Relationship Id="rId59" Type="http://schemas.openxmlformats.org/officeDocument/2006/relationships/image" Target="../media/image211.png"/><Relationship Id="rId103" Type="http://schemas.openxmlformats.org/officeDocument/2006/relationships/image" Target="../media/image232.png"/><Relationship Id="rId124" Type="http://schemas.openxmlformats.org/officeDocument/2006/relationships/customXml" Target="../ink/ink247.xml"/><Relationship Id="rId70" Type="http://schemas.openxmlformats.org/officeDocument/2006/relationships/customXml" Target="../ink/ink220.xml"/><Relationship Id="rId91" Type="http://schemas.openxmlformats.org/officeDocument/2006/relationships/image" Target="../media/image226.png"/><Relationship Id="rId145" Type="http://schemas.openxmlformats.org/officeDocument/2006/relationships/image" Target="../media/image253.png"/><Relationship Id="rId166" Type="http://schemas.openxmlformats.org/officeDocument/2006/relationships/image" Target="../media/image263.png"/><Relationship Id="rId187" Type="http://schemas.openxmlformats.org/officeDocument/2006/relationships/customXml" Target="../ink/ink279.xml"/><Relationship Id="rId1" Type="http://schemas.openxmlformats.org/officeDocument/2006/relationships/slideLayout" Target="../slideLayouts/slideLayout2.xml"/><Relationship Id="rId212" Type="http://schemas.openxmlformats.org/officeDocument/2006/relationships/image" Target="../media/image286.png"/><Relationship Id="rId233" Type="http://schemas.openxmlformats.org/officeDocument/2006/relationships/customXml" Target="../ink/ink302.xml"/><Relationship Id="rId254" Type="http://schemas.openxmlformats.org/officeDocument/2006/relationships/image" Target="../media/image307.png"/><Relationship Id="rId28" Type="http://schemas.openxmlformats.org/officeDocument/2006/relationships/customXml" Target="../ink/ink199.xml"/><Relationship Id="rId49" Type="http://schemas.openxmlformats.org/officeDocument/2006/relationships/image" Target="../media/image206.png"/><Relationship Id="rId114" Type="http://schemas.openxmlformats.org/officeDocument/2006/relationships/customXml" Target="../ink/ink242.xml"/><Relationship Id="rId60" Type="http://schemas.openxmlformats.org/officeDocument/2006/relationships/customXml" Target="../ink/ink215.xml"/><Relationship Id="rId81" Type="http://schemas.openxmlformats.org/officeDocument/2006/relationships/image" Target="../media/image6.png"/><Relationship Id="rId135" Type="http://schemas.openxmlformats.org/officeDocument/2006/relationships/image" Target="../media/image248.png"/><Relationship Id="rId156" Type="http://schemas.openxmlformats.org/officeDocument/2006/relationships/image" Target="../media/image258.png"/><Relationship Id="rId177" Type="http://schemas.openxmlformats.org/officeDocument/2006/relationships/customXml" Target="../ink/ink274.xml"/><Relationship Id="rId198" Type="http://schemas.openxmlformats.org/officeDocument/2006/relationships/image" Target="../media/image279.png"/><Relationship Id="rId202" Type="http://schemas.openxmlformats.org/officeDocument/2006/relationships/image" Target="../media/image281.png"/><Relationship Id="rId223" Type="http://schemas.openxmlformats.org/officeDocument/2006/relationships/customXml" Target="../ink/ink297.xml"/><Relationship Id="rId244" Type="http://schemas.openxmlformats.org/officeDocument/2006/relationships/image" Target="../media/image302.png"/><Relationship Id="rId18" Type="http://schemas.openxmlformats.org/officeDocument/2006/relationships/customXml" Target="../ink/ink194.xml"/><Relationship Id="rId39" Type="http://schemas.openxmlformats.org/officeDocument/2006/relationships/image" Target="../media/image201.png"/><Relationship Id="rId265" Type="http://schemas.openxmlformats.org/officeDocument/2006/relationships/customXml" Target="../ink/ink318.xml"/><Relationship Id="rId50" Type="http://schemas.openxmlformats.org/officeDocument/2006/relationships/customXml" Target="../ink/ink210.xml"/><Relationship Id="rId104" Type="http://schemas.openxmlformats.org/officeDocument/2006/relationships/customXml" Target="../ink/ink237.xml"/><Relationship Id="rId125" Type="http://schemas.openxmlformats.org/officeDocument/2006/relationships/image" Target="../media/image243.png"/><Relationship Id="rId146" Type="http://schemas.openxmlformats.org/officeDocument/2006/relationships/customXml" Target="../ink/ink258.xml"/><Relationship Id="rId167" Type="http://schemas.openxmlformats.org/officeDocument/2006/relationships/customXml" Target="../ink/ink269.xml"/><Relationship Id="rId188" Type="http://schemas.openxmlformats.org/officeDocument/2006/relationships/image" Target="../media/image274.png"/><Relationship Id="rId71" Type="http://schemas.openxmlformats.org/officeDocument/2006/relationships/image" Target="../media/image217.png"/><Relationship Id="rId92" Type="http://schemas.openxmlformats.org/officeDocument/2006/relationships/customXml" Target="../ink/ink231.xml"/><Relationship Id="rId213" Type="http://schemas.openxmlformats.org/officeDocument/2006/relationships/customXml" Target="../ink/ink292.xml"/><Relationship Id="rId234" Type="http://schemas.openxmlformats.org/officeDocument/2006/relationships/image" Target="../media/image297.png"/><Relationship Id="rId2" Type="http://schemas.openxmlformats.org/officeDocument/2006/relationships/customXml" Target="../ink/ink186.xml"/><Relationship Id="rId29" Type="http://schemas.openxmlformats.org/officeDocument/2006/relationships/image" Target="../media/image196.png"/><Relationship Id="rId255" Type="http://schemas.openxmlformats.org/officeDocument/2006/relationships/customXml" Target="../ink/ink313.xml"/><Relationship Id="rId40" Type="http://schemas.openxmlformats.org/officeDocument/2006/relationships/customXml" Target="../ink/ink205.xml"/><Relationship Id="rId115" Type="http://schemas.openxmlformats.org/officeDocument/2006/relationships/image" Target="../media/image238.png"/><Relationship Id="rId136" Type="http://schemas.openxmlformats.org/officeDocument/2006/relationships/customXml" Target="../ink/ink253.xml"/><Relationship Id="rId157" Type="http://schemas.openxmlformats.org/officeDocument/2006/relationships/customXml" Target="../ink/ink264.xml"/><Relationship Id="rId178" Type="http://schemas.openxmlformats.org/officeDocument/2006/relationships/image" Target="../media/image269.png"/><Relationship Id="rId61" Type="http://schemas.openxmlformats.org/officeDocument/2006/relationships/image" Target="../media/image212.png"/><Relationship Id="rId82" Type="http://schemas.openxmlformats.org/officeDocument/2006/relationships/customXml" Target="../ink/ink226.xml"/><Relationship Id="rId199" Type="http://schemas.openxmlformats.org/officeDocument/2006/relationships/customXml" Target="../ink/ink285.xml"/><Relationship Id="rId203" Type="http://schemas.openxmlformats.org/officeDocument/2006/relationships/customXml" Target="../ink/ink287.xml"/><Relationship Id="rId19" Type="http://schemas.openxmlformats.org/officeDocument/2006/relationships/image" Target="../media/image191.png"/><Relationship Id="rId224" Type="http://schemas.openxmlformats.org/officeDocument/2006/relationships/image" Target="../media/image292.png"/><Relationship Id="rId245" Type="http://schemas.openxmlformats.org/officeDocument/2006/relationships/customXml" Target="../ink/ink308.xml"/><Relationship Id="rId266" Type="http://schemas.openxmlformats.org/officeDocument/2006/relationships/image" Target="../media/image313.png"/><Relationship Id="rId30" Type="http://schemas.openxmlformats.org/officeDocument/2006/relationships/customXml" Target="../ink/ink200.xml"/><Relationship Id="rId105" Type="http://schemas.openxmlformats.org/officeDocument/2006/relationships/image" Target="../media/image233.png"/><Relationship Id="rId126" Type="http://schemas.openxmlformats.org/officeDocument/2006/relationships/customXml" Target="../ink/ink248.xml"/><Relationship Id="rId147" Type="http://schemas.openxmlformats.org/officeDocument/2006/relationships/image" Target="../media/image254.png"/><Relationship Id="rId168" Type="http://schemas.openxmlformats.org/officeDocument/2006/relationships/image" Target="../media/image264.png"/><Relationship Id="rId51" Type="http://schemas.openxmlformats.org/officeDocument/2006/relationships/image" Target="../media/image207.png"/><Relationship Id="rId72" Type="http://schemas.openxmlformats.org/officeDocument/2006/relationships/customXml" Target="../ink/ink221.xml"/><Relationship Id="rId93" Type="http://schemas.openxmlformats.org/officeDocument/2006/relationships/image" Target="../media/image227.png"/><Relationship Id="rId189" Type="http://schemas.openxmlformats.org/officeDocument/2006/relationships/customXml" Target="../ink/ink280.xml"/><Relationship Id="rId3" Type="http://schemas.openxmlformats.org/officeDocument/2006/relationships/image" Target="../media/image183.png"/><Relationship Id="rId214" Type="http://schemas.openxmlformats.org/officeDocument/2006/relationships/image" Target="../media/image287.png"/><Relationship Id="rId235" Type="http://schemas.openxmlformats.org/officeDocument/2006/relationships/customXml" Target="../ink/ink303.xml"/><Relationship Id="rId256" Type="http://schemas.openxmlformats.org/officeDocument/2006/relationships/image" Target="../media/image308.png"/><Relationship Id="rId116" Type="http://schemas.openxmlformats.org/officeDocument/2006/relationships/customXml" Target="../ink/ink243.xml"/><Relationship Id="rId137" Type="http://schemas.openxmlformats.org/officeDocument/2006/relationships/image" Target="../media/image249.png"/><Relationship Id="rId158" Type="http://schemas.openxmlformats.org/officeDocument/2006/relationships/image" Target="../media/image259.png"/><Relationship Id="rId20" Type="http://schemas.openxmlformats.org/officeDocument/2006/relationships/customXml" Target="../ink/ink195.xml"/><Relationship Id="rId41" Type="http://schemas.openxmlformats.org/officeDocument/2006/relationships/image" Target="../media/image202.png"/><Relationship Id="rId62" Type="http://schemas.openxmlformats.org/officeDocument/2006/relationships/customXml" Target="../ink/ink216.xml"/><Relationship Id="rId83" Type="http://schemas.openxmlformats.org/officeDocument/2006/relationships/image" Target="../media/image222.png"/><Relationship Id="rId179" Type="http://schemas.openxmlformats.org/officeDocument/2006/relationships/customXml" Target="../ink/ink275.xml"/><Relationship Id="rId190" Type="http://schemas.openxmlformats.org/officeDocument/2006/relationships/image" Target="../media/image275.png"/><Relationship Id="rId204" Type="http://schemas.openxmlformats.org/officeDocument/2006/relationships/image" Target="../media/image282.png"/><Relationship Id="rId225" Type="http://schemas.openxmlformats.org/officeDocument/2006/relationships/customXml" Target="../ink/ink298.xml"/><Relationship Id="rId246" Type="http://schemas.openxmlformats.org/officeDocument/2006/relationships/image" Target="../media/image303.png"/><Relationship Id="rId267" Type="http://schemas.openxmlformats.org/officeDocument/2006/relationships/customXml" Target="../ink/ink319.xml"/><Relationship Id="rId106" Type="http://schemas.openxmlformats.org/officeDocument/2006/relationships/customXml" Target="../ink/ink238.xml"/><Relationship Id="rId127" Type="http://schemas.openxmlformats.org/officeDocument/2006/relationships/image" Target="../media/image244.png"/><Relationship Id="rId10" Type="http://schemas.openxmlformats.org/officeDocument/2006/relationships/customXml" Target="../ink/ink190.xml"/><Relationship Id="rId31" Type="http://schemas.openxmlformats.org/officeDocument/2006/relationships/image" Target="../media/image197.png"/><Relationship Id="rId52" Type="http://schemas.openxmlformats.org/officeDocument/2006/relationships/customXml" Target="../ink/ink211.xml"/><Relationship Id="rId73" Type="http://schemas.openxmlformats.org/officeDocument/2006/relationships/image" Target="../media/image218.png"/><Relationship Id="rId94" Type="http://schemas.openxmlformats.org/officeDocument/2006/relationships/customXml" Target="../ink/ink232.xml"/><Relationship Id="rId148" Type="http://schemas.openxmlformats.org/officeDocument/2006/relationships/customXml" Target="../ink/ink259.xml"/><Relationship Id="rId169" Type="http://schemas.openxmlformats.org/officeDocument/2006/relationships/customXml" Target="../ink/ink270.xml"/><Relationship Id="rId4" Type="http://schemas.openxmlformats.org/officeDocument/2006/relationships/customXml" Target="../ink/ink187.xml"/><Relationship Id="rId180" Type="http://schemas.openxmlformats.org/officeDocument/2006/relationships/image" Target="../media/image270.png"/><Relationship Id="rId215" Type="http://schemas.openxmlformats.org/officeDocument/2006/relationships/customXml" Target="../ink/ink293.xml"/><Relationship Id="rId236" Type="http://schemas.openxmlformats.org/officeDocument/2006/relationships/image" Target="../media/image298.png"/><Relationship Id="rId257" Type="http://schemas.openxmlformats.org/officeDocument/2006/relationships/customXml" Target="../ink/ink314.xml"/><Relationship Id="rId42" Type="http://schemas.openxmlformats.org/officeDocument/2006/relationships/customXml" Target="../ink/ink206.xml"/><Relationship Id="rId84" Type="http://schemas.openxmlformats.org/officeDocument/2006/relationships/customXml" Target="../ink/ink227.xml"/><Relationship Id="rId138" Type="http://schemas.openxmlformats.org/officeDocument/2006/relationships/customXml" Target="../ink/ink254.xml"/><Relationship Id="rId191" Type="http://schemas.openxmlformats.org/officeDocument/2006/relationships/customXml" Target="../ink/ink281.xml"/><Relationship Id="rId205" Type="http://schemas.openxmlformats.org/officeDocument/2006/relationships/customXml" Target="../ink/ink288.xml"/><Relationship Id="rId247" Type="http://schemas.openxmlformats.org/officeDocument/2006/relationships/customXml" Target="../ink/ink309.xml"/><Relationship Id="rId107" Type="http://schemas.openxmlformats.org/officeDocument/2006/relationships/image" Target="../media/image234.png"/><Relationship Id="rId11" Type="http://schemas.openxmlformats.org/officeDocument/2006/relationships/image" Target="../media/image187.png"/><Relationship Id="rId53" Type="http://schemas.openxmlformats.org/officeDocument/2006/relationships/image" Target="../media/image208.png"/><Relationship Id="rId149" Type="http://schemas.openxmlformats.org/officeDocument/2006/relationships/image" Target="../media/image255.png"/></Relationships>
</file>

<file path=ppt/slides/_rels/slide7.xml.rels><?xml version="1.0" encoding="UTF-8" standalone="yes"?>
<Relationships xmlns="http://schemas.openxmlformats.org/package/2006/relationships"><Relationship Id="rId117" Type="http://schemas.openxmlformats.org/officeDocument/2006/relationships/image" Target="../media/image374.png"/><Relationship Id="rId21" Type="http://schemas.openxmlformats.org/officeDocument/2006/relationships/image" Target="../media/image326.png"/><Relationship Id="rId63" Type="http://schemas.openxmlformats.org/officeDocument/2006/relationships/image" Target="../media/image347.png"/><Relationship Id="rId159" Type="http://schemas.openxmlformats.org/officeDocument/2006/relationships/image" Target="../media/image395.png"/><Relationship Id="rId170" Type="http://schemas.openxmlformats.org/officeDocument/2006/relationships/customXml" Target="../ink/ink407.xml"/><Relationship Id="rId226" Type="http://schemas.openxmlformats.org/officeDocument/2006/relationships/customXml" Target="../ink/ink435.xml"/><Relationship Id="rId268" Type="http://schemas.openxmlformats.org/officeDocument/2006/relationships/customXml" Target="../ink/ink456.xml"/><Relationship Id="rId32" Type="http://schemas.openxmlformats.org/officeDocument/2006/relationships/customXml" Target="../ink/ink338.xml"/><Relationship Id="rId74" Type="http://schemas.openxmlformats.org/officeDocument/2006/relationships/customXml" Target="../ink/ink359.xml"/><Relationship Id="rId128" Type="http://schemas.openxmlformats.org/officeDocument/2006/relationships/customXml" Target="../ink/ink386.xml"/><Relationship Id="rId5" Type="http://schemas.openxmlformats.org/officeDocument/2006/relationships/image" Target="../media/image319.png"/><Relationship Id="rId181" Type="http://schemas.openxmlformats.org/officeDocument/2006/relationships/image" Target="../media/image406.png"/><Relationship Id="rId237" Type="http://schemas.openxmlformats.org/officeDocument/2006/relationships/image" Target="../media/image434.png"/><Relationship Id="rId279" Type="http://schemas.openxmlformats.org/officeDocument/2006/relationships/image" Target="../media/image454.png"/><Relationship Id="rId43" Type="http://schemas.openxmlformats.org/officeDocument/2006/relationships/image" Target="../media/image337.png"/><Relationship Id="rId139" Type="http://schemas.openxmlformats.org/officeDocument/2006/relationships/image" Target="../media/image385.png"/><Relationship Id="rId290" Type="http://schemas.openxmlformats.org/officeDocument/2006/relationships/customXml" Target="../ink/ink467.xml"/><Relationship Id="rId85" Type="http://schemas.openxmlformats.org/officeDocument/2006/relationships/image" Target="../media/image358.png"/><Relationship Id="rId150" Type="http://schemas.openxmlformats.org/officeDocument/2006/relationships/customXml" Target="../ink/ink397.xml"/><Relationship Id="rId192" Type="http://schemas.openxmlformats.org/officeDocument/2006/relationships/customXml" Target="../ink/ink418.xml"/><Relationship Id="rId206" Type="http://schemas.openxmlformats.org/officeDocument/2006/relationships/customXml" Target="../ink/ink425.xml"/><Relationship Id="rId248" Type="http://schemas.openxmlformats.org/officeDocument/2006/relationships/customXml" Target="../ink/ink446.xml"/><Relationship Id="rId12" Type="http://schemas.openxmlformats.org/officeDocument/2006/relationships/customXml" Target="../ink/ink328.xml"/><Relationship Id="rId108" Type="http://schemas.openxmlformats.org/officeDocument/2006/relationships/customXml" Target="../ink/ink376.xml"/><Relationship Id="rId54" Type="http://schemas.openxmlformats.org/officeDocument/2006/relationships/customXml" Target="../ink/ink349.xml"/><Relationship Id="rId75" Type="http://schemas.openxmlformats.org/officeDocument/2006/relationships/image" Target="../media/image353.png"/><Relationship Id="rId96" Type="http://schemas.openxmlformats.org/officeDocument/2006/relationships/customXml" Target="../ink/ink370.xml"/><Relationship Id="rId140" Type="http://schemas.openxmlformats.org/officeDocument/2006/relationships/customXml" Target="../ink/ink392.xml"/><Relationship Id="rId161" Type="http://schemas.openxmlformats.org/officeDocument/2006/relationships/image" Target="../media/image396.png"/><Relationship Id="rId182" Type="http://schemas.openxmlformats.org/officeDocument/2006/relationships/customXml" Target="../ink/ink413.xml"/><Relationship Id="rId217" Type="http://schemas.openxmlformats.org/officeDocument/2006/relationships/image" Target="../media/image424.png"/><Relationship Id="rId6" Type="http://schemas.openxmlformats.org/officeDocument/2006/relationships/customXml" Target="../ink/ink325.xml"/><Relationship Id="rId238" Type="http://schemas.openxmlformats.org/officeDocument/2006/relationships/customXml" Target="../ink/ink441.xml"/><Relationship Id="rId259" Type="http://schemas.openxmlformats.org/officeDocument/2006/relationships/image" Target="../media/image445.png"/><Relationship Id="rId23" Type="http://schemas.openxmlformats.org/officeDocument/2006/relationships/image" Target="../media/image327.png"/><Relationship Id="rId119" Type="http://schemas.openxmlformats.org/officeDocument/2006/relationships/image" Target="../media/image375.png"/><Relationship Id="rId270" Type="http://schemas.openxmlformats.org/officeDocument/2006/relationships/customXml" Target="../ink/ink457.xml"/><Relationship Id="rId291" Type="http://schemas.openxmlformats.org/officeDocument/2006/relationships/image" Target="../media/image460.png"/><Relationship Id="rId44" Type="http://schemas.openxmlformats.org/officeDocument/2006/relationships/customXml" Target="../ink/ink344.xml"/><Relationship Id="rId65" Type="http://schemas.openxmlformats.org/officeDocument/2006/relationships/image" Target="../media/image348.png"/><Relationship Id="rId86" Type="http://schemas.openxmlformats.org/officeDocument/2006/relationships/customXml" Target="../ink/ink365.xml"/><Relationship Id="rId130" Type="http://schemas.openxmlformats.org/officeDocument/2006/relationships/customXml" Target="../ink/ink387.xml"/><Relationship Id="rId151" Type="http://schemas.openxmlformats.org/officeDocument/2006/relationships/image" Target="../media/image391.png"/><Relationship Id="rId172" Type="http://schemas.openxmlformats.org/officeDocument/2006/relationships/customXml" Target="../ink/ink408.xml"/><Relationship Id="rId193" Type="http://schemas.openxmlformats.org/officeDocument/2006/relationships/image" Target="../media/image412.png"/><Relationship Id="rId207" Type="http://schemas.openxmlformats.org/officeDocument/2006/relationships/image" Target="../media/image419.png"/><Relationship Id="rId228" Type="http://schemas.openxmlformats.org/officeDocument/2006/relationships/customXml" Target="../ink/ink436.xml"/><Relationship Id="rId249" Type="http://schemas.openxmlformats.org/officeDocument/2006/relationships/image" Target="../media/image440.png"/><Relationship Id="rId13" Type="http://schemas.openxmlformats.org/officeDocument/2006/relationships/image" Target="../media/image323.png"/><Relationship Id="rId109" Type="http://schemas.openxmlformats.org/officeDocument/2006/relationships/image" Target="../media/image370.png"/><Relationship Id="rId260" Type="http://schemas.openxmlformats.org/officeDocument/2006/relationships/customXml" Target="../ink/ink452.xml"/><Relationship Id="rId281" Type="http://schemas.openxmlformats.org/officeDocument/2006/relationships/image" Target="../media/image455.png"/><Relationship Id="rId34" Type="http://schemas.openxmlformats.org/officeDocument/2006/relationships/customXml" Target="../ink/ink339.xml"/><Relationship Id="rId55" Type="http://schemas.openxmlformats.org/officeDocument/2006/relationships/image" Target="../media/image343.png"/><Relationship Id="rId76" Type="http://schemas.openxmlformats.org/officeDocument/2006/relationships/customXml" Target="../ink/ink360.xml"/><Relationship Id="rId97" Type="http://schemas.openxmlformats.org/officeDocument/2006/relationships/image" Target="../media/image364.png"/><Relationship Id="rId120" Type="http://schemas.openxmlformats.org/officeDocument/2006/relationships/customXml" Target="../ink/ink382.xml"/><Relationship Id="rId141" Type="http://schemas.openxmlformats.org/officeDocument/2006/relationships/image" Target="../media/image386.png"/><Relationship Id="rId7" Type="http://schemas.openxmlformats.org/officeDocument/2006/relationships/image" Target="../media/image320.png"/><Relationship Id="rId162" Type="http://schemas.openxmlformats.org/officeDocument/2006/relationships/customXml" Target="../ink/ink403.xml"/><Relationship Id="rId183" Type="http://schemas.openxmlformats.org/officeDocument/2006/relationships/image" Target="../media/image407.png"/><Relationship Id="rId218" Type="http://schemas.openxmlformats.org/officeDocument/2006/relationships/customXml" Target="../ink/ink431.xml"/><Relationship Id="rId239" Type="http://schemas.openxmlformats.org/officeDocument/2006/relationships/image" Target="../media/image435.png"/><Relationship Id="rId250" Type="http://schemas.openxmlformats.org/officeDocument/2006/relationships/customXml" Target="../ink/ink447.xml"/><Relationship Id="rId271" Type="http://schemas.openxmlformats.org/officeDocument/2006/relationships/image" Target="../media/image451.png"/><Relationship Id="rId292" Type="http://schemas.openxmlformats.org/officeDocument/2006/relationships/customXml" Target="../ink/ink468.xml"/><Relationship Id="rId24" Type="http://schemas.openxmlformats.org/officeDocument/2006/relationships/customXml" Target="../ink/ink334.xml"/><Relationship Id="rId45" Type="http://schemas.openxmlformats.org/officeDocument/2006/relationships/image" Target="../media/image338.png"/><Relationship Id="rId66" Type="http://schemas.openxmlformats.org/officeDocument/2006/relationships/customXml" Target="../ink/ink355.xml"/><Relationship Id="rId87" Type="http://schemas.openxmlformats.org/officeDocument/2006/relationships/image" Target="../media/image359.png"/><Relationship Id="rId110" Type="http://schemas.openxmlformats.org/officeDocument/2006/relationships/customXml" Target="../ink/ink377.xml"/><Relationship Id="rId131" Type="http://schemas.openxmlformats.org/officeDocument/2006/relationships/image" Target="../media/image381.png"/><Relationship Id="rId152" Type="http://schemas.openxmlformats.org/officeDocument/2006/relationships/customXml" Target="../ink/ink398.xml"/><Relationship Id="rId173" Type="http://schemas.openxmlformats.org/officeDocument/2006/relationships/image" Target="../media/image402.png"/><Relationship Id="rId194" Type="http://schemas.openxmlformats.org/officeDocument/2006/relationships/customXml" Target="../ink/ink419.xml"/><Relationship Id="rId208" Type="http://schemas.openxmlformats.org/officeDocument/2006/relationships/customXml" Target="../ink/ink426.xml"/><Relationship Id="rId229" Type="http://schemas.openxmlformats.org/officeDocument/2006/relationships/image" Target="../media/image430.png"/><Relationship Id="rId240" Type="http://schemas.openxmlformats.org/officeDocument/2006/relationships/customXml" Target="../ink/ink442.xml"/><Relationship Id="rId261" Type="http://schemas.openxmlformats.org/officeDocument/2006/relationships/image" Target="../media/image446.png"/><Relationship Id="rId14" Type="http://schemas.openxmlformats.org/officeDocument/2006/relationships/customXml" Target="../ink/ink329.xml"/><Relationship Id="rId35" Type="http://schemas.openxmlformats.org/officeDocument/2006/relationships/image" Target="../media/image333.png"/><Relationship Id="rId56" Type="http://schemas.openxmlformats.org/officeDocument/2006/relationships/customXml" Target="../ink/ink350.xml"/><Relationship Id="rId77" Type="http://schemas.openxmlformats.org/officeDocument/2006/relationships/image" Target="../media/image354.png"/><Relationship Id="rId100" Type="http://schemas.openxmlformats.org/officeDocument/2006/relationships/customXml" Target="../ink/ink372.xml"/><Relationship Id="rId282" Type="http://schemas.openxmlformats.org/officeDocument/2006/relationships/customXml" Target="../ink/ink463.xml"/><Relationship Id="rId8" Type="http://schemas.openxmlformats.org/officeDocument/2006/relationships/customXml" Target="../ink/ink326.xml"/><Relationship Id="rId98" Type="http://schemas.openxmlformats.org/officeDocument/2006/relationships/customXml" Target="../ink/ink371.xml"/><Relationship Id="rId121" Type="http://schemas.openxmlformats.org/officeDocument/2006/relationships/image" Target="../media/image376.png"/><Relationship Id="rId142" Type="http://schemas.openxmlformats.org/officeDocument/2006/relationships/customXml" Target="../ink/ink393.xml"/><Relationship Id="rId163" Type="http://schemas.openxmlformats.org/officeDocument/2006/relationships/image" Target="../media/image397.png"/><Relationship Id="rId184" Type="http://schemas.openxmlformats.org/officeDocument/2006/relationships/customXml" Target="../ink/ink414.xml"/><Relationship Id="rId219" Type="http://schemas.openxmlformats.org/officeDocument/2006/relationships/image" Target="../media/image425.png"/><Relationship Id="rId230" Type="http://schemas.openxmlformats.org/officeDocument/2006/relationships/customXml" Target="../ink/ink437.xml"/><Relationship Id="rId251" Type="http://schemas.openxmlformats.org/officeDocument/2006/relationships/image" Target="../media/image441.png"/><Relationship Id="rId25" Type="http://schemas.openxmlformats.org/officeDocument/2006/relationships/image" Target="../media/image328.png"/><Relationship Id="rId46" Type="http://schemas.openxmlformats.org/officeDocument/2006/relationships/customXml" Target="../ink/ink345.xml"/><Relationship Id="rId67" Type="http://schemas.openxmlformats.org/officeDocument/2006/relationships/image" Target="../media/image349.png"/><Relationship Id="rId272" Type="http://schemas.openxmlformats.org/officeDocument/2006/relationships/customXml" Target="../ink/ink458.xml"/><Relationship Id="rId293" Type="http://schemas.openxmlformats.org/officeDocument/2006/relationships/image" Target="../media/image461.png"/><Relationship Id="rId88" Type="http://schemas.openxmlformats.org/officeDocument/2006/relationships/customXml" Target="../ink/ink366.xml"/><Relationship Id="rId111" Type="http://schemas.openxmlformats.org/officeDocument/2006/relationships/image" Target="../media/image371.png"/><Relationship Id="rId132" Type="http://schemas.openxmlformats.org/officeDocument/2006/relationships/customXml" Target="../ink/ink388.xml"/><Relationship Id="rId153" Type="http://schemas.openxmlformats.org/officeDocument/2006/relationships/image" Target="../media/image392.png"/><Relationship Id="rId174" Type="http://schemas.openxmlformats.org/officeDocument/2006/relationships/customXml" Target="../ink/ink409.xml"/><Relationship Id="rId195" Type="http://schemas.openxmlformats.org/officeDocument/2006/relationships/image" Target="../media/image413.png"/><Relationship Id="rId209" Type="http://schemas.openxmlformats.org/officeDocument/2006/relationships/image" Target="../media/image420.png"/><Relationship Id="rId220" Type="http://schemas.openxmlformats.org/officeDocument/2006/relationships/customXml" Target="../ink/ink432.xml"/><Relationship Id="rId241" Type="http://schemas.openxmlformats.org/officeDocument/2006/relationships/image" Target="../media/image436.png"/><Relationship Id="rId15" Type="http://schemas.openxmlformats.org/officeDocument/2006/relationships/image" Target="../media/image136.png"/><Relationship Id="rId36" Type="http://schemas.openxmlformats.org/officeDocument/2006/relationships/customXml" Target="../ink/ink340.xml"/><Relationship Id="rId57" Type="http://schemas.openxmlformats.org/officeDocument/2006/relationships/image" Target="../media/image344.png"/><Relationship Id="rId262" Type="http://schemas.openxmlformats.org/officeDocument/2006/relationships/customXml" Target="../ink/ink453.xml"/><Relationship Id="rId283" Type="http://schemas.openxmlformats.org/officeDocument/2006/relationships/image" Target="../media/image456.png"/><Relationship Id="rId78" Type="http://schemas.openxmlformats.org/officeDocument/2006/relationships/customXml" Target="../ink/ink361.xml"/><Relationship Id="rId99" Type="http://schemas.openxmlformats.org/officeDocument/2006/relationships/image" Target="../media/image365.png"/><Relationship Id="rId101" Type="http://schemas.openxmlformats.org/officeDocument/2006/relationships/image" Target="../media/image366.png"/><Relationship Id="rId122" Type="http://schemas.openxmlformats.org/officeDocument/2006/relationships/customXml" Target="../ink/ink383.xml"/><Relationship Id="rId143" Type="http://schemas.openxmlformats.org/officeDocument/2006/relationships/image" Target="../media/image387.png"/><Relationship Id="rId164" Type="http://schemas.openxmlformats.org/officeDocument/2006/relationships/customXml" Target="../ink/ink404.xml"/><Relationship Id="rId185" Type="http://schemas.openxmlformats.org/officeDocument/2006/relationships/image" Target="../media/image408.png"/><Relationship Id="rId9" Type="http://schemas.openxmlformats.org/officeDocument/2006/relationships/image" Target="../media/image321.png"/><Relationship Id="rId210" Type="http://schemas.openxmlformats.org/officeDocument/2006/relationships/customXml" Target="../ink/ink427.xml"/><Relationship Id="rId26" Type="http://schemas.openxmlformats.org/officeDocument/2006/relationships/customXml" Target="../ink/ink335.xml"/><Relationship Id="rId231" Type="http://schemas.openxmlformats.org/officeDocument/2006/relationships/image" Target="../media/image431.png"/><Relationship Id="rId252" Type="http://schemas.openxmlformats.org/officeDocument/2006/relationships/customXml" Target="../ink/ink448.xml"/><Relationship Id="rId273" Type="http://schemas.openxmlformats.org/officeDocument/2006/relationships/image" Target="../media/image6.png"/><Relationship Id="rId294" Type="http://schemas.openxmlformats.org/officeDocument/2006/relationships/customXml" Target="../ink/ink469.xml"/><Relationship Id="rId47" Type="http://schemas.openxmlformats.org/officeDocument/2006/relationships/image" Target="../media/image339.png"/><Relationship Id="rId68" Type="http://schemas.openxmlformats.org/officeDocument/2006/relationships/customXml" Target="../ink/ink356.xml"/><Relationship Id="rId89" Type="http://schemas.openxmlformats.org/officeDocument/2006/relationships/image" Target="../media/image360.png"/><Relationship Id="rId112" Type="http://schemas.openxmlformats.org/officeDocument/2006/relationships/customXml" Target="../ink/ink378.xml"/><Relationship Id="rId133" Type="http://schemas.openxmlformats.org/officeDocument/2006/relationships/image" Target="../media/image382.png"/><Relationship Id="rId154" Type="http://schemas.openxmlformats.org/officeDocument/2006/relationships/customXml" Target="../ink/ink399.xml"/><Relationship Id="rId175" Type="http://schemas.openxmlformats.org/officeDocument/2006/relationships/image" Target="../media/image403.png"/><Relationship Id="rId196" Type="http://schemas.openxmlformats.org/officeDocument/2006/relationships/customXml" Target="../ink/ink420.xml"/><Relationship Id="rId200" Type="http://schemas.openxmlformats.org/officeDocument/2006/relationships/customXml" Target="../ink/ink422.xml"/><Relationship Id="rId16" Type="http://schemas.openxmlformats.org/officeDocument/2006/relationships/customXml" Target="../ink/ink330.xml"/><Relationship Id="rId221" Type="http://schemas.openxmlformats.org/officeDocument/2006/relationships/image" Target="../media/image426.png"/><Relationship Id="rId242" Type="http://schemas.openxmlformats.org/officeDocument/2006/relationships/customXml" Target="../ink/ink443.xml"/><Relationship Id="rId263" Type="http://schemas.openxmlformats.org/officeDocument/2006/relationships/image" Target="../media/image447.png"/><Relationship Id="rId284" Type="http://schemas.openxmlformats.org/officeDocument/2006/relationships/customXml" Target="../ink/ink464.xml"/><Relationship Id="rId37" Type="http://schemas.openxmlformats.org/officeDocument/2006/relationships/image" Target="../media/image334.png"/><Relationship Id="rId58" Type="http://schemas.openxmlformats.org/officeDocument/2006/relationships/customXml" Target="../ink/ink351.xml"/><Relationship Id="rId79" Type="http://schemas.openxmlformats.org/officeDocument/2006/relationships/image" Target="../media/image355.png"/><Relationship Id="rId102" Type="http://schemas.openxmlformats.org/officeDocument/2006/relationships/customXml" Target="../ink/ink373.xml"/><Relationship Id="rId123" Type="http://schemas.openxmlformats.org/officeDocument/2006/relationships/image" Target="../media/image377.png"/><Relationship Id="rId144" Type="http://schemas.openxmlformats.org/officeDocument/2006/relationships/customXml" Target="../ink/ink394.xml"/><Relationship Id="rId90" Type="http://schemas.openxmlformats.org/officeDocument/2006/relationships/customXml" Target="../ink/ink367.xml"/><Relationship Id="rId165" Type="http://schemas.openxmlformats.org/officeDocument/2006/relationships/image" Target="../media/image398.png"/><Relationship Id="rId186" Type="http://schemas.openxmlformats.org/officeDocument/2006/relationships/customXml" Target="../ink/ink415.xml"/><Relationship Id="rId211" Type="http://schemas.openxmlformats.org/officeDocument/2006/relationships/image" Target="../media/image421.png"/><Relationship Id="rId232" Type="http://schemas.openxmlformats.org/officeDocument/2006/relationships/customXml" Target="../ink/ink438.xml"/><Relationship Id="rId253" Type="http://schemas.openxmlformats.org/officeDocument/2006/relationships/image" Target="../media/image442.png"/><Relationship Id="rId274" Type="http://schemas.openxmlformats.org/officeDocument/2006/relationships/customXml" Target="../ink/ink459.xml"/><Relationship Id="rId295" Type="http://schemas.openxmlformats.org/officeDocument/2006/relationships/image" Target="../media/image462.png"/><Relationship Id="rId27" Type="http://schemas.openxmlformats.org/officeDocument/2006/relationships/image" Target="../media/image329.png"/><Relationship Id="rId48" Type="http://schemas.openxmlformats.org/officeDocument/2006/relationships/customXml" Target="../ink/ink346.xml"/><Relationship Id="rId69" Type="http://schemas.openxmlformats.org/officeDocument/2006/relationships/image" Target="../media/image350.png"/><Relationship Id="rId113" Type="http://schemas.openxmlformats.org/officeDocument/2006/relationships/image" Target="../media/image372.png"/><Relationship Id="rId134" Type="http://schemas.openxmlformats.org/officeDocument/2006/relationships/customXml" Target="../ink/ink389.xml"/><Relationship Id="rId80" Type="http://schemas.openxmlformats.org/officeDocument/2006/relationships/customXml" Target="../ink/ink362.xml"/><Relationship Id="rId155" Type="http://schemas.openxmlformats.org/officeDocument/2006/relationships/image" Target="../media/image393.png"/><Relationship Id="rId176" Type="http://schemas.openxmlformats.org/officeDocument/2006/relationships/customXml" Target="../ink/ink410.xml"/><Relationship Id="rId197" Type="http://schemas.openxmlformats.org/officeDocument/2006/relationships/image" Target="../media/image414.png"/><Relationship Id="rId201" Type="http://schemas.openxmlformats.org/officeDocument/2006/relationships/image" Target="../media/image416.png"/><Relationship Id="rId222" Type="http://schemas.openxmlformats.org/officeDocument/2006/relationships/customXml" Target="../ink/ink433.xml"/><Relationship Id="rId243" Type="http://schemas.openxmlformats.org/officeDocument/2006/relationships/image" Target="../media/image437.png"/><Relationship Id="rId264" Type="http://schemas.openxmlformats.org/officeDocument/2006/relationships/customXml" Target="../ink/ink454.xml"/><Relationship Id="rId285" Type="http://schemas.openxmlformats.org/officeDocument/2006/relationships/image" Target="../media/image457.png"/><Relationship Id="rId17" Type="http://schemas.openxmlformats.org/officeDocument/2006/relationships/image" Target="../media/image324.png"/><Relationship Id="rId38" Type="http://schemas.openxmlformats.org/officeDocument/2006/relationships/customXml" Target="../ink/ink341.xml"/><Relationship Id="rId59" Type="http://schemas.openxmlformats.org/officeDocument/2006/relationships/image" Target="../media/image345.png"/><Relationship Id="rId103" Type="http://schemas.openxmlformats.org/officeDocument/2006/relationships/image" Target="../media/image367.png"/><Relationship Id="rId124" Type="http://schemas.openxmlformats.org/officeDocument/2006/relationships/customXml" Target="../ink/ink384.xml"/><Relationship Id="rId70" Type="http://schemas.openxmlformats.org/officeDocument/2006/relationships/customXml" Target="../ink/ink357.xml"/><Relationship Id="rId91" Type="http://schemas.openxmlformats.org/officeDocument/2006/relationships/image" Target="../media/image361.png"/><Relationship Id="rId145" Type="http://schemas.openxmlformats.org/officeDocument/2006/relationships/image" Target="../media/image388.png"/><Relationship Id="rId166" Type="http://schemas.openxmlformats.org/officeDocument/2006/relationships/customXml" Target="../ink/ink405.xml"/><Relationship Id="rId187" Type="http://schemas.openxmlformats.org/officeDocument/2006/relationships/image" Target="../media/image409.png"/><Relationship Id="rId1" Type="http://schemas.openxmlformats.org/officeDocument/2006/relationships/slideLayout" Target="../slideLayouts/slideLayout7.xml"/><Relationship Id="rId212" Type="http://schemas.openxmlformats.org/officeDocument/2006/relationships/customXml" Target="../ink/ink428.xml"/><Relationship Id="rId233" Type="http://schemas.openxmlformats.org/officeDocument/2006/relationships/image" Target="../media/image432.png"/><Relationship Id="rId254" Type="http://schemas.openxmlformats.org/officeDocument/2006/relationships/customXml" Target="../ink/ink449.xml"/><Relationship Id="rId28" Type="http://schemas.openxmlformats.org/officeDocument/2006/relationships/customXml" Target="../ink/ink336.xml"/><Relationship Id="rId49" Type="http://schemas.openxmlformats.org/officeDocument/2006/relationships/image" Target="../media/image340.png"/><Relationship Id="rId114" Type="http://schemas.openxmlformats.org/officeDocument/2006/relationships/customXml" Target="../ink/ink379.xml"/><Relationship Id="rId275" Type="http://schemas.openxmlformats.org/officeDocument/2006/relationships/image" Target="../media/image452.png"/><Relationship Id="rId296" Type="http://schemas.openxmlformats.org/officeDocument/2006/relationships/customXml" Target="../ink/ink470.xml"/><Relationship Id="rId60" Type="http://schemas.openxmlformats.org/officeDocument/2006/relationships/customXml" Target="../ink/ink352.xml"/><Relationship Id="rId81" Type="http://schemas.openxmlformats.org/officeDocument/2006/relationships/image" Target="../media/image356.png"/><Relationship Id="rId135" Type="http://schemas.openxmlformats.org/officeDocument/2006/relationships/image" Target="../media/image383.png"/><Relationship Id="rId156" Type="http://schemas.openxmlformats.org/officeDocument/2006/relationships/customXml" Target="../ink/ink400.xml"/><Relationship Id="rId177" Type="http://schemas.openxmlformats.org/officeDocument/2006/relationships/image" Target="../media/image404.png"/><Relationship Id="rId198" Type="http://schemas.openxmlformats.org/officeDocument/2006/relationships/customXml" Target="../ink/ink421.xml"/><Relationship Id="rId202" Type="http://schemas.openxmlformats.org/officeDocument/2006/relationships/customXml" Target="../ink/ink423.xml"/><Relationship Id="rId223" Type="http://schemas.openxmlformats.org/officeDocument/2006/relationships/image" Target="../media/image427.png"/><Relationship Id="rId244" Type="http://schemas.openxmlformats.org/officeDocument/2006/relationships/customXml" Target="../ink/ink444.xml"/><Relationship Id="rId18" Type="http://schemas.openxmlformats.org/officeDocument/2006/relationships/customXml" Target="../ink/ink331.xml"/><Relationship Id="rId39" Type="http://schemas.openxmlformats.org/officeDocument/2006/relationships/image" Target="../media/image335.png"/><Relationship Id="rId265" Type="http://schemas.openxmlformats.org/officeDocument/2006/relationships/image" Target="../media/image448.png"/><Relationship Id="rId286" Type="http://schemas.openxmlformats.org/officeDocument/2006/relationships/customXml" Target="../ink/ink465.xml"/><Relationship Id="rId50" Type="http://schemas.openxmlformats.org/officeDocument/2006/relationships/customXml" Target="../ink/ink347.xml"/><Relationship Id="rId104" Type="http://schemas.openxmlformats.org/officeDocument/2006/relationships/customXml" Target="../ink/ink374.xml"/><Relationship Id="rId125" Type="http://schemas.openxmlformats.org/officeDocument/2006/relationships/image" Target="../media/image378.png"/><Relationship Id="rId146" Type="http://schemas.openxmlformats.org/officeDocument/2006/relationships/customXml" Target="../ink/ink395.xml"/><Relationship Id="rId167" Type="http://schemas.openxmlformats.org/officeDocument/2006/relationships/image" Target="../media/image399.png"/><Relationship Id="rId188" Type="http://schemas.openxmlformats.org/officeDocument/2006/relationships/customXml" Target="../ink/ink416.xml"/><Relationship Id="rId71" Type="http://schemas.openxmlformats.org/officeDocument/2006/relationships/image" Target="../media/image351.png"/><Relationship Id="rId92" Type="http://schemas.openxmlformats.org/officeDocument/2006/relationships/customXml" Target="../ink/ink368.xml"/><Relationship Id="rId213" Type="http://schemas.openxmlformats.org/officeDocument/2006/relationships/image" Target="../media/image422.png"/><Relationship Id="rId234" Type="http://schemas.openxmlformats.org/officeDocument/2006/relationships/customXml" Target="../ink/ink439.xml"/><Relationship Id="rId2" Type="http://schemas.openxmlformats.org/officeDocument/2006/relationships/customXml" Target="../ink/ink323.xml"/><Relationship Id="rId29" Type="http://schemas.openxmlformats.org/officeDocument/2006/relationships/image" Target="../media/image330.png"/><Relationship Id="rId255" Type="http://schemas.openxmlformats.org/officeDocument/2006/relationships/image" Target="../media/image443.png"/><Relationship Id="rId276" Type="http://schemas.openxmlformats.org/officeDocument/2006/relationships/customXml" Target="../ink/ink460.xml"/><Relationship Id="rId297" Type="http://schemas.openxmlformats.org/officeDocument/2006/relationships/image" Target="../media/image463.png"/><Relationship Id="rId40" Type="http://schemas.openxmlformats.org/officeDocument/2006/relationships/customXml" Target="../ink/ink342.xml"/><Relationship Id="rId115" Type="http://schemas.openxmlformats.org/officeDocument/2006/relationships/image" Target="../media/image373.png"/><Relationship Id="rId136" Type="http://schemas.openxmlformats.org/officeDocument/2006/relationships/customXml" Target="../ink/ink390.xml"/><Relationship Id="rId157" Type="http://schemas.openxmlformats.org/officeDocument/2006/relationships/image" Target="../media/image394.png"/><Relationship Id="rId178" Type="http://schemas.openxmlformats.org/officeDocument/2006/relationships/customXml" Target="../ink/ink411.xml"/><Relationship Id="rId61" Type="http://schemas.openxmlformats.org/officeDocument/2006/relationships/image" Target="../media/image346.png"/><Relationship Id="rId82" Type="http://schemas.openxmlformats.org/officeDocument/2006/relationships/customXml" Target="../ink/ink363.xml"/><Relationship Id="rId199" Type="http://schemas.openxmlformats.org/officeDocument/2006/relationships/image" Target="../media/image415.png"/><Relationship Id="rId203" Type="http://schemas.openxmlformats.org/officeDocument/2006/relationships/image" Target="../media/image417.png"/><Relationship Id="rId19" Type="http://schemas.openxmlformats.org/officeDocument/2006/relationships/image" Target="../media/image325.png"/><Relationship Id="rId224" Type="http://schemas.openxmlformats.org/officeDocument/2006/relationships/customXml" Target="../ink/ink434.xml"/><Relationship Id="rId245" Type="http://schemas.openxmlformats.org/officeDocument/2006/relationships/image" Target="../media/image438.png"/><Relationship Id="rId266" Type="http://schemas.openxmlformats.org/officeDocument/2006/relationships/customXml" Target="../ink/ink455.xml"/><Relationship Id="rId287" Type="http://schemas.openxmlformats.org/officeDocument/2006/relationships/image" Target="../media/image458.png"/><Relationship Id="rId30" Type="http://schemas.openxmlformats.org/officeDocument/2006/relationships/customXml" Target="../ink/ink337.xml"/><Relationship Id="rId105" Type="http://schemas.openxmlformats.org/officeDocument/2006/relationships/image" Target="../media/image368.png"/><Relationship Id="rId126" Type="http://schemas.openxmlformats.org/officeDocument/2006/relationships/customXml" Target="../ink/ink385.xml"/><Relationship Id="rId147" Type="http://schemas.openxmlformats.org/officeDocument/2006/relationships/image" Target="../media/image389.png"/><Relationship Id="rId168" Type="http://schemas.openxmlformats.org/officeDocument/2006/relationships/customXml" Target="../ink/ink406.xml"/><Relationship Id="rId51" Type="http://schemas.openxmlformats.org/officeDocument/2006/relationships/image" Target="../media/image341.png"/><Relationship Id="rId72" Type="http://schemas.openxmlformats.org/officeDocument/2006/relationships/customXml" Target="../ink/ink358.xml"/><Relationship Id="rId93" Type="http://schemas.openxmlformats.org/officeDocument/2006/relationships/image" Target="../media/image362.png"/><Relationship Id="rId189" Type="http://schemas.openxmlformats.org/officeDocument/2006/relationships/image" Target="../media/image410.png"/><Relationship Id="rId3" Type="http://schemas.openxmlformats.org/officeDocument/2006/relationships/image" Target="../media/image318.png"/><Relationship Id="rId214" Type="http://schemas.openxmlformats.org/officeDocument/2006/relationships/customXml" Target="../ink/ink429.xml"/><Relationship Id="rId235" Type="http://schemas.openxmlformats.org/officeDocument/2006/relationships/image" Target="../media/image433.png"/><Relationship Id="rId256" Type="http://schemas.openxmlformats.org/officeDocument/2006/relationships/customXml" Target="../ink/ink450.xml"/><Relationship Id="rId277" Type="http://schemas.openxmlformats.org/officeDocument/2006/relationships/image" Target="../media/image453.png"/><Relationship Id="rId116" Type="http://schemas.openxmlformats.org/officeDocument/2006/relationships/customXml" Target="../ink/ink380.xml"/><Relationship Id="rId137" Type="http://schemas.openxmlformats.org/officeDocument/2006/relationships/image" Target="../media/image384.png"/><Relationship Id="rId158" Type="http://schemas.openxmlformats.org/officeDocument/2006/relationships/customXml" Target="../ink/ink401.xml"/><Relationship Id="rId20" Type="http://schemas.openxmlformats.org/officeDocument/2006/relationships/customXml" Target="../ink/ink332.xml"/><Relationship Id="rId41" Type="http://schemas.openxmlformats.org/officeDocument/2006/relationships/image" Target="../media/image336.png"/><Relationship Id="rId62" Type="http://schemas.openxmlformats.org/officeDocument/2006/relationships/customXml" Target="../ink/ink353.xml"/><Relationship Id="rId83" Type="http://schemas.openxmlformats.org/officeDocument/2006/relationships/image" Target="../media/image357.png"/><Relationship Id="rId179" Type="http://schemas.openxmlformats.org/officeDocument/2006/relationships/image" Target="../media/image405.png"/><Relationship Id="rId190" Type="http://schemas.openxmlformats.org/officeDocument/2006/relationships/customXml" Target="../ink/ink417.xml"/><Relationship Id="rId204" Type="http://schemas.openxmlformats.org/officeDocument/2006/relationships/customXml" Target="../ink/ink424.xml"/><Relationship Id="rId225" Type="http://schemas.openxmlformats.org/officeDocument/2006/relationships/image" Target="../media/image428.png"/><Relationship Id="rId246" Type="http://schemas.openxmlformats.org/officeDocument/2006/relationships/customXml" Target="../ink/ink445.xml"/><Relationship Id="rId267" Type="http://schemas.openxmlformats.org/officeDocument/2006/relationships/image" Target="../media/image449.png"/><Relationship Id="rId288" Type="http://schemas.openxmlformats.org/officeDocument/2006/relationships/customXml" Target="../ink/ink466.xml"/><Relationship Id="rId106" Type="http://schemas.openxmlformats.org/officeDocument/2006/relationships/customXml" Target="../ink/ink375.xml"/><Relationship Id="rId127" Type="http://schemas.openxmlformats.org/officeDocument/2006/relationships/image" Target="../media/image379.png"/><Relationship Id="rId10" Type="http://schemas.openxmlformats.org/officeDocument/2006/relationships/customXml" Target="../ink/ink327.xml"/><Relationship Id="rId31" Type="http://schemas.openxmlformats.org/officeDocument/2006/relationships/image" Target="../media/image331.png"/><Relationship Id="rId52" Type="http://schemas.openxmlformats.org/officeDocument/2006/relationships/customXml" Target="../ink/ink348.xml"/><Relationship Id="rId73" Type="http://schemas.openxmlformats.org/officeDocument/2006/relationships/image" Target="../media/image352.png"/><Relationship Id="rId94" Type="http://schemas.openxmlformats.org/officeDocument/2006/relationships/customXml" Target="../ink/ink369.xml"/><Relationship Id="rId148" Type="http://schemas.openxmlformats.org/officeDocument/2006/relationships/customXml" Target="../ink/ink396.xml"/><Relationship Id="rId169" Type="http://schemas.openxmlformats.org/officeDocument/2006/relationships/image" Target="../media/image400.png"/><Relationship Id="rId4" Type="http://schemas.openxmlformats.org/officeDocument/2006/relationships/customXml" Target="../ink/ink324.xml"/><Relationship Id="rId180" Type="http://schemas.openxmlformats.org/officeDocument/2006/relationships/customXml" Target="../ink/ink412.xml"/><Relationship Id="rId215" Type="http://schemas.openxmlformats.org/officeDocument/2006/relationships/image" Target="../media/image423.png"/><Relationship Id="rId236" Type="http://schemas.openxmlformats.org/officeDocument/2006/relationships/customXml" Target="../ink/ink440.xml"/><Relationship Id="rId257" Type="http://schemas.openxmlformats.org/officeDocument/2006/relationships/image" Target="../media/image444.png"/><Relationship Id="rId278" Type="http://schemas.openxmlformats.org/officeDocument/2006/relationships/customXml" Target="../ink/ink461.xml"/><Relationship Id="rId42" Type="http://schemas.openxmlformats.org/officeDocument/2006/relationships/customXml" Target="../ink/ink343.xml"/><Relationship Id="rId84" Type="http://schemas.openxmlformats.org/officeDocument/2006/relationships/customXml" Target="../ink/ink364.xml"/><Relationship Id="rId138" Type="http://schemas.openxmlformats.org/officeDocument/2006/relationships/customXml" Target="../ink/ink391.xml"/><Relationship Id="rId191" Type="http://schemas.openxmlformats.org/officeDocument/2006/relationships/image" Target="../media/image411.png"/><Relationship Id="rId205" Type="http://schemas.openxmlformats.org/officeDocument/2006/relationships/image" Target="../media/image418.png"/><Relationship Id="rId247" Type="http://schemas.openxmlformats.org/officeDocument/2006/relationships/image" Target="../media/image439.png"/><Relationship Id="rId107" Type="http://schemas.openxmlformats.org/officeDocument/2006/relationships/image" Target="../media/image369.png"/><Relationship Id="rId289" Type="http://schemas.openxmlformats.org/officeDocument/2006/relationships/image" Target="../media/image459.png"/><Relationship Id="rId11" Type="http://schemas.openxmlformats.org/officeDocument/2006/relationships/image" Target="../media/image322.png"/><Relationship Id="rId53" Type="http://schemas.openxmlformats.org/officeDocument/2006/relationships/image" Target="../media/image342.png"/><Relationship Id="rId149" Type="http://schemas.openxmlformats.org/officeDocument/2006/relationships/image" Target="../media/image390.png"/><Relationship Id="rId95" Type="http://schemas.openxmlformats.org/officeDocument/2006/relationships/image" Target="../media/image363.png"/><Relationship Id="rId160" Type="http://schemas.openxmlformats.org/officeDocument/2006/relationships/customXml" Target="../ink/ink402.xml"/><Relationship Id="rId216" Type="http://schemas.openxmlformats.org/officeDocument/2006/relationships/customXml" Target="../ink/ink430.xml"/><Relationship Id="rId258" Type="http://schemas.openxmlformats.org/officeDocument/2006/relationships/customXml" Target="../ink/ink451.xml"/><Relationship Id="rId22" Type="http://schemas.openxmlformats.org/officeDocument/2006/relationships/customXml" Target="../ink/ink333.xml"/><Relationship Id="rId64" Type="http://schemas.openxmlformats.org/officeDocument/2006/relationships/customXml" Target="../ink/ink354.xml"/><Relationship Id="rId118" Type="http://schemas.openxmlformats.org/officeDocument/2006/relationships/customXml" Target="../ink/ink381.xml"/><Relationship Id="rId171" Type="http://schemas.openxmlformats.org/officeDocument/2006/relationships/image" Target="../media/image401.png"/><Relationship Id="rId227" Type="http://schemas.openxmlformats.org/officeDocument/2006/relationships/image" Target="../media/image429.png"/><Relationship Id="rId269" Type="http://schemas.openxmlformats.org/officeDocument/2006/relationships/image" Target="../media/image450.png"/><Relationship Id="rId33" Type="http://schemas.openxmlformats.org/officeDocument/2006/relationships/image" Target="../media/image332.png"/><Relationship Id="rId129" Type="http://schemas.openxmlformats.org/officeDocument/2006/relationships/image" Target="../media/image380.png"/><Relationship Id="rId280" Type="http://schemas.openxmlformats.org/officeDocument/2006/relationships/customXml" Target="../ink/ink462.xml"/></Relationships>
</file>

<file path=ppt/slides/_rels/slide8.xml.rels><?xml version="1.0" encoding="UTF-8" standalone="yes"?>
<Relationships xmlns="http://schemas.openxmlformats.org/package/2006/relationships"><Relationship Id="rId117" Type="http://schemas.openxmlformats.org/officeDocument/2006/relationships/image" Target="../media/image521.png"/><Relationship Id="rId21" Type="http://schemas.openxmlformats.org/officeDocument/2006/relationships/image" Target="../media/image473.png"/><Relationship Id="rId42" Type="http://schemas.openxmlformats.org/officeDocument/2006/relationships/customXml" Target="../ink/ink491.xml"/><Relationship Id="rId63" Type="http://schemas.openxmlformats.org/officeDocument/2006/relationships/image" Target="../media/image494.png"/><Relationship Id="rId84" Type="http://schemas.openxmlformats.org/officeDocument/2006/relationships/customXml" Target="../ink/ink512.xml"/><Relationship Id="rId138" Type="http://schemas.openxmlformats.org/officeDocument/2006/relationships/customXml" Target="../ink/ink539.xml"/><Relationship Id="rId159" Type="http://schemas.openxmlformats.org/officeDocument/2006/relationships/image" Target="../media/image542.png"/><Relationship Id="rId170" Type="http://schemas.openxmlformats.org/officeDocument/2006/relationships/customXml" Target="../ink/ink555.xml"/><Relationship Id="rId191" Type="http://schemas.openxmlformats.org/officeDocument/2006/relationships/image" Target="../media/image558.png"/><Relationship Id="rId205" Type="http://schemas.openxmlformats.org/officeDocument/2006/relationships/image" Target="../media/image565.png"/><Relationship Id="rId226" Type="http://schemas.openxmlformats.org/officeDocument/2006/relationships/customXml" Target="../ink/ink583.xml"/><Relationship Id="rId107" Type="http://schemas.openxmlformats.org/officeDocument/2006/relationships/image" Target="../media/image516.png"/><Relationship Id="rId11" Type="http://schemas.openxmlformats.org/officeDocument/2006/relationships/image" Target="../media/image468.png"/><Relationship Id="rId32" Type="http://schemas.openxmlformats.org/officeDocument/2006/relationships/customXml" Target="../ink/ink486.xml"/><Relationship Id="rId53" Type="http://schemas.openxmlformats.org/officeDocument/2006/relationships/image" Target="../media/image489.png"/><Relationship Id="rId74" Type="http://schemas.openxmlformats.org/officeDocument/2006/relationships/customXml" Target="../ink/ink507.xml"/><Relationship Id="rId128" Type="http://schemas.openxmlformats.org/officeDocument/2006/relationships/customXml" Target="../ink/ink534.xml"/><Relationship Id="rId149" Type="http://schemas.openxmlformats.org/officeDocument/2006/relationships/image" Target="../media/image537.png"/><Relationship Id="rId5" Type="http://schemas.openxmlformats.org/officeDocument/2006/relationships/image" Target="../media/image465.png"/><Relationship Id="rId95" Type="http://schemas.openxmlformats.org/officeDocument/2006/relationships/image" Target="../media/image510.png"/><Relationship Id="rId160" Type="http://schemas.openxmlformats.org/officeDocument/2006/relationships/customXml" Target="../ink/ink550.xml"/><Relationship Id="rId181" Type="http://schemas.openxmlformats.org/officeDocument/2006/relationships/image" Target="../media/image553.png"/><Relationship Id="rId216" Type="http://schemas.openxmlformats.org/officeDocument/2006/relationships/customXml" Target="../ink/ink578.xml"/><Relationship Id="rId237" Type="http://schemas.openxmlformats.org/officeDocument/2006/relationships/image" Target="../media/image581.png"/><Relationship Id="rId22" Type="http://schemas.openxmlformats.org/officeDocument/2006/relationships/customXml" Target="../ink/ink481.xml"/><Relationship Id="rId43" Type="http://schemas.openxmlformats.org/officeDocument/2006/relationships/image" Target="../media/image484.png"/><Relationship Id="rId64" Type="http://schemas.openxmlformats.org/officeDocument/2006/relationships/customXml" Target="../ink/ink502.xml"/><Relationship Id="rId118" Type="http://schemas.openxmlformats.org/officeDocument/2006/relationships/customXml" Target="../ink/ink529.xml"/><Relationship Id="rId139" Type="http://schemas.openxmlformats.org/officeDocument/2006/relationships/image" Target="../media/image532.png"/><Relationship Id="rId85" Type="http://schemas.openxmlformats.org/officeDocument/2006/relationships/image" Target="../media/image505.png"/><Relationship Id="rId150" Type="http://schemas.openxmlformats.org/officeDocument/2006/relationships/customXml" Target="../ink/ink545.xml"/><Relationship Id="rId171" Type="http://schemas.openxmlformats.org/officeDocument/2006/relationships/image" Target="../media/image548.png"/><Relationship Id="rId192" Type="http://schemas.openxmlformats.org/officeDocument/2006/relationships/customXml" Target="../ink/ink566.xml"/><Relationship Id="rId206" Type="http://schemas.openxmlformats.org/officeDocument/2006/relationships/customXml" Target="../ink/ink573.xml"/><Relationship Id="rId227" Type="http://schemas.openxmlformats.org/officeDocument/2006/relationships/image" Target="../media/image576.png"/><Relationship Id="rId12" Type="http://schemas.openxmlformats.org/officeDocument/2006/relationships/customXml" Target="../ink/ink476.xml"/><Relationship Id="rId33" Type="http://schemas.openxmlformats.org/officeDocument/2006/relationships/image" Target="../media/image479.png"/><Relationship Id="rId108" Type="http://schemas.openxmlformats.org/officeDocument/2006/relationships/customXml" Target="../ink/ink524.xml"/><Relationship Id="rId129" Type="http://schemas.openxmlformats.org/officeDocument/2006/relationships/image" Target="../media/image527.png"/><Relationship Id="rId54" Type="http://schemas.openxmlformats.org/officeDocument/2006/relationships/customXml" Target="../ink/ink497.xml"/><Relationship Id="rId75" Type="http://schemas.openxmlformats.org/officeDocument/2006/relationships/image" Target="../media/image500.png"/><Relationship Id="rId96" Type="http://schemas.openxmlformats.org/officeDocument/2006/relationships/customXml" Target="../ink/ink518.xml"/><Relationship Id="rId140" Type="http://schemas.openxmlformats.org/officeDocument/2006/relationships/customXml" Target="../ink/ink540.xml"/><Relationship Id="rId161" Type="http://schemas.openxmlformats.org/officeDocument/2006/relationships/image" Target="../media/image543.png"/><Relationship Id="rId182" Type="http://schemas.openxmlformats.org/officeDocument/2006/relationships/customXml" Target="../ink/ink561.xml"/><Relationship Id="rId217" Type="http://schemas.openxmlformats.org/officeDocument/2006/relationships/image" Target="../media/image571.png"/><Relationship Id="rId6" Type="http://schemas.openxmlformats.org/officeDocument/2006/relationships/customXml" Target="../ink/ink473.xml"/><Relationship Id="rId238" Type="http://schemas.openxmlformats.org/officeDocument/2006/relationships/customXml" Target="../ink/ink589.xml"/><Relationship Id="rId23" Type="http://schemas.openxmlformats.org/officeDocument/2006/relationships/image" Target="../media/image474.png"/><Relationship Id="rId119" Type="http://schemas.openxmlformats.org/officeDocument/2006/relationships/image" Target="../media/image522.png"/><Relationship Id="rId44" Type="http://schemas.openxmlformats.org/officeDocument/2006/relationships/customXml" Target="../ink/ink492.xml"/><Relationship Id="rId65" Type="http://schemas.openxmlformats.org/officeDocument/2006/relationships/image" Target="../media/image495.png"/><Relationship Id="rId86" Type="http://schemas.openxmlformats.org/officeDocument/2006/relationships/customXml" Target="../ink/ink513.xml"/><Relationship Id="rId130" Type="http://schemas.openxmlformats.org/officeDocument/2006/relationships/customXml" Target="../ink/ink535.xml"/><Relationship Id="rId151" Type="http://schemas.openxmlformats.org/officeDocument/2006/relationships/image" Target="../media/image538.png"/><Relationship Id="rId172" Type="http://schemas.openxmlformats.org/officeDocument/2006/relationships/customXml" Target="../ink/ink556.xml"/><Relationship Id="rId193" Type="http://schemas.openxmlformats.org/officeDocument/2006/relationships/image" Target="../media/image559.png"/><Relationship Id="rId207" Type="http://schemas.openxmlformats.org/officeDocument/2006/relationships/image" Target="../media/image566.png"/><Relationship Id="rId228" Type="http://schemas.openxmlformats.org/officeDocument/2006/relationships/customXml" Target="../ink/ink584.xml"/><Relationship Id="rId13" Type="http://schemas.openxmlformats.org/officeDocument/2006/relationships/image" Target="../media/image469.png"/><Relationship Id="rId109" Type="http://schemas.openxmlformats.org/officeDocument/2006/relationships/image" Target="../media/image517.png"/><Relationship Id="rId34" Type="http://schemas.openxmlformats.org/officeDocument/2006/relationships/customXml" Target="../ink/ink487.xml"/><Relationship Id="rId55" Type="http://schemas.openxmlformats.org/officeDocument/2006/relationships/image" Target="../media/image490.png"/><Relationship Id="rId76" Type="http://schemas.openxmlformats.org/officeDocument/2006/relationships/customXml" Target="../ink/ink508.xml"/><Relationship Id="rId97" Type="http://schemas.openxmlformats.org/officeDocument/2006/relationships/image" Target="../media/image511.png"/><Relationship Id="rId120" Type="http://schemas.openxmlformats.org/officeDocument/2006/relationships/customXml" Target="../ink/ink530.xml"/><Relationship Id="rId141" Type="http://schemas.openxmlformats.org/officeDocument/2006/relationships/image" Target="../media/image533.png"/><Relationship Id="rId7" Type="http://schemas.openxmlformats.org/officeDocument/2006/relationships/image" Target="../media/image466.png"/><Relationship Id="rId162" Type="http://schemas.openxmlformats.org/officeDocument/2006/relationships/customXml" Target="../ink/ink551.xml"/><Relationship Id="rId183" Type="http://schemas.openxmlformats.org/officeDocument/2006/relationships/image" Target="../media/image554.png"/><Relationship Id="rId218" Type="http://schemas.openxmlformats.org/officeDocument/2006/relationships/customXml" Target="../ink/ink579.xml"/><Relationship Id="rId239" Type="http://schemas.openxmlformats.org/officeDocument/2006/relationships/image" Target="../media/image582.png"/><Relationship Id="rId24" Type="http://schemas.openxmlformats.org/officeDocument/2006/relationships/customXml" Target="../ink/ink482.xml"/><Relationship Id="rId45" Type="http://schemas.openxmlformats.org/officeDocument/2006/relationships/image" Target="../media/image485.png"/><Relationship Id="rId66" Type="http://schemas.openxmlformats.org/officeDocument/2006/relationships/customXml" Target="../ink/ink503.xml"/><Relationship Id="rId87" Type="http://schemas.openxmlformats.org/officeDocument/2006/relationships/image" Target="../media/image506.png"/><Relationship Id="rId110" Type="http://schemas.openxmlformats.org/officeDocument/2006/relationships/customXml" Target="../ink/ink525.xml"/><Relationship Id="rId131" Type="http://schemas.openxmlformats.org/officeDocument/2006/relationships/image" Target="../media/image528.png"/><Relationship Id="rId152" Type="http://schemas.openxmlformats.org/officeDocument/2006/relationships/customXml" Target="../ink/ink546.xml"/><Relationship Id="rId173" Type="http://schemas.openxmlformats.org/officeDocument/2006/relationships/image" Target="../media/image549.png"/><Relationship Id="rId194" Type="http://schemas.openxmlformats.org/officeDocument/2006/relationships/customXml" Target="../ink/ink567.xml"/><Relationship Id="rId208" Type="http://schemas.openxmlformats.org/officeDocument/2006/relationships/customXml" Target="../ink/ink574.xml"/><Relationship Id="rId229" Type="http://schemas.openxmlformats.org/officeDocument/2006/relationships/image" Target="../media/image577.png"/><Relationship Id="rId14" Type="http://schemas.openxmlformats.org/officeDocument/2006/relationships/customXml" Target="../ink/ink477.xml"/><Relationship Id="rId35" Type="http://schemas.openxmlformats.org/officeDocument/2006/relationships/image" Target="../media/image480.png"/><Relationship Id="rId56" Type="http://schemas.openxmlformats.org/officeDocument/2006/relationships/customXml" Target="../ink/ink498.xml"/><Relationship Id="rId77" Type="http://schemas.openxmlformats.org/officeDocument/2006/relationships/image" Target="../media/image501.png"/><Relationship Id="rId100" Type="http://schemas.openxmlformats.org/officeDocument/2006/relationships/customXml" Target="../ink/ink520.xml"/><Relationship Id="rId8" Type="http://schemas.openxmlformats.org/officeDocument/2006/relationships/customXml" Target="../ink/ink474.xml"/><Relationship Id="rId98" Type="http://schemas.openxmlformats.org/officeDocument/2006/relationships/customXml" Target="../ink/ink519.xml"/><Relationship Id="rId121" Type="http://schemas.openxmlformats.org/officeDocument/2006/relationships/image" Target="../media/image523.png"/><Relationship Id="rId142" Type="http://schemas.openxmlformats.org/officeDocument/2006/relationships/customXml" Target="../ink/ink541.xml"/><Relationship Id="rId163" Type="http://schemas.openxmlformats.org/officeDocument/2006/relationships/image" Target="../media/image544.png"/><Relationship Id="rId184" Type="http://schemas.openxmlformats.org/officeDocument/2006/relationships/customXml" Target="../ink/ink562.xml"/><Relationship Id="rId219" Type="http://schemas.openxmlformats.org/officeDocument/2006/relationships/image" Target="../media/image572.png"/><Relationship Id="rId230" Type="http://schemas.openxmlformats.org/officeDocument/2006/relationships/customXml" Target="../ink/ink585.xml"/><Relationship Id="rId25" Type="http://schemas.openxmlformats.org/officeDocument/2006/relationships/image" Target="../media/image475.png"/><Relationship Id="rId46" Type="http://schemas.openxmlformats.org/officeDocument/2006/relationships/customXml" Target="../ink/ink493.xml"/><Relationship Id="rId67" Type="http://schemas.openxmlformats.org/officeDocument/2006/relationships/image" Target="../media/image496.png"/><Relationship Id="rId88" Type="http://schemas.openxmlformats.org/officeDocument/2006/relationships/customXml" Target="../ink/ink514.xml"/><Relationship Id="rId111" Type="http://schemas.openxmlformats.org/officeDocument/2006/relationships/image" Target="../media/image518.png"/><Relationship Id="rId132" Type="http://schemas.openxmlformats.org/officeDocument/2006/relationships/customXml" Target="../ink/ink536.xml"/><Relationship Id="rId153" Type="http://schemas.openxmlformats.org/officeDocument/2006/relationships/image" Target="../media/image539.png"/><Relationship Id="rId174" Type="http://schemas.openxmlformats.org/officeDocument/2006/relationships/customXml" Target="../ink/ink557.xml"/><Relationship Id="rId195" Type="http://schemas.openxmlformats.org/officeDocument/2006/relationships/image" Target="../media/image560.png"/><Relationship Id="rId209" Type="http://schemas.openxmlformats.org/officeDocument/2006/relationships/image" Target="../media/image567.png"/><Relationship Id="rId190" Type="http://schemas.openxmlformats.org/officeDocument/2006/relationships/customXml" Target="../ink/ink565.xml"/><Relationship Id="rId204" Type="http://schemas.openxmlformats.org/officeDocument/2006/relationships/customXml" Target="../ink/ink572.xml"/><Relationship Id="rId220" Type="http://schemas.openxmlformats.org/officeDocument/2006/relationships/customXml" Target="../ink/ink580.xml"/><Relationship Id="rId225" Type="http://schemas.openxmlformats.org/officeDocument/2006/relationships/image" Target="../media/image575.png"/><Relationship Id="rId15" Type="http://schemas.openxmlformats.org/officeDocument/2006/relationships/image" Target="../media/image470.png"/><Relationship Id="rId36" Type="http://schemas.openxmlformats.org/officeDocument/2006/relationships/customXml" Target="../ink/ink488.xml"/><Relationship Id="rId57" Type="http://schemas.openxmlformats.org/officeDocument/2006/relationships/image" Target="../media/image491.png"/><Relationship Id="rId106" Type="http://schemas.openxmlformats.org/officeDocument/2006/relationships/customXml" Target="../ink/ink523.xml"/><Relationship Id="rId127" Type="http://schemas.openxmlformats.org/officeDocument/2006/relationships/image" Target="../media/image526.png"/><Relationship Id="rId10" Type="http://schemas.openxmlformats.org/officeDocument/2006/relationships/customXml" Target="../ink/ink475.xml"/><Relationship Id="rId31" Type="http://schemas.openxmlformats.org/officeDocument/2006/relationships/image" Target="../media/image478.png"/><Relationship Id="rId52" Type="http://schemas.openxmlformats.org/officeDocument/2006/relationships/customXml" Target="../ink/ink496.xml"/><Relationship Id="rId73" Type="http://schemas.openxmlformats.org/officeDocument/2006/relationships/image" Target="../media/image499.png"/><Relationship Id="rId78" Type="http://schemas.openxmlformats.org/officeDocument/2006/relationships/customXml" Target="../ink/ink509.xml"/><Relationship Id="rId94" Type="http://schemas.openxmlformats.org/officeDocument/2006/relationships/customXml" Target="../ink/ink517.xml"/><Relationship Id="rId99" Type="http://schemas.openxmlformats.org/officeDocument/2006/relationships/image" Target="../media/image512.png"/><Relationship Id="rId101" Type="http://schemas.openxmlformats.org/officeDocument/2006/relationships/image" Target="../media/image513.png"/><Relationship Id="rId122" Type="http://schemas.openxmlformats.org/officeDocument/2006/relationships/customXml" Target="../ink/ink531.xml"/><Relationship Id="rId143" Type="http://schemas.openxmlformats.org/officeDocument/2006/relationships/image" Target="../media/image534.png"/><Relationship Id="rId148" Type="http://schemas.openxmlformats.org/officeDocument/2006/relationships/customXml" Target="../ink/ink544.xml"/><Relationship Id="rId164" Type="http://schemas.openxmlformats.org/officeDocument/2006/relationships/customXml" Target="../ink/ink552.xml"/><Relationship Id="rId169" Type="http://schemas.openxmlformats.org/officeDocument/2006/relationships/image" Target="../media/image547.png"/><Relationship Id="rId185" Type="http://schemas.openxmlformats.org/officeDocument/2006/relationships/image" Target="../media/image555.png"/><Relationship Id="rId4" Type="http://schemas.openxmlformats.org/officeDocument/2006/relationships/customXml" Target="../ink/ink472.xml"/><Relationship Id="rId9" Type="http://schemas.openxmlformats.org/officeDocument/2006/relationships/image" Target="../media/image467.png"/><Relationship Id="rId180" Type="http://schemas.openxmlformats.org/officeDocument/2006/relationships/customXml" Target="../ink/ink560.xml"/><Relationship Id="rId210" Type="http://schemas.openxmlformats.org/officeDocument/2006/relationships/customXml" Target="../ink/ink575.xml"/><Relationship Id="rId215" Type="http://schemas.openxmlformats.org/officeDocument/2006/relationships/image" Target="../media/image570.png"/><Relationship Id="rId236" Type="http://schemas.openxmlformats.org/officeDocument/2006/relationships/customXml" Target="../ink/ink588.xml"/><Relationship Id="rId26" Type="http://schemas.openxmlformats.org/officeDocument/2006/relationships/customXml" Target="../ink/ink483.xml"/><Relationship Id="rId231" Type="http://schemas.openxmlformats.org/officeDocument/2006/relationships/image" Target="../media/image578.png"/><Relationship Id="rId47" Type="http://schemas.openxmlformats.org/officeDocument/2006/relationships/image" Target="../media/image486.png"/><Relationship Id="rId68" Type="http://schemas.openxmlformats.org/officeDocument/2006/relationships/customXml" Target="../ink/ink504.xml"/><Relationship Id="rId89" Type="http://schemas.openxmlformats.org/officeDocument/2006/relationships/image" Target="../media/image507.png"/><Relationship Id="rId112" Type="http://schemas.openxmlformats.org/officeDocument/2006/relationships/customXml" Target="../ink/ink526.xml"/><Relationship Id="rId133" Type="http://schemas.openxmlformats.org/officeDocument/2006/relationships/image" Target="../media/image529.png"/><Relationship Id="rId154" Type="http://schemas.openxmlformats.org/officeDocument/2006/relationships/customXml" Target="../ink/ink547.xml"/><Relationship Id="rId175" Type="http://schemas.openxmlformats.org/officeDocument/2006/relationships/image" Target="../media/image550.png"/><Relationship Id="rId196" Type="http://schemas.openxmlformats.org/officeDocument/2006/relationships/customXml" Target="../ink/ink568.xml"/><Relationship Id="rId200" Type="http://schemas.openxmlformats.org/officeDocument/2006/relationships/customXml" Target="../ink/ink570.xml"/><Relationship Id="rId16" Type="http://schemas.openxmlformats.org/officeDocument/2006/relationships/customXml" Target="../ink/ink478.xml"/><Relationship Id="rId221" Type="http://schemas.openxmlformats.org/officeDocument/2006/relationships/image" Target="../media/image573.png"/><Relationship Id="rId37" Type="http://schemas.openxmlformats.org/officeDocument/2006/relationships/image" Target="../media/image481.png"/><Relationship Id="rId58" Type="http://schemas.openxmlformats.org/officeDocument/2006/relationships/customXml" Target="../ink/ink499.xml"/><Relationship Id="rId79" Type="http://schemas.openxmlformats.org/officeDocument/2006/relationships/image" Target="../media/image502.png"/><Relationship Id="rId102" Type="http://schemas.openxmlformats.org/officeDocument/2006/relationships/customXml" Target="../ink/ink521.xml"/><Relationship Id="rId123" Type="http://schemas.openxmlformats.org/officeDocument/2006/relationships/image" Target="../media/image524.png"/><Relationship Id="rId144" Type="http://schemas.openxmlformats.org/officeDocument/2006/relationships/customXml" Target="../ink/ink542.xml"/><Relationship Id="rId90" Type="http://schemas.openxmlformats.org/officeDocument/2006/relationships/customXml" Target="../ink/ink515.xml"/><Relationship Id="rId165" Type="http://schemas.openxmlformats.org/officeDocument/2006/relationships/image" Target="../media/image545.png"/><Relationship Id="rId186" Type="http://schemas.openxmlformats.org/officeDocument/2006/relationships/customXml" Target="../ink/ink563.xml"/><Relationship Id="rId211" Type="http://schemas.openxmlformats.org/officeDocument/2006/relationships/image" Target="../media/image568.png"/><Relationship Id="rId232" Type="http://schemas.openxmlformats.org/officeDocument/2006/relationships/customXml" Target="../ink/ink586.xml"/><Relationship Id="rId27" Type="http://schemas.openxmlformats.org/officeDocument/2006/relationships/image" Target="../media/image476.png"/><Relationship Id="rId48" Type="http://schemas.openxmlformats.org/officeDocument/2006/relationships/customXml" Target="../ink/ink494.xml"/><Relationship Id="rId69" Type="http://schemas.openxmlformats.org/officeDocument/2006/relationships/image" Target="../media/image497.png"/><Relationship Id="rId113" Type="http://schemas.openxmlformats.org/officeDocument/2006/relationships/image" Target="../media/image519.png"/><Relationship Id="rId134" Type="http://schemas.openxmlformats.org/officeDocument/2006/relationships/customXml" Target="../ink/ink537.xml"/><Relationship Id="rId80" Type="http://schemas.openxmlformats.org/officeDocument/2006/relationships/customXml" Target="../ink/ink510.xml"/><Relationship Id="rId155" Type="http://schemas.openxmlformats.org/officeDocument/2006/relationships/image" Target="../media/image540.png"/><Relationship Id="rId176" Type="http://schemas.openxmlformats.org/officeDocument/2006/relationships/customXml" Target="../ink/ink558.xml"/><Relationship Id="rId197" Type="http://schemas.openxmlformats.org/officeDocument/2006/relationships/image" Target="../media/image561.png"/><Relationship Id="rId201" Type="http://schemas.openxmlformats.org/officeDocument/2006/relationships/image" Target="../media/image563.png"/><Relationship Id="rId222" Type="http://schemas.openxmlformats.org/officeDocument/2006/relationships/customXml" Target="../ink/ink581.xml"/><Relationship Id="rId17" Type="http://schemas.openxmlformats.org/officeDocument/2006/relationships/image" Target="../media/image471.png"/><Relationship Id="rId38" Type="http://schemas.openxmlformats.org/officeDocument/2006/relationships/customXml" Target="../ink/ink489.xml"/><Relationship Id="rId59" Type="http://schemas.openxmlformats.org/officeDocument/2006/relationships/image" Target="../media/image492.png"/><Relationship Id="rId103" Type="http://schemas.openxmlformats.org/officeDocument/2006/relationships/image" Target="../media/image514.png"/><Relationship Id="rId124" Type="http://schemas.openxmlformats.org/officeDocument/2006/relationships/customXml" Target="../ink/ink532.xml"/><Relationship Id="rId70" Type="http://schemas.openxmlformats.org/officeDocument/2006/relationships/customXml" Target="../ink/ink505.xml"/><Relationship Id="rId91" Type="http://schemas.openxmlformats.org/officeDocument/2006/relationships/image" Target="../media/image508.png"/><Relationship Id="rId145" Type="http://schemas.openxmlformats.org/officeDocument/2006/relationships/image" Target="../media/image535.png"/><Relationship Id="rId166" Type="http://schemas.openxmlformats.org/officeDocument/2006/relationships/customXml" Target="../ink/ink553.xml"/><Relationship Id="rId187" Type="http://schemas.openxmlformats.org/officeDocument/2006/relationships/image" Target="../media/image556.png"/><Relationship Id="rId1" Type="http://schemas.openxmlformats.org/officeDocument/2006/relationships/slideLayout" Target="../slideLayouts/slideLayout7.xml"/><Relationship Id="rId212" Type="http://schemas.openxmlformats.org/officeDocument/2006/relationships/customXml" Target="../ink/ink576.xml"/><Relationship Id="rId233" Type="http://schemas.openxmlformats.org/officeDocument/2006/relationships/image" Target="../media/image579.png"/><Relationship Id="rId28" Type="http://schemas.openxmlformats.org/officeDocument/2006/relationships/customXml" Target="../ink/ink484.xml"/><Relationship Id="rId49" Type="http://schemas.openxmlformats.org/officeDocument/2006/relationships/image" Target="../media/image487.png"/><Relationship Id="rId114" Type="http://schemas.openxmlformats.org/officeDocument/2006/relationships/customXml" Target="../ink/ink527.xml"/><Relationship Id="rId60" Type="http://schemas.openxmlformats.org/officeDocument/2006/relationships/customXml" Target="../ink/ink500.xml"/><Relationship Id="rId81" Type="http://schemas.openxmlformats.org/officeDocument/2006/relationships/image" Target="../media/image503.png"/><Relationship Id="rId135" Type="http://schemas.openxmlformats.org/officeDocument/2006/relationships/image" Target="../media/image530.png"/><Relationship Id="rId156" Type="http://schemas.openxmlformats.org/officeDocument/2006/relationships/customXml" Target="../ink/ink548.xml"/><Relationship Id="rId177" Type="http://schemas.openxmlformats.org/officeDocument/2006/relationships/image" Target="../media/image551.png"/><Relationship Id="rId198" Type="http://schemas.openxmlformats.org/officeDocument/2006/relationships/customXml" Target="../ink/ink569.xml"/><Relationship Id="rId202" Type="http://schemas.openxmlformats.org/officeDocument/2006/relationships/customXml" Target="../ink/ink571.xml"/><Relationship Id="rId223" Type="http://schemas.openxmlformats.org/officeDocument/2006/relationships/image" Target="../media/image574.png"/><Relationship Id="rId18" Type="http://schemas.openxmlformats.org/officeDocument/2006/relationships/customXml" Target="../ink/ink479.xml"/><Relationship Id="rId39" Type="http://schemas.openxmlformats.org/officeDocument/2006/relationships/image" Target="../media/image482.png"/><Relationship Id="rId50" Type="http://schemas.openxmlformats.org/officeDocument/2006/relationships/customXml" Target="../ink/ink495.xml"/><Relationship Id="rId104" Type="http://schemas.openxmlformats.org/officeDocument/2006/relationships/customXml" Target="../ink/ink522.xml"/><Relationship Id="rId125" Type="http://schemas.openxmlformats.org/officeDocument/2006/relationships/image" Target="../media/image525.png"/><Relationship Id="rId146" Type="http://schemas.openxmlformats.org/officeDocument/2006/relationships/customXml" Target="../ink/ink543.xml"/><Relationship Id="rId167" Type="http://schemas.openxmlformats.org/officeDocument/2006/relationships/image" Target="../media/image546.png"/><Relationship Id="rId188" Type="http://schemas.openxmlformats.org/officeDocument/2006/relationships/customXml" Target="../ink/ink564.xml"/><Relationship Id="rId71" Type="http://schemas.openxmlformats.org/officeDocument/2006/relationships/image" Target="../media/image498.png"/><Relationship Id="rId92" Type="http://schemas.openxmlformats.org/officeDocument/2006/relationships/customXml" Target="../ink/ink516.xml"/><Relationship Id="rId213" Type="http://schemas.openxmlformats.org/officeDocument/2006/relationships/image" Target="../media/image569.png"/><Relationship Id="rId234" Type="http://schemas.openxmlformats.org/officeDocument/2006/relationships/customXml" Target="../ink/ink587.xml"/><Relationship Id="rId2" Type="http://schemas.openxmlformats.org/officeDocument/2006/relationships/customXml" Target="../ink/ink471.xml"/><Relationship Id="rId29" Type="http://schemas.openxmlformats.org/officeDocument/2006/relationships/image" Target="../media/image477.png"/><Relationship Id="rId40" Type="http://schemas.openxmlformats.org/officeDocument/2006/relationships/customXml" Target="../ink/ink490.xml"/><Relationship Id="rId115" Type="http://schemas.openxmlformats.org/officeDocument/2006/relationships/image" Target="../media/image520.png"/><Relationship Id="rId136" Type="http://schemas.openxmlformats.org/officeDocument/2006/relationships/customXml" Target="../ink/ink538.xml"/><Relationship Id="rId157" Type="http://schemas.openxmlformats.org/officeDocument/2006/relationships/image" Target="../media/image541.png"/><Relationship Id="rId178" Type="http://schemas.openxmlformats.org/officeDocument/2006/relationships/customXml" Target="../ink/ink559.xml"/><Relationship Id="rId61" Type="http://schemas.openxmlformats.org/officeDocument/2006/relationships/image" Target="../media/image493.png"/><Relationship Id="rId82" Type="http://schemas.openxmlformats.org/officeDocument/2006/relationships/customXml" Target="../ink/ink511.xml"/><Relationship Id="rId199" Type="http://schemas.openxmlformats.org/officeDocument/2006/relationships/image" Target="../media/image562.png"/><Relationship Id="rId203" Type="http://schemas.openxmlformats.org/officeDocument/2006/relationships/image" Target="../media/image564.png"/><Relationship Id="rId19" Type="http://schemas.openxmlformats.org/officeDocument/2006/relationships/image" Target="../media/image472.png"/><Relationship Id="rId224" Type="http://schemas.openxmlformats.org/officeDocument/2006/relationships/customXml" Target="../ink/ink582.xml"/><Relationship Id="rId30" Type="http://schemas.openxmlformats.org/officeDocument/2006/relationships/customXml" Target="../ink/ink485.xml"/><Relationship Id="rId105" Type="http://schemas.openxmlformats.org/officeDocument/2006/relationships/image" Target="../media/image515.png"/><Relationship Id="rId126" Type="http://schemas.openxmlformats.org/officeDocument/2006/relationships/customXml" Target="../ink/ink533.xml"/><Relationship Id="rId147" Type="http://schemas.openxmlformats.org/officeDocument/2006/relationships/image" Target="../media/image536.png"/><Relationship Id="rId168" Type="http://schemas.openxmlformats.org/officeDocument/2006/relationships/customXml" Target="../ink/ink554.xml"/><Relationship Id="rId51" Type="http://schemas.openxmlformats.org/officeDocument/2006/relationships/image" Target="../media/image488.png"/><Relationship Id="rId72" Type="http://schemas.openxmlformats.org/officeDocument/2006/relationships/customXml" Target="../ink/ink506.xml"/><Relationship Id="rId93" Type="http://schemas.openxmlformats.org/officeDocument/2006/relationships/image" Target="../media/image509.png"/><Relationship Id="rId189" Type="http://schemas.openxmlformats.org/officeDocument/2006/relationships/image" Target="../media/image557.png"/><Relationship Id="rId3" Type="http://schemas.openxmlformats.org/officeDocument/2006/relationships/image" Target="../media/image464.png"/><Relationship Id="rId214" Type="http://schemas.openxmlformats.org/officeDocument/2006/relationships/customXml" Target="../ink/ink577.xml"/><Relationship Id="rId235" Type="http://schemas.openxmlformats.org/officeDocument/2006/relationships/image" Target="../media/image580.png"/><Relationship Id="rId116" Type="http://schemas.openxmlformats.org/officeDocument/2006/relationships/customXml" Target="../ink/ink528.xml"/><Relationship Id="rId137" Type="http://schemas.openxmlformats.org/officeDocument/2006/relationships/image" Target="../media/image531.png"/><Relationship Id="rId158" Type="http://schemas.openxmlformats.org/officeDocument/2006/relationships/customXml" Target="../ink/ink549.xml"/><Relationship Id="rId20" Type="http://schemas.openxmlformats.org/officeDocument/2006/relationships/customXml" Target="../ink/ink480.xml"/><Relationship Id="rId41" Type="http://schemas.openxmlformats.org/officeDocument/2006/relationships/image" Target="../media/image483.png"/><Relationship Id="rId62" Type="http://schemas.openxmlformats.org/officeDocument/2006/relationships/customXml" Target="../ink/ink501.xml"/><Relationship Id="rId83" Type="http://schemas.openxmlformats.org/officeDocument/2006/relationships/image" Target="../media/image504.png"/><Relationship Id="rId179" Type="http://schemas.openxmlformats.org/officeDocument/2006/relationships/image" Target="../media/image552.png"/></Relationships>
</file>

<file path=ppt/slides/_rels/slide9.xml.rels><?xml version="1.0" encoding="UTF-8" standalone="yes"?>
<Relationships xmlns="http://schemas.openxmlformats.org/package/2006/relationships"><Relationship Id="rId117" Type="http://schemas.openxmlformats.org/officeDocument/2006/relationships/customXml" Target="../ink/ink649.xml"/><Relationship Id="rId21" Type="http://schemas.openxmlformats.org/officeDocument/2006/relationships/image" Target="../media/image590.png"/><Relationship Id="rId63" Type="http://schemas.openxmlformats.org/officeDocument/2006/relationships/image" Target="../media/image611.png"/><Relationship Id="rId159" Type="http://schemas.openxmlformats.org/officeDocument/2006/relationships/customXml" Target="../ink/ink670.xml"/><Relationship Id="rId170" Type="http://schemas.openxmlformats.org/officeDocument/2006/relationships/image" Target="../media/image664.png"/><Relationship Id="rId226" Type="http://schemas.openxmlformats.org/officeDocument/2006/relationships/customXml" Target="../ink/ink704.xml"/><Relationship Id="rId268" Type="http://schemas.openxmlformats.org/officeDocument/2006/relationships/customXml" Target="../ink/ink725.xml"/><Relationship Id="rId32" Type="http://schemas.openxmlformats.org/officeDocument/2006/relationships/customXml" Target="../ink/ink606.xml"/><Relationship Id="rId74" Type="http://schemas.openxmlformats.org/officeDocument/2006/relationships/customXml" Target="../ink/ink627.xml"/><Relationship Id="rId128" Type="http://schemas.openxmlformats.org/officeDocument/2006/relationships/image" Target="../media/image643.png"/><Relationship Id="rId5" Type="http://schemas.openxmlformats.org/officeDocument/2006/relationships/image" Target="../media/image583.png"/><Relationship Id="rId181" Type="http://schemas.openxmlformats.org/officeDocument/2006/relationships/customXml" Target="../ink/ink681.xml"/><Relationship Id="rId237" Type="http://schemas.openxmlformats.org/officeDocument/2006/relationships/image" Target="../media/image697.png"/><Relationship Id="rId279" Type="http://schemas.openxmlformats.org/officeDocument/2006/relationships/image" Target="../media/image717.png"/><Relationship Id="rId43" Type="http://schemas.openxmlformats.org/officeDocument/2006/relationships/image" Target="../media/image601.png"/><Relationship Id="rId139" Type="http://schemas.openxmlformats.org/officeDocument/2006/relationships/customXml" Target="../ink/ink660.xml"/><Relationship Id="rId85" Type="http://schemas.openxmlformats.org/officeDocument/2006/relationships/image" Target="../media/image622.png"/><Relationship Id="rId150" Type="http://schemas.openxmlformats.org/officeDocument/2006/relationships/image" Target="../media/image654.png"/><Relationship Id="rId171" Type="http://schemas.openxmlformats.org/officeDocument/2006/relationships/customXml" Target="../ink/ink676.xml"/><Relationship Id="rId192" Type="http://schemas.openxmlformats.org/officeDocument/2006/relationships/image" Target="../media/image675.png"/><Relationship Id="rId206" Type="http://schemas.openxmlformats.org/officeDocument/2006/relationships/customXml" Target="../ink/ink694.xml"/><Relationship Id="rId227" Type="http://schemas.openxmlformats.org/officeDocument/2006/relationships/image" Target="../media/image692.png"/><Relationship Id="rId248" Type="http://schemas.openxmlformats.org/officeDocument/2006/relationships/customXml" Target="../ink/ink715.xml"/><Relationship Id="rId269" Type="http://schemas.openxmlformats.org/officeDocument/2006/relationships/image" Target="../media/image713.png"/><Relationship Id="rId12" Type="http://schemas.openxmlformats.org/officeDocument/2006/relationships/customXml" Target="../ink/ink596.xml"/><Relationship Id="rId33" Type="http://schemas.openxmlformats.org/officeDocument/2006/relationships/image" Target="../media/image596.png"/><Relationship Id="rId108" Type="http://schemas.openxmlformats.org/officeDocument/2006/relationships/image" Target="../media/image633.png"/><Relationship Id="rId129" Type="http://schemas.openxmlformats.org/officeDocument/2006/relationships/customXml" Target="../ink/ink655.xml"/><Relationship Id="rId280" Type="http://schemas.openxmlformats.org/officeDocument/2006/relationships/customXml" Target="../ink/ink731.xml"/><Relationship Id="rId54" Type="http://schemas.openxmlformats.org/officeDocument/2006/relationships/customXml" Target="../ink/ink617.xml"/><Relationship Id="rId75" Type="http://schemas.openxmlformats.org/officeDocument/2006/relationships/image" Target="../media/image617.png"/><Relationship Id="rId96" Type="http://schemas.openxmlformats.org/officeDocument/2006/relationships/customXml" Target="../ink/ink638.xml"/><Relationship Id="rId140" Type="http://schemas.openxmlformats.org/officeDocument/2006/relationships/image" Target="../media/image649.png"/><Relationship Id="rId161" Type="http://schemas.openxmlformats.org/officeDocument/2006/relationships/customXml" Target="../ink/ink671.xml"/><Relationship Id="rId182" Type="http://schemas.openxmlformats.org/officeDocument/2006/relationships/image" Target="../media/image670.png"/><Relationship Id="rId217" Type="http://schemas.openxmlformats.org/officeDocument/2006/relationships/image" Target="../media/image687.png"/><Relationship Id="rId6" Type="http://schemas.openxmlformats.org/officeDocument/2006/relationships/customXml" Target="../ink/ink592.xml"/><Relationship Id="rId238" Type="http://schemas.openxmlformats.org/officeDocument/2006/relationships/customXml" Target="../ink/ink710.xml"/><Relationship Id="rId259" Type="http://schemas.openxmlformats.org/officeDocument/2006/relationships/image" Target="../media/image708.png"/><Relationship Id="rId23" Type="http://schemas.openxmlformats.org/officeDocument/2006/relationships/image" Target="../media/image591.png"/><Relationship Id="rId119" Type="http://schemas.openxmlformats.org/officeDocument/2006/relationships/customXml" Target="../ink/ink650.xml"/><Relationship Id="rId270" Type="http://schemas.openxmlformats.org/officeDocument/2006/relationships/customXml" Target="../ink/ink726.xml"/><Relationship Id="rId44" Type="http://schemas.openxmlformats.org/officeDocument/2006/relationships/customXml" Target="../ink/ink612.xml"/><Relationship Id="rId65" Type="http://schemas.openxmlformats.org/officeDocument/2006/relationships/image" Target="../media/image612.png"/><Relationship Id="rId86" Type="http://schemas.openxmlformats.org/officeDocument/2006/relationships/customXml" Target="../ink/ink633.xml"/><Relationship Id="rId130" Type="http://schemas.openxmlformats.org/officeDocument/2006/relationships/image" Target="../media/image644.png"/><Relationship Id="rId151" Type="http://schemas.openxmlformats.org/officeDocument/2006/relationships/customXml" Target="../ink/ink666.xml"/><Relationship Id="rId172" Type="http://schemas.openxmlformats.org/officeDocument/2006/relationships/image" Target="../media/image665.png"/><Relationship Id="rId193" Type="http://schemas.openxmlformats.org/officeDocument/2006/relationships/customXml" Target="../ink/ink687.xml"/><Relationship Id="rId207" Type="http://schemas.openxmlformats.org/officeDocument/2006/relationships/image" Target="../media/image682.png"/><Relationship Id="rId228" Type="http://schemas.openxmlformats.org/officeDocument/2006/relationships/customXml" Target="../ink/ink705.xml"/><Relationship Id="rId249" Type="http://schemas.openxmlformats.org/officeDocument/2006/relationships/image" Target="../media/image703.png"/><Relationship Id="rId13" Type="http://schemas.openxmlformats.org/officeDocument/2006/relationships/image" Target="../media/image586.png"/><Relationship Id="rId109" Type="http://schemas.openxmlformats.org/officeDocument/2006/relationships/customXml" Target="../ink/ink645.xml"/><Relationship Id="rId260" Type="http://schemas.openxmlformats.org/officeDocument/2006/relationships/customXml" Target="../ink/ink721.xml"/><Relationship Id="rId281" Type="http://schemas.openxmlformats.org/officeDocument/2006/relationships/image" Target="../media/image718.png"/><Relationship Id="rId34" Type="http://schemas.openxmlformats.org/officeDocument/2006/relationships/customXml" Target="../ink/ink607.xml"/><Relationship Id="rId55" Type="http://schemas.openxmlformats.org/officeDocument/2006/relationships/image" Target="../media/image607.png"/><Relationship Id="rId76" Type="http://schemas.openxmlformats.org/officeDocument/2006/relationships/customXml" Target="../ink/ink628.xml"/><Relationship Id="rId97" Type="http://schemas.openxmlformats.org/officeDocument/2006/relationships/customXml" Target="../ink/ink639.xml"/><Relationship Id="rId120" Type="http://schemas.openxmlformats.org/officeDocument/2006/relationships/image" Target="../media/image639.png"/><Relationship Id="rId141" Type="http://schemas.openxmlformats.org/officeDocument/2006/relationships/customXml" Target="../ink/ink661.xml"/><Relationship Id="rId7" Type="http://schemas.openxmlformats.org/officeDocument/2006/relationships/customXml" Target="../ink/ink593.xml"/><Relationship Id="rId162" Type="http://schemas.openxmlformats.org/officeDocument/2006/relationships/image" Target="../media/image660.png"/><Relationship Id="rId183" Type="http://schemas.openxmlformats.org/officeDocument/2006/relationships/customXml" Target="../ink/ink682.xml"/><Relationship Id="rId218" Type="http://schemas.openxmlformats.org/officeDocument/2006/relationships/customXml" Target="../ink/ink700.xml"/><Relationship Id="rId239" Type="http://schemas.openxmlformats.org/officeDocument/2006/relationships/image" Target="../media/image698.png"/><Relationship Id="rId250" Type="http://schemas.openxmlformats.org/officeDocument/2006/relationships/customXml" Target="../ink/ink716.xml"/><Relationship Id="rId271" Type="http://schemas.openxmlformats.org/officeDocument/2006/relationships/image" Target="../media/image136.png"/><Relationship Id="rId24" Type="http://schemas.openxmlformats.org/officeDocument/2006/relationships/customXml" Target="../ink/ink602.xml"/><Relationship Id="rId45" Type="http://schemas.openxmlformats.org/officeDocument/2006/relationships/image" Target="../media/image602.png"/><Relationship Id="rId66" Type="http://schemas.openxmlformats.org/officeDocument/2006/relationships/customXml" Target="../ink/ink623.xml"/><Relationship Id="rId87" Type="http://schemas.openxmlformats.org/officeDocument/2006/relationships/image" Target="../media/image623.png"/><Relationship Id="rId110" Type="http://schemas.openxmlformats.org/officeDocument/2006/relationships/image" Target="../media/image634.png"/><Relationship Id="rId131" Type="http://schemas.openxmlformats.org/officeDocument/2006/relationships/customXml" Target="../ink/ink656.xml"/><Relationship Id="rId152" Type="http://schemas.openxmlformats.org/officeDocument/2006/relationships/image" Target="../media/image655.png"/><Relationship Id="rId173" Type="http://schemas.openxmlformats.org/officeDocument/2006/relationships/customXml" Target="../ink/ink677.xml"/><Relationship Id="rId194" Type="http://schemas.openxmlformats.org/officeDocument/2006/relationships/image" Target="../media/image676.png"/><Relationship Id="rId208" Type="http://schemas.openxmlformats.org/officeDocument/2006/relationships/customXml" Target="../ink/ink695.xml"/><Relationship Id="rId229" Type="http://schemas.openxmlformats.org/officeDocument/2006/relationships/image" Target="../media/image693.png"/><Relationship Id="rId240" Type="http://schemas.openxmlformats.org/officeDocument/2006/relationships/customXml" Target="../ink/ink711.xml"/><Relationship Id="rId261" Type="http://schemas.openxmlformats.org/officeDocument/2006/relationships/image" Target="../media/image709.png"/><Relationship Id="rId14" Type="http://schemas.openxmlformats.org/officeDocument/2006/relationships/customXml" Target="../ink/ink597.xml"/><Relationship Id="rId35" Type="http://schemas.openxmlformats.org/officeDocument/2006/relationships/image" Target="../media/image597.png"/><Relationship Id="rId56" Type="http://schemas.openxmlformats.org/officeDocument/2006/relationships/customXml" Target="../ink/ink618.xml"/><Relationship Id="rId77" Type="http://schemas.openxmlformats.org/officeDocument/2006/relationships/image" Target="../media/image618.png"/><Relationship Id="rId100" Type="http://schemas.openxmlformats.org/officeDocument/2006/relationships/image" Target="../media/image629.png"/><Relationship Id="rId282" Type="http://schemas.openxmlformats.org/officeDocument/2006/relationships/customXml" Target="../ink/ink732.xml"/><Relationship Id="rId8" Type="http://schemas.openxmlformats.org/officeDocument/2006/relationships/image" Target="../media/image584.png"/><Relationship Id="rId98" Type="http://schemas.openxmlformats.org/officeDocument/2006/relationships/image" Target="../media/image628.png"/><Relationship Id="rId121" Type="http://schemas.openxmlformats.org/officeDocument/2006/relationships/customXml" Target="../ink/ink651.xml"/><Relationship Id="rId142" Type="http://schemas.openxmlformats.org/officeDocument/2006/relationships/image" Target="../media/image650.png"/><Relationship Id="rId163" Type="http://schemas.openxmlformats.org/officeDocument/2006/relationships/customXml" Target="../ink/ink672.xml"/><Relationship Id="rId184" Type="http://schemas.openxmlformats.org/officeDocument/2006/relationships/image" Target="../media/image671.png"/><Relationship Id="rId219" Type="http://schemas.openxmlformats.org/officeDocument/2006/relationships/image" Target="../media/image688.png"/><Relationship Id="rId230" Type="http://schemas.openxmlformats.org/officeDocument/2006/relationships/customXml" Target="../ink/ink706.xml"/><Relationship Id="rId251" Type="http://schemas.openxmlformats.org/officeDocument/2006/relationships/image" Target="../media/image704.png"/><Relationship Id="rId25" Type="http://schemas.openxmlformats.org/officeDocument/2006/relationships/image" Target="../media/image592.png"/><Relationship Id="rId46" Type="http://schemas.openxmlformats.org/officeDocument/2006/relationships/customXml" Target="../ink/ink613.xml"/><Relationship Id="rId67" Type="http://schemas.openxmlformats.org/officeDocument/2006/relationships/image" Target="../media/image613.png"/><Relationship Id="rId272" Type="http://schemas.openxmlformats.org/officeDocument/2006/relationships/customXml" Target="../ink/ink727.xml"/><Relationship Id="rId88" Type="http://schemas.openxmlformats.org/officeDocument/2006/relationships/customXml" Target="../ink/ink634.xml"/><Relationship Id="rId111" Type="http://schemas.openxmlformats.org/officeDocument/2006/relationships/customXml" Target="../ink/ink646.xml"/><Relationship Id="rId132" Type="http://schemas.openxmlformats.org/officeDocument/2006/relationships/image" Target="../media/image645.png"/><Relationship Id="rId153" Type="http://schemas.openxmlformats.org/officeDocument/2006/relationships/customXml" Target="../ink/ink667.xml"/><Relationship Id="rId174" Type="http://schemas.openxmlformats.org/officeDocument/2006/relationships/image" Target="../media/image666.png"/><Relationship Id="rId195" Type="http://schemas.openxmlformats.org/officeDocument/2006/relationships/customXml" Target="../ink/ink688.xml"/><Relationship Id="rId209" Type="http://schemas.openxmlformats.org/officeDocument/2006/relationships/image" Target="../media/image683.png"/><Relationship Id="rId220" Type="http://schemas.openxmlformats.org/officeDocument/2006/relationships/customXml" Target="../ink/ink701.xml"/><Relationship Id="rId241" Type="http://schemas.openxmlformats.org/officeDocument/2006/relationships/image" Target="../media/image699.png"/><Relationship Id="rId15" Type="http://schemas.openxmlformats.org/officeDocument/2006/relationships/image" Target="../media/image587.png"/><Relationship Id="rId36" Type="http://schemas.openxmlformats.org/officeDocument/2006/relationships/customXml" Target="../ink/ink608.xml"/><Relationship Id="rId57" Type="http://schemas.openxmlformats.org/officeDocument/2006/relationships/image" Target="../media/image608.png"/><Relationship Id="rId262" Type="http://schemas.openxmlformats.org/officeDocument/2006/relationships/customXml" Target="../ink/ink722.xml"/><Relationship Id="rId283" Type="http://schemas.openxmlformats.org/officeDocument/2006/relationships/image" Target="../media/image719.png"/><Relationship Id="rId78" Type="http://schemas.openxmlformats.org/officeDocument/2006/relationships/customXml" Target="../ink/ink629.xml"/><Relationship Id="rId99" Type="http://schemas.openxmlformats.org/officeDocument/2006/relationships/customXml" Target="../ink/ink640.xml"/><Relationship Id="rId101" Type="http://schemas.openxmlformats.org/officeDocument/2006/relationships/customXml" Target="../ink/ink641.xml"/><Relationship Id="rId122" Type="http://schemas.openxmlformats.org/officeDocument/2006/relationships/image" Target="../media/image640.png"/><Relationship Id="rId143" Type="http://schemas.openxmlformats.org/officeDocument/2006/relationships/customXml" Target="../ink/ink662.xml"/><Relationship Id="rId164" Type="http://schemas.openxmlformats.org/officeDocument/2006/relationships/image" Target="../media/image661.png"/><Relationship Id="rId185" Type="http://schemas.openxmlformats.org/officeDocument/2006/relationships/customXml" Target="../ink/ink683.xml"/><Relationship Id="rId9" Type="http://schemas.openxmlformats.org/officeDocument/2006/relationships/customXml" Target="../ink/ink594.xml"/><Relationship Id="rId210" Type="http://schemas.openxmlformats.org/officeDocument/2006/relationships/customXml" Target="../ink/ink696.xml"/><Relationship Id="rId26" Type="http://schemas.openxmlformats.org/officeDocument/2006/relationships/customXml" Target="../ink/ink603.xml"/><Relationship Id="rId231" Type="http://schemas.openxmlformats.org/officeDocument/2006/relationships/image" Target="../media/image694.png"/><Relationship Id="rId252" Type="http://schemas.openxmlformats.org/officeDocument/2006/relationships/customXml" Target="../ink/ink717.xml"/><Relationship Id="rId273" Type="http://schemas.openxmlformats.org/officeDocument/2006/relationships/image" Target="../media/image714.png"/><Relationship Id="rId47" Type="http://schemas.openxmlformats.org/officeDocument/2006/relationships/image" Target="../media/image603.png"/><Relationship Id="rId68" Type="http://schemas.openxmlformats.org/officeDocument/2006/relationships/customXml" Target="../ink/ink624.xml"/><Relationship Id="rId89" Type="http://schemas.openxmlformats.org/officeDocument/2006/relationships/image" Target="../media/image624.png"/><Relationship Id="rId112" Type="http://schemas.openxmlformats.org/officeDocument/2006/relationships/image" Target="../media/image635.png"/><Relationship Id="rId133" Type="http://schemas.openxmlformats.org/officeDocument/2006/relationships/customXml" Target="../ink/ink657.xml"/><Relationship Id="rId154" Type="http://schemas.openxmlformats.org/officeDocument/2006/relationships/image" Target="../media/image656.png"/><Relationship Id="rId175" Type="http://schemas.openxmlformats.org/officeDocument/2006/relationships/customXml" Target="../ink/ink678.xml"/><Relationship Id="rId196" Type="http://schemas.openxmlformats.org/officeDocument/2006/relationships/image" Target="../media/image677.png"/><Relationship Id="rId200" Type="http://schemas.openxmlformats.org/officeDocument/2006/relationships/image" Target="../media/image679.png"/><Relationship Id="rId16" Type="http://schemas.openxmlformats.org/officeDocument/2006/relationships/customXml" Target="../ink/ink598.xml"/><Relationship Id="rId221" Type="http://schemas.openxmlformats.org/officeDocument/2006/relationships/image" Target="../media/image689.png"/><Relationship Id="rId242" Type="http://schemas.openxmlformats.org/officeDocument/2006/relationships/customXml" Target="../ink/ink712.xml"/><Relationship Id="rId263" Type="http://schemas.openxmlformats.org/officeDocument/2006/relationships/image" Target="../media/image710.png"/><Relationship Id="rId284" Type="http://schemas.openxmlformats.org/officeDocument/2006/relationships/customXml" Target="../ink/ink733.xml"/><Relationship Id="rId37" Type="http://schemas.openxmlformats.org/officeDocument/2006/relationships/image" Target="../media/image598.png"/><Relationship Id="rId58" Type="http://schemas.openxmlformats.org/officeDocument/2006/relationships/customXml" Target="../ink/ink619.xml"/><Relationship Id="rId79" Type="http://schemas.openxmlformats.org/officeDocument/2006/relationships/image" Target="../media/image619.png"/><Relationship Id="rId102" Type="http://schemas.openxmlformats.org/officeDocument/2006/relationships/image" Target="../media/image630.png"/><Relationship Id="rId123" Type="http://schemas.openxmlformats.org/officeDocument/2006/relationships/customXml" Target="../ink/ink652.xml"/><Relationship Id="rId144" Type="http://schemas.openxmlformats.org/officeDocument/2006/relationships/image" Target="../media/image651.png"/><Relationship Id="rId90" Type="http://schemas.openxmlformats.org/officeDocument/2006/relationships/customXml" Target="../ink/ink635.xml"/><Relationship Id="rId165" Type="http://schemas.openxmlformats.org/officeDocument/2006/relationships/customXml" Target="../ink/ink673.xml"/><Relationship Id="rId186" Type="http://schemas.openxmlformats.org/officeDocument/2006/relationships/image" Target="../media/image672.png"/><Relationship Id="rId211" Type="http://schemas.openxmlformats.org/officeDocument/2006/relationships/image" Target="../media/image684.png"/><Relationship Id="rId232" Type="http://schemas.openxmlformats.org/officeDocument/2006/relationships/customXml" Target="../ink/ink707.xml"/><Relationship Id="rId253" Type="http://schemas.openxmlformats.org/officeDocument/2006/relationships/image" Target="../media/image705.png"/><Relationship Id="rId274" Type="http://schemas.openxmlformats.org/officeDocument/2006/relationships/customXml" Target="../ink/ink728.xml"/><Relationship Id="rId27" Type="http://schemas.openxmlformats.org/officeDocument/2006/relationships/image" Target="../media/image593.png"/><Relationship Id="rId48" Type="http://schemas.openxmlformats.org/officeDocument/2006/relationships/customXml" Target="../ink/ink614.xml"/><Relationship Id="rId69" Type="http://schemas.openxmlformats.org/officeDocument/2006/relationships/image" Target="../media/image614.png"/><Relationship Id="rId113" Type="http://schemas.openxmlformats.org/officeDocument/2006/relationships/customXml" Target="../ink/ink647.xml"/><Relationship Id="rId134" Type="http://schemas.openxmlformats.org/officeDocument/2006/relationships/image" Target="../media/image646.png"/><Relationship Id="rId80" Type="http://schemas.openxmlformats.org/officeDocument/2006/relationships/customXml" Target="../ink/ink630.xml"/><Relationship Id="rId155" Type="http://schemas.openxmlformats.org/officeDocument/2006/relationships/customXml" Target="../ink/ink668.xml"/><Relationship Id="rId176" Type="http://schemas.openxmlformats.org/officeDocument/2006/relationships/image" Target="../media/image667.png"/><Relationship Id="rId197" Type="http://schemas.openxmlformats.org/officeDocument/2006/relationships/customXml" Target="../ink/ink689.xml"/><Relationship Id="rId201" Type="http://schemas.openxmlformats.org/officeDocument/2006/relationships/customXml" Target="../ink/ink691.xml"/><Relationship Id="rId222" Type="http://schemas.openxmlformats.org/officeDocument/2006/relationships/customXml" Target="../ink/ink702.xml"/><Relationship Id="rId243" Type="http://schemas.openxmlformats.org/officeDocument/2006/relationships/image" Target="../media/image700.png"/><Relationship Id="rId264" Type="http://schemas.openxmlformats.org/officeDocument/2006/relationships/customXml" Target="../ink/ink723.xml"/><Relationship Id="rId285" Type="http://schemas.openxmlformats.org/officeDocument/2006/relationships/image" Target="../media/image720.png"/><Relationship Id="rId17" Type="http://schemas.openxmlformats.org/officeDocument/2006/relationships/image" Target="../media/image588.png"/><Relationship Id="rId38" Type="http://schemas.openxmlformats.org/officeDocument/2006/relationships/customXml" Target="../ink/ink609.xml"/><Relationship Id="rId59" Type="http://schemas.openxmlformats.org/officeDocument/2006/relationships/image" Target="../media/image609.png"/><Relationship Id="rId103" Type="http://schemas.openxmlformats.org/officeDocument/2006/relationships/customXml" Target="../ink/ink642.xml"/><Relationship Id="rId124" Type="http://schemas.openxmlformats.org/officeDocument/2006/relationships/image" Target="../media/image641.png"/><Relationship Id="rId70" Type="http://schemas.openxmlformats.org/officeDocument/2006/relationships/customXml" Target="../ink/ink625.xml"/><Relationship Id="rId91" Type="http://schemas.openxmlformats.org/officeDocument/2006/relationships/image" Target="../media/image625.png"/><Relationship Id="rId145" Type="http://schemas.openxmlformats.org/officeDocument/2006/relationships/customXml" Target="../ink/ink663.xml"/><Relationship Id="rId166" Type="http://schemas.openxmlformats.org/officeDocument/2006/relationships/image" Target="../media/image662.png"/><Relationship Id="rId187" Type="http://schemas.openxmlformats.org/officeDocument/2006/relationships/customXml" Target="../ink/ink684.xml"/><Relationship Id="rId1" Type="http://schemas.openxmlformats.org/officeDocument/2006/relationships/slideLayout" Target="../slideLayouts/slideLayout2.xml"/><Relationship Id="rId212" Type="http://schemas.openxmlformats.org/officeDocument/2006/relationships/customXml" Target="../ink/ink697.xml"/><Relationship Id="rId233" Type="http://schemas.openxmlformats.org/officeDocument/2006/relationships/image" Target="../media/image695.png"/><Relationship Id="rId254" Type="http://schemas.openxmlformats.org/officeDocument/2006/relationships/customXml" Target="../ink/ink718.xml"/><Relationship Id="rId28" Type="http://schemas.openxmlformats.org/officeDocument/2006/relationships/customXml" Target="../ink/ink604.xml"/><Relationship Id="rId49" Type="http://schemas.openxmlformats.org/officeDocument/2006/relationships/image" Target="../media/image604.png"/><Relationship Id="rId114" Type="http://schemas.openxmlformats.org/officeDocument/2006/relationships/image" Target="../media/image636.png"/><Relationship Id="rId275" Type="http://schemas.openxmlformats.org/officeDocument/2006/relationships/image" Target="../media/image715.png"/><Relationship Id="rId60" Type="http://schemas.openxmlformats.org/officeDocument/2006/relationships/customXml" Target="../ink/ink620.xml"/><Relationship Id="rId81" Type="http://schemas.openxmlformats.org/officeDocument/2006/relationships/image" Target="../media/image620.png"/><Relationship Id="rId135" Type="http://schemas.openxmlformats.org/officeDocument/2006/relationships/customXml" Target="../ink/ink658.xml"/><Relationship Id="rId156" Type="http://schemas.openxmlformats.org/officeDocument/2006/relationships/image" Target="../media/image657.png"/><Relationship Id="rId177" Type="http://schemas.openxmlformats.org/officeDocument/2006/relationships/customXml" Target="../ink/ink679.xml"/><Relationship Id="rId198" Type="http://schemas.openxmlformats.org/officeDocument/2006/relationships/image" Target="../media/image678.png"/><Relationship Id="rId202" Type="http://schemas.openxmlformats.org/officeDocument/2006/relationships/customXml" Target="../ink/ink692.xml"/><Relationship Id="rId223" Type="http://schemas.openxmlformats.org/officeDocument/2006/relationships/image" Target="../media/image690.png"/><Relationship Id="rId244" Type="http://schemas.openxmlformats.org/officeDocument/2006/relationships/customXml" Target="../ink/ink713.xml"/><Relationship Id="rId18" Type="http://schemas.openxmlformats.org/officeDocument/2006/relationships/customXml" Target="../ink/ink599.xml"/><Relationship Id="rId39" Type="http://schemas.openxmlformats.org/officeDocument/2006/relationships/image" Target="../media/image599.png"/><Relationship Id="rId265" Type="http://schemas.openxmlformats.org/officeDocument/2006/relationships/image" Target="../media/image711.png"/><Relationship Id="rId50" Type="http://schemas.openxmlformats.org/officeDocument/2006/relationships/customXml" Target="../ink/ink615.xml"/><Relationship Id="rId104" Type="http://schemas.openxmlformats.org/officeDocument/2006/relationships/image" Target="../media/image631.png"/><Relationship Id="rId125" Type="http://schemas.openxmlformats.org/officeDocument/2006/relationships/customXml" Target="../ink/ink653.xml"/><Relationship Id="rId146" Type="http://schemas.openxmlformats.org/officeDocument/2006/relationships/image" Target="../media/image652.png"/><Relationship Id="rId167" Type="http://schemas.openxmlformats.org/officeDocument/2006/relationships/customXml" Target="../ink/ink674.xml"/><Relationship Id="rId188" Type="http://schemas.openxmlformats.org/officeDocument/2006/relationships/image" Target="../media/image673.png"/><Relationship Id="rId71" Type="http://schemas.openxmlformats.org/officeDocument/2006/relationships/image" Target="../media/image615.png"/><Relationship Id="rId92" Type="http://schemas.openxmlformats.org/officeDocument/2006/relationships/customXml" Target="../ink/ink636.xml"/><Relationship Id="rId213" Type="http://schemas.openxmlformats.org/officeDocument/2006/relationships/image" Target="../media/image685.png"/><Relationship Id="rId234" Type="http://schemas.openxmlformats.org/officeDocument/2006/relationships/customXml" Target="../ink/ink708.xml"/><Relationship Id="rId2" Type="http://schemas.openxmlformats.org/officeDocument/2006/relationships/customXml" Target="../ink/ink590.xml"/><Relationship Id="rId29" Type="http://schemas.openxmlformats.org/officeDocument/2006/relationships/image" Target="../media/image594.png"/><Relationship Id="rId255" Type="http://schemas.openxmlformats.org/officeDocument/2006/relationships/image" Target="../media/image706.png"/><Relationship Id="rId276" Type="http://schemas.openxmlformats.org/officeDocument/2006/relationships/customXml" Target="../ink/ink729.xml"/><Relationship Id="rId40" Type="http://schemas.openxmlformats.org/officeDocument/2006/relationships/customXml" Target="../ink/ink610.xml"/><Relationship Id="rId115" Type="http://schemas.openxmlformats.org/officeDocument/2006/relationships/customXml" Target="../ink/ink648.xml"/><Relationship Id="rId136" Type="http://schemas.openxmlformats.org/officeDocument/2006/relationships/image" Target="../media/image647.png"/><Relationship Id="rId157" Type="http://schemas.openxmlformats.org/officeDocument/2006/relationships/customXml" Target="../ink/ink669.xml"/><Relationship Id="rId178" Type="http://schemas.openxmlformats.org/officeDocument/2006/relationships/image" Target="../media/image668.png"/><Relationship Id="rId61" Type="http://schemas.openxmlformats.org/officeDocument/2006/relationships/image" Target="../media/image610.png"/><Relationship Id="rId82" Type="http://schemas.openxmlformats.org/officeDocument/2006/relationships/customXml" Target="../ink/ink631.xml"/><Relationship Id="rId199" Type="http://schemas.openxmlformats.org/officeDocument/2006/relationships/customXml" Target="../ink/ink690.xml"/><Relationship Id="rId203" Type="http://schemas.openxmlformats.org/officeDocument/2006/relationships/image" Target="../media/image680.png"/><Relationship Id="rId19" Type="http://schemas.openxmlformats.org/officeDocument/2006/relationships/image" Target="../media/image589.png"/><Relationship Id="rId224" Type="http://schemas.openxmlformats.org/officeDocument/2006/relationships/customXml" Target="../ink/ink703.xml"/><Relationship Id="rId245" Type="http://schemas.openxmlformats.org/officeDocument/2006/relationships/image" Target="../media/image701.png"/><Relationship Id="rId266" Type="http://schemas.openxmlformats.org/officeDocument/2006/relationships/customXml" Target="../ink/ink724.xml"/><Relationship Id="rId30" Type="http://schemas.openxmlformats.org/officeDocument/2006/relationships/customXml" Target="../ink/ink605.xml"/><Relationship Id="rId105" Type="http://schemas.openxmlformats.org/officeDocument/2006/relationships/customXml" Target="../ink/ink643.xml"/><Relationship Id="rId126" Type="http://schemas.openxmlformats.org/officeDocument/2006/relationships/image" Target="../media/image642.png"/><Relationship Id="rId147" Type="http://schemas.openxmlformats.org/officeDocument/2006/relationships/customXml" Target="../ink/ink664.xml"/><Relationship Id="rId168" Type="http://schemas.openxmlformats.org/officeDocument/2006/relationships/image" Target="../media/image663.png"/><Relationship Id="rId51" Type="http://schemas.openxmlformats.org/officeDocument/2006/relationships/image" Target="../media/image605.png"/><Relationship Id="rId72" Type="http://schemas.openxmlformats.org/officeDocument/2006/relationships/customXml" Target="../ink/ink626.xml"/><Relationship Id="rId93" Type="http://schemas.openxmlformats.org/officeDocument/2006/relationships/image" Target="../media/image626.png"/><Relationship Id="rId189" Type="http://schemas.openxmlformats.org/officeDocument/2006/relationships/customXml" Target="../ink/ink685.xml"/><Relationship Id="rId3" Type="http://schemas.openxmlformats.org/officeDocument/2006/relationships/image" Target="../media/image6.png"/><Relationship Id="rId214" Type="http://schemas.openxmlformats.org/officeDocument/2006/relationships/customXml" Target="../ink/ink698.xml"/><Relationship Id="rId235" Type="http://schemas.openxmlformats.org/officeDocument/2006/relationships/image" Target="../media/image696.png"/><Relationship Id="rId256" Type="http://schemas.openxmlformats.org/officeDocument/2006/relationships/customXml" Target="../ink/ink719.xml"/><Relationship Id="rId277" Type="http://schemas.openxmlformats.org/officeDocument/2006/relationships/image" Target="../media/image716.png"/><Relationship Id="rId116" Type="http://schemas.openxmlformats.org/officeDocument/2006/relationships/image" Target="../media/image637.png"/><Relationship Id="rId137" Type="http://schemas.openxmlformats.org/officeDocument/2006/relationships/customXml" Target="../ink/ink659.xml"/><Relationship Id="rId158" Type="http://schemas.openxmlformats.org/officeDocument/2006/relationships/image" Target="../media/image658.png"/><Relationship Id="rId20" Type="http://schemas.openxmlformats.org/officeDocument/2006/relationships/customXml" Target="../ink/ink600.xml"/><Relationship Id="rId41" Type="http://schemas.openxmlformats.org/officeDocument/2006/relationships/image" Target="../media/image600.png"/><Relationship Id="rId62" Type="http://schemas.openxmlformats.org/officeDocument/2006/relationships/customXml" Target="../ink/ink621.xml"/><Relationship Id="rId83" Type="http://schemas.openxmlformats.org/officeDocument/2006/relationships/image" Target="../media/image621.png"/><Relationship Id="rId179" Type="http://schemas.openxmlformats.org/officeDocument/2006/relationships/customXml" Target="../ink/ink680.xml"/><Relationship Id="rId190" Type="http://schemas.openxmlformats.org/officeDocument/2006/relationships/image" Target="../media/image674.png"/><Relationship Id="rId204" Type="http://schemas.openxmlformats.org/officeDocument/2006/relationships/customXml" Target="../ink/ink693.xml"/><Relationship Id="rId225" Type="http://schemas.openxmlformats.org/officeDocument/2006/relationships/image" Target="../media/image691.png"/><Relationship Id="rId246" Type="http://schemas.openxmlformats.org/officeDocument/2006/relationships/customXml" Target="../ink/ink714.xml"/><Relationship Id="rId267" Type="http://schemas.openxmlformats.org/officeDocument/2006/relationships/image" Target="../media/image712.png"/><Relationship Id="rId106" Type="http://schemas.openxmlformats.org/officeDocument/2006/relationships/image" Target="../media/image632.png"/><Relationship Id="rId127" Type="http://schemas.openxmlformats.org/officeDocument/2006/relationships/customXml" Target="../ink/ink654.xml"/><Relationship Id="rId10" Type="http://schemas.openxmlformats.org/officeDocument/2006/relationships/customXml" Target="../ink/ink595.xml"/><Relationship Id="rId31" Type="http://schemas.openxmlformats.org/officeDocument/2006/relationships/image" Target="../media/image595.png"/><Relationship Id="rId52" Type="http://schemas.openxmlformats.org/officeDocument/2006/relationships/customXml" Target="../ink/ink616.xml"/><Relationship Id="rId73" Type="http://schemas.openxmlformats.org/officeDocument/2006/relationships/image" Target="../media/image616.png"/><Relationship Id="rId94" Type="http://schemas.openxmlformats.org/officeDocument/2006/relationships/customXml" Target="../ink/ink637.xml"/><Relationship Id="rId148" Type="http://schemas.openxmlformats.org/officeDocument/2006/relationships/image" Target="../media/image653.png"/><Relationship Id="rId169" Type="http://schemas.openxmlformats.org/officeDocument/2006/relationships/customXml" Target="../ink/ink675.xml"/><Relationship Id="rId4" Type="http://schemas.openxmlformats.org/officeDocument/2006/relationships/customXml" Target="../ink/ink591.xml"/><Relationship Id="rId180" Type="http://schemas.openxmlformats.org/officeDocument/2006/relationships/image" Target="../media/image669.png"/><Relationship Id="rId215" Type="http://schemas.openxmlformats.org/officeDocument/2006/relationships/image" Target="../media/image686.png"/><Relationship Id="rId236" Type="http://schemas.openxmlformats.org/officeDocument/2006/relationships/customXml" Target="../ink/ink709.xml"/><Relationship Id="rId257" Type="http://schemas.openxmlformats.org/officeDocument/2006/relationships/image" Target="../media/image707.png"/><Relationship Id="rId278" Type="http://schemas.openxmlformats.org/officeDocument/2006/relationships/customXml" Target="../ink/ink730.xml"/><Relationship Id="rId42" Type="http://schemas.openxmlformats.org/officeDocument/2006/relationships/customXml" Target="../ink/ink611.xml"/><Relationship Id="rId84" Type="http://schemas.openxmlformats.org/officeDocument/2006/relationships/customXml" Target="../ink/ink632.xml"/><Relationship Id="rId138" Type="http://schemas.openxmlformats.org/officeDocument/2006/relationships/image" Target="../media/image648.png"/><Relationship Id="rId191" Type="http://schemas.openxmlformats.org/officeDocument/2006/relationships/customXml" Target="../ink/ink686.xml"/><Relationship Id="rId205" Type="http://schemas.openxmlformats.org/officeDocument/2006/relationships/image" Target="../media/image681.png"/><Relationship Id="rId247" Type="http://schemas.openxmlformats.org/officeDocument/2006/relationships/image" Target="../media/image702.png"/><Relationship Id="rId107" Type="http://schemas.openxmlformats.org/officeDocument/2006/relationships/customXml" Target="../ink/ink644.xml"/><Relationship Id="rId11" Type="http://schemas.openxmlformats.org/officeDocument/2006/relationships/image" Target="../media/image585.png"/><Relationship Id="rId53" Type="http://schemas.openxmlformats.org/officeDocument/2006/relationships/image" Target="../media/image606.png"/><Relationship Id="rId149" Type="http://schemas.openxmlformats.org/officeDocument/2006/relationships/customXml" Target="../ink/ink665.xml"/><Relationship Id="rId95" Type="http://schemas.openxmlformats.org/officeDocument/2006/relationships/image" Target="../media/image627.png"/><Relationship Id="rId160" Type="http://schemas.openxmlformats.org/officeDocument/2006/relationships/image" Target="../media/image659.png"/><Relationship Id="rId216" Type="http://schemas.openxmlformats.org/officeDocument/2006/relationships/customXml" Target="../ink/ink699.xml"/><Relationship Id="rId258" Type="http://schemas.openxmlformats.org/officeDocument/2006/relationships/customXml" Target="../ink/ink720.xml"/><Relationship Id="rId22" Type="http://schemas.openxmlformats.org/officeDocument/2006/relationships/customXml" Target="../ink/ink601.xml"/><Relationship Id="rId64" Type="http://schemas.openxmlformats.org/officeDocument/2006/relationships/customXml" Target="../ink/ink622.xml"/><Relationship Id="rId118" Type="http://schemas.openxmlformats.org/officeDocument/2006/relationships/image" Target="../media/image6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A5B7A8B-6E59-000D-B838-9CD9DC9147EF}"/>
              </a:ext>
            </a:extLst>
          </p:cNvPr>
          <p:cNvSpPr>
            <a:spLocks noGrp="1"/>
          </p:cNvSpPr>
          <p:nvPr>
            <p:ph type="ctrTitle"/>
          </p:nvPr>
        </p:nvSpPr>
        <p:spPr/>
        <p:txBody>
          <a:bodyPr/>
          <a:lstStyle/>
          <a:p>
            <a:r>
              <a:rPr lang="en-US" dirty="0"/>
              <a:t>Tasks-time manager</a:t>
            </a:r>
            <a:endParaRPr lang="he-IL" dirty="0"/>
          </a:p>
        </p:txBody>
      </p:sp>
      <p:sp>
        <p:nvSpPr>
          <p:cNvPr id="3" name="כותרת משנה 2">
            <a:extLst>
              <a:ext uri="{FF2B5EF4-FFF2-40B4-BE49-F238E27FC236}">
                <a16:creationId xmlns:a16="http://schemas.microsoft.com/office/drawing/2014/main" id="{03681579-67D8-6133-8A21-BC3D8C941A96}"/>
              </a:ext>
            </a:extLst>
          </p:cNvPr>
          <p:cNvSpPr>
            <a:spLocks noGrp="1"/>
          </p:cNvSpPr>
          <p:nvPr>
            <p:ph type="subTitle" idx="1"/>
          </p:nvPr>
        </p:nvSpPr>
        <p:spPr>
          <a:xfrm>
            <a:off x="1524000" y="3888508"/>
            <a:ext cx="9143999" cy="1369291"/>
          </a:xfrm>
        </p:spPr>
        <p:txBody>
          <a:bodyPr/>
          <a:lstStyle/>
          <a:p>
            <a:r>
              <a:rPr lang="en-US" dirty="0"/>
              <a:t>Using threads, locks and so on …</a:t>
            </a:r>
            <a:endParaRPr lang="he-IL" dirty="0"/>
          </a:p>
        </p:txBody>
      </p:sp>
    </p:spTree>
    <p:extLst>
      <p:ext uri="{BB962C8B-B14F-4D97-AF65-F5344CB8AC3E}">
        <p14:creationId xmlns:p14="http://schemas.microsoft.com/office/powerpoint/2010/main" val="2247336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9E650CF-9C79-9B6A-3FE2-246726CADCFF}"/>
              </a:ext>
            </a:extLst>
          </p:cNvPr>
          <p:cNvSpPr>
            <a:spLocks noGrp="1"/>
          </p:cNvSpPr>
          <p:nvPr>
            <p:ph type="title"/>
          </p:nvPr>
        </p:nvSpPr>
        <p:spPr>
          <a:xfrm>
            <a:off x="838200" y="365125"/>
            <a:ext cx="10515600" cy="1325563"/>
          </a:xfrm>
        </p:spPr>
        <p:txBody>
          <a:bodyPr>
            <a:normAutofit/>
          </a:bodyPr>
          <a:lstStyle/>
          <a:p>
            <a:pPr algn="l"/>
            <a:r>
              <a:rPr lang="en-US" sz="3400" b="0" i="0" dirty="0">
                <a:effectLst/>
                <a:latin typeface="+mn-lt"/>
              </a:rPr>
              <a:t>How will we manage all the queues of different types? </a:t>
            </a:r>
            <a:br>
              <a:rPr lang="en-US" sz="3400" b="0" i="0" dirty="0">
                <a:effectLst/>
                <a:latin typeface="+mn-lt"/>
              </a:rPr>
            </a:br>
            <a:r>
              <a:rPr lang="en-US" sz="3400" b="0" i="0" dirty="0">
                <a:effectLst/>
                <a:latin typeface="+mn-lt"/>
              </a:rPr>
              <a:t>Threads</a:t>
            </a:r>
            <a:r>
              <a:rPr lang="he-IL" sz="3400" b="0" i="0" dirty="0">
                <a:effectLst/>
                <a:latin typeface="+mn-lt"/>
              </a:rPr>
              <a:t>!</a:t>
            </a:r>
            <a:endParaRPr lang="he-IL" sz="3400" dirty="0">
              <a:latin typeface="+mn-lt"/>
            </a:endParaRPr>
          </a:p>
        </p:txBody>
      </p:sp>
      <p:sp>
        <p:nvSpPr>
          <p:cNvPr id="3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תוכן 2">
            <a:extLst>
              <a:ext uri="{FF2B5EF4-FFF2-40B4-BE49-F238E27FC236}">
                <a16:creationId xmlns:a16="http://schemas.microsoft.com/office/drawing/2014/main" id="{D32DF196-504F-1F24-1EAF-F4B93F438107}"/>
              </a:ext>
            </a:extLst>
          </p:cNvPr>
          <p:cNvSpPr>
            <a:spLocks noGrp="1"/>
          </p:cNvSpPr>
          <p:nvPr>
            <p:ph idx="1"/>
          </p:nvPr>
        </p:nvSpPr>
        <p:spPr>
          <a:xfrm>
            <a:off x="838200" y="1929384"/>
            <a:ext cx="10515600" cy="4251960"/>
          </a:xfrm>
        </p:spPr>
        <p:txBody>
          <a:bodyPr>
            <a:normAutofit/>
          </a:bodyPr>
          <a:lstStyle/>
          <a:p>
            <a:pPr marL="0" indent="0" algn="l">
              <a:buNone/>
            </a:pPr>
            <a:r>
              <a:rPr lang="en-US" sz="2200" b="0" i="0" dirty="0">
                <a:effectLst/>
              </a:rPr>
              <a:t>1. A thread that will be responsible for listening to input from the console line only.</a:t>
            </a:r>
          </a:p>
          <a:p>
            <a:pPr marL="0" indent="0" algn="l">
              <a:buNone/>
            </a:pPr>
            <a:r>
              <a:rPr lang="en-US" sz="2200" b="0" i="0" dirty="0">
                <a:effectLst/>
              </a:rPr>
              <a:t>2. For each type of task:</a:t>
            </a:r>
          </a:p>
          <a:p>
            <a:pPr marL="0" indent="0" algn="l">
              <a:buNone/>
            </a:pPr>
            <a:r>
              <a:rPr lang="en-US" sz="2200" b="0" i="0" dirty="0">
                <a:effectLst/>
              </a:rPr>
              <a:t> -A thread that will be responsible for receiving input related to a task or worker (add/remove) from the listening thread and receive it according to the input </a:t>
            </a:r>
          </a:p>
          <a:p>
            <a:pPr marL="0" indent="0" algn="l">
              <a:buNone/>
            </a:pPr>
            <a:r>
              <a:rPr lang="en-US" sz="2200" b="0" i="0" dirty="0">
                <a:effectLst/>
              </a:rPr>
              <a:t>- A thread that will be responsible for </a:t>
            </a:r>
            <a:r>
              <a:rPr lang="en-US" sz="2200" b="0" i="0" dirty="0">
                <a:effectLst/>
                <a:highlight>
                  <a:srgbClr val="FFFF00"/>
                </a:highlight>
              </a:rPr>
              <a:t>preempting</a:t>
            </a:r>
            <a:r>
              <a:rPr lang="en-US" sz="2200" b="0" i="0" dirty="0">
                <a:effectLst/>
              </a:rPr>
              <a:t> tasks (switching from min to mid and from mid to max) in addition to </a:t>
            </a:r>
            <a:r>
              <a:rPr lang="en-US" sz="2200" b="0" i="0" dirty="0">
                <a:effectLst/>
                <a:highlight>
                  <a:srgbClr val="FFFF00"/>
                </a:highlight>
              </a:rPr>
              <a:t>replacement</a:t>
            </a:r>
            <a:r>
              <a:rPr lang="en-US" sz="2200" b="0" i="0" dirty="0">
                <a:effectLst/>
              </a:rPr>
              <a:t>, if there is a task that exceeds the maximum time allowed for its execution (maximum time - average time to execute a task)</a:t>
            </a:r>
            <a:endParaRPr lang="he-IL" sz="2200" dirty="0"/>
          </a:p>
        </p:txBody>
      </p:sp>
    </p:spTree>
    <p:extLst>
      <p:ext uri="{BB962C8B-B14F-4D97-AF65-F5344CB8AC3E}">
        <p14:creationId xmlns:p14="http://schemas.microsoft.com/office/powerpoint/2010/main" val="1569895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3" name="דיו 2">
                <a:extLst>
                  <a:ext uri="{FF2B5EF4-FFF2-40B4-BE49-F238E27FC236}">
                    <a16:creationId xmlns:a16="http://schemas.microsoft.com/office/drawing/2014/main" id="{402046B1-026D-AC0F-4E37-2126E40D80AD}"/>
                  </a:ext>
                </a:extLst>
              </p14:cNvPr>
              <p14:cNvContentPartPr/>
              <p14:nvPr/>
            </p14:nvContentPartPr>
            <p14:xfrm>
              <a:off x="5197720" y="392938"/>
              <a:ext cx="2442600" cy="1725480"/>
            </p14:xfrm>
          </p:contentPart>
        </mc:Choice>
        <mc:Fallback>
          <p:pic>
            <p:nvPicPr>
              <p:cNvPr id="3" name="דיו 2">
                <a:extLst>
                  <a:ext uri="{FF2B5EF4-FFF2-40B4-BE49-F238E27FC236}">
                    <a16:creationId xmlns:a16="http://schemas.microsoft.com/office/drawing/2014/main" id="{402046B1-026D-AC0F-4E37-2126E40D80AD}"/>
                  </a:ext>
                </a:extLst>
              </p:cNvPr>
              <p:cNvPicPr/>
              <p:nvPr/>
            </p:nvPicPr>
            <p:blipFill>
              <a:blip r:embed="rId3"/>
              <a:stretch>
                <a:fillRect/>
              </a:stretch>
            </p:blipFill>
            <p:spPr>
              <a:xfrm>
                <a:off x="5188720" y="384298"/>
                <a:ext cx="2460240" cy="1743120"/>
              </a:xfrm>
              <a:prstGeom prst="rect">
                <a:avLst/>
              </a:prstGeom>
            </p:spPr>
          </p:pic>
        </mc:Fallback>
      </mc:AlternateContent>
      <p:grpSp>
        <p:nvGrpSpPr>
          <p:cNvPr id="138" name="קבוצה 137">
            <a:extLst>
              <a:ext uri="{FF2B5EF4-FFF2-40B4-BE49-F238E27FC236}">
                <a16:creationId xmlns:a16="http://schemas.microsoft.com/office/drawing/2014/main" id="{9EFEFD78-924B-99C8-DC68-29C84BE8F93F}"/>
              </a:ext>
            </a:extLst>
          </p:cNvPr>
          <p:cNvGrpSpPr/>
          <p:nvPr/>
        </p:nvGrpSpPr>
        <p:grpSpPr>
          <a:xfrm>
            <a:off x="1490800" y="482938"/>
            <a:ext cx="10204200" cy="4068720"/>
            <a:chOff x="1490800" y="482938"/>
            <a:chExt cx="10204200" cy="4068720"/>
          </a:xfrm>
        </p:grpSpPr>
        <mc:AlternateContent xmlns:mc="http://schemas.openxmlformats.org/markup-compatibility/2006">
          <mc:Choice xmlns:p14="http://schemas.microsoft.com/office/powerpoint/2010/main" Requires="p14">
            <p:contentPart p14:bwMode="auto" r:id="rId4">
              <p14:nvContentPartPr>
                <p14:cNvPr id="77" name="דיו 76">
                  <a:extLst>
                    <a:ext uri="{FF2B5EF4-FFF2-40B4-BE49-F238E27FC236}">
                      <a16:creationId xmlns:a16="http://schemas.microsoft.com/office/drawing/2014/main" id="{C5FAF643-5D1B-B9DB-CA06-AD0A49FDD549}"/>
                    </a:ext>
                  </a:extLst>
                </p14:cNvPr>
                <p14:cNvContentPartPr/>
                <p14:nvPr/>
              </p14:nvContentPartPr>
              <p14:xfrm>
                <a:off x="1490800" y="3070978"/>
                <a:ext cx="1290960" cy="1275840"/>
              </p14:xfrm>
            </p:contentPart>
          </mc:Choice>
          <mc:Fallback>
            <p:pic>
              <p:nvPicPr>
                <p:cNvPr id="77" name="דיו 76">
                  <a:extLst>
                    <a:ext uri="{FF2B5EF4-FFF2-40B4-BE49-F238E27FC236}">
                      <a16:creationId xmlns:a16="http://schemas.microsoft.com/office/drawing/2014/main" id="{C5FAF643-5D1B-B9DB-CA06-AD0A49FDD549}"/>
                    </a:ext>
                  </a:extLst>
                </p:cNvPr>
                <p:cNvPicPr/>
                <p:nvPr/>
              </p:nvPicPr>
              <p:blipFill>
                <a:blip r:embed="rId5"/>
                <a:stretch>
                  <a:fillRect/>
                </a:stretch>
              </p:blipFill>
              <p:spPr>
                <a:xfrm>
                  <a:off x="1481800" y="3062338"/>
                  <a:ext cx="1308600" cy="1293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8" name="דיו 77">
                  <a:extLst>
                    <a:ext uri="{FF2B5EF4-FFF2-40B4-BE49-F238E27FC236}">
                      <a16:creationId xmlns:a16="http://schemas.microsoft.com/office/drawing/2014/main" id="{33581F17-07EF-E238-0AED-F61A0D8D03B1}"/>
                    </a:ext>
                  </a:extLst>
                </p14:cNvPr>
                <p14:cNvContentPartPr/>
                <p14:nvPr/>
              </p14:nvContentPartPr>
              <p14:xfrm>
                <a:off x="2904880" y="3085018"/>
                <a:ext cx="1530720" cy="1194840"/>
              </p14:xfrm>
            </p:contentPart>
          </mc:Choice>
          <mc:Fallback>
            <p:pic>
              <p:nvPicPr>
                <p:cNvPr id="78" name="דיו 77">
                  <a:extLst>
                    <a:ext uri="{FF2B5EF4-FFF2-40B4-BE49-F238E27FC236}">
                      <a16:creationId xmlns:a16="http://schemas.microsoft.com/office/drawing/2014/main" id="{33581F17-07EF-E238-0AED-F61A0D8D03B1}"/>
                    </a:ext>
                  </a:extLst>
                </p:cNvPr>
                <p:cNvPicPr/>
                <p:nvPr/>
              </p:nvPicPr>
              <p:blipFill>
                <a:blip r:embed="rId7"/>
                <a:stretch>
                  <a:fillRect/>
                </a:stretch>
              </p:blipFill>
              <p:spPr>
                <a:xfrm>
                  <a:off x="2895880" y="3076018"/>
                  <a:ext cx="1548360" cy="1212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0" name="דיו 79">
                  <a:extLst>
                    <a:ext uri="{FF2B5EF4-FFF2-40B4-BE49-F238E27FC236}">
                      <a16:creationId xmlns:a16="http://schemas.microsoft.com/office/drawing/2014/main" id="{7533E815-056E-D88F-C634-ECE8315EDCE7}"/>
                    </a:ext>
                  </a:extLst>
                </p14:cNvPr>
                <p14:cNvContentPartPr/>
                <p14:nvPr/>
              </p14:nvContentPartPr>
              <p14:xfrm>
                <a:off x="2244280" y="2316058"/>
                <a:ext cx="105120" cy="450000"/>
              </p14:xfrm>
            </p:contentPart>
          </mc:Choice>
          <mc:Fallback>
            <p:pic>
              <p:nvPicPr>
                <p:cNvPr id="80" name="דיו 79">
                  <a:extLst>
                    <a:ext uri="{FF2B5EF4-FFF2-40B4-BE49-F238E27FC236}">
                      <a16:creationId xmlns:a16="http://schemas.microsoft.com/office/drawing/2014/main" id="{7533E815-056E-D88F-C634-ECE8315EDCE7}"/>
                    </a:ext>
                  </a:extLst>
                </p:cNvPr>
                <p:cNvPicPr/>
                <p:nvPr/>
              </p:nvPicPr>
              <p:blipFill>
                <a:blip r:embed="rId9"/>
                <a:stretch>
                  <a:fillRect/>
                </a:stretch>
              </p:blipFill>
              <p:spPr>
                <a:xfrm>
                  <a:off x="2235640" y="2307418"/>
                  <a:ext cx="122760" cy="467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1" name="דיו 80">
                  <a:extLst>
                    <a:ext uri="{FF2B5EF4-FFF2-40B4-BE49-F238E27FC236}">
                      <a16:creationId xmlns:a16="http://schemas.microsoft.com/office/drawing/2014/main" id="{698BF4C5-C24F-6F73-7376-6375203AA328}"/>
                    </a:ext>
                  </a:extLst>
                </p14:cNvPr>
                <p14:cNvContentPartPr/>
                <p14:nvPr/>
              </p14:nvContentPartPr>
              <p14:xfrm>
                <a:off x="2111080" y="2541058"/>
                <a:ext cx="257040" cy="18360"/>
              </p14:xfrm>
            </p:contentPart>
          </mc:Choice>
          <mc:Fallback>
            <p:pic>
              <p:nvPicPr>
                <p:cNvPr id="81" name="דיו 80">
                  <a:extLst>
                    <a:ext uri="{FF2B5EF4-FFF2-40B4-BE49-F238E27FC236}">
                      <a16:creationId xmlns:a16="http://schemas.microsoft.com/office/drawing/2014/main" id="{698BF4C5-C24F-6F73-7376-6375203AA328}"/>
                    </a:ext>
                  </a:extLst>
                </p:cNvPr>
                <p:cNvPicPr/>
                <p:nvPr/>
              </p:nvPicPr>
              <p:blipFill>
                <a:blip r:embed="rId11"/>
                <a:stretch>
                  <a:fillRect/>
                </a:stretch>
              </p:blipFill>
              <p:spPr>
                <a:xfrm>
                  <a:off x="2102080" y="2532058"/>
                  <a:ext cx="2746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2" name="דיו 81">
                  <a:extLst>
                    <a:ext uri="{FF2B5EF4-FFF2-40B4-BE49-F238E27FC236}">
                      <a16:creationId xmlns:a16="http://schemas.microsoft.com/office/drawing/2014/main" id="{057A0583-FE14-6F85-48CD-4F95E0FE949B}"/>
                    </a:ext>
                  </a:extLst>
                </p14:cNvPr>
                <p14:cNvContentPartPr/>
                <p14:nvPr/>
              </p14:nvContentPartPr>
              <p14:xfrm>
                <a:off x="2389720" y="2455738"/>
                <a:ext cx="141480" cy="438480"/>
              </p14:xfrm>
            </p:contentPart>
          </mc:Choice>
          <mc:Fallback>
            <p:pic>
              <p:nvPicPr>
                <p:cNvPr id="82" name="דיו 81">
                  <a:extLst>
                    <a:ext uri="{FF2B5EF4-FFF2-40B4-BE49-F238E27FC236}">
                      <a16:creationId xmlns:a16="http://schemas.microsoft.com/office/drawing/2014/main" id="{057A0583-FE14-6F85-48CD-4F95E0FE949B}"/>
                    </a:ext>
                  </a:extLst>
                </p:cNvPr>
                <p:cNvPicPr/>
                <p:nvPr/>
              </p:nvPicPr>
              <p:blipFill>
                <a:blip r:embed="rId13"/>
                <a:stretch>
                  <a:fillRect/>
                </a:stretch>
              </p:blipFill>
              <p:spPr>
                <a:xfrm>
                  <a:off x="2381080" y="2447098"/>
                  <a:ext cx="159120" cy="456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3" name="דיו 82">
                  <a:extLst>
                    <a:ext uri="{FF2B5EF4-FFF2-40B4-BE49-F238E27FC236}">
                      <a16:creationId xmlns:a16="http://schemas.microsoft.com/office/drawing/2014/main" id="{057F7B48-9F90-4074-F8D3-DBF88C6BE742}"/>
                    </a:ext>
                  </a:extLst>
                </p14:cNvPr>
                <p14:cNvContentPartPr/>
                <p14:nvPr/>
              </p14:nvContentPartPr>
              <p14:xfrm>
                <a:off x="2587000" y="2444578"/>
                <a:ext cx="115920" cy="380160"/>
              </p14:xfrm>
            </p:contentPart>
          </mc:Choice>
          <mc:Fallback>
            <p:pic>
              <p:nvPicPr>
                <p:cNvPr id="83" name="דיו 82">
                  <a:extLst>
                    <a:ext uri="{FF2B5EF4-FFF2-40B4-BE49-F238E27FC236}">
                      <a16:creationId xmlns:a16="http://schemas.microsoft.com/office/drawing/2014/main" id="{057F7B48-9F90-4074-F8D3-DBF88C6BE742}"/>
                    </a:ext>
                  </a:extLst>
                </p:cNvPr>
                <p:cNvPicPr/>
                <p:nvPr/>
              </p:nvPicPr>
              <p:blipFill>
                <a:blip r:embed="rId15"/>
                <a:stretch>
                  <a:fillRect/>
                </a:stretch>
              </p:blipFill>
              <p:spPr>
                <a:xfrm>
                  <a:off x="2578000" y="2435578"/>
                  <a:ext cx="133560" cy="397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84" name="דיו 83">
                  <a:extLst>
                    <a:ext uri="{FF2B5EF4-FFF2-40B4-BE49-F238E27FC236}">
                      <a16:creationId xmlns:a16="http://schemas.microsoft.com/office/drawing/2014/main" id="{86000C27-DA8D-2B48-4C5E-E2BDC5BB00BA}"/>
                    </a:ext>
                  </a:extLst>
                </p14:cNvPr>
                <p14:cNvContentPartPr/>
                <p14:nvPr/>
              </p14:nvContentPartPr>
              <p14:xfrm>
                <a:off x="2773480" y="2444218"/>
                <a:ext cx="330480" cy="286200"/>
              </p14:xfrm>
            </p:contentPart>
          </mc:Choice>
          <mc:Fallback>
            <p:pic>
              <p:nvPicPr>
                <p:cNvPr id="84" name="דיו 83">
                  <a:extLst>
                    <a:ext uri="{FF2B5EF4-FFF2-40B4-BE49-F238E27FC236}">
                      <a16:creationId xmlns:a16="http://schemas.microsoft.com/office/drawing/2014/main" id="{86000C27-DA8D-2B48-4C5E-E2BDC5BB00BA}"/>
                    </a:ext>
                  </a:extLst>
                </p:cNvPr>
                <p:cNvPicPr/>
                <p:nvPr/>
              </p:nvPicPr>
              <p:blipFill>
                <a:blip r:embed="rId17"/>
                <a:stretch>
                  <a:fillRect/>
                </a:stretch>
              </p:blipFill>
              <p:spPr>
                <a:xfrm>
                  <a:off x="2764840" y="2435578"/>
                  <a:ext cx="34812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85" name="דיו 84">
                  <a:extLst>
                    <a:ext uri="{FF2B5EF4-FFF2-40B4-BE49-F238E27FC236}">
                      <a16:creationId xmlns:a16="http://schemas.microsoft.com/office/drawing/2014/main" id="{4A02E2FB-E452-7F71-F8F8-ACB03159B854}"/>
                    </a:ext>
                  </a:extLst>
                </p14:cNvPr>
                <p14:cNvContentPartPr/>
                <p14:nvPr/>
              </p14:nvContentPartPr>
              <p14:xfrm>
                <a:off x="3168040" y="2576698"/>
                <a:ext cx="119520" cy="4680"/>
              </p14:xfrm>
            </p:contentPart>
          </mc:Choice>
          <mc:Fallback>
            <p:pic>
              <p:nvPicPr>
                <p:cNvPr id="85" name="דיו 84">
                  <a:extLst>
                    <a:ext uri="{FF2B5EF4-FFF2-40B4-BE49-F238E27FC236}">
                      <a16:creationId xmlns:a16="http://schemas.microsoft.com/office/drawing/2014/main" id="{4A02E2FB-E452-7F71-F8F8-ACB03159B854}"/>
                    </a:ext>
                  </a:extLst>
                </p:cNvPr>
                <p:cNvPicPr/>
                <p:nvPr/>
              </p:nvPicPr>
              <p:blipFill>
                <a:blip r:embed="rId19"/>
                <a:stretch>
                  <a:fillRect/>
                </a:stretch>
              </p:blipFill>
              <p:spPr>
                <a:xfrm>
                  <a:off x="3159040" y="2567698"/>
                  <a:ext cx="13716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86" name="דיו 85">
                  <a:extLst>
                    <a:ext uri="{FF2B5EF4-FFF2-40B4-BE49-F238E27FC236}">
                      <a16:creationId xmlns:a16="http://schemas.microsoft.com/office/drawing/2014/main" id="{B7CCF6D8-0553-5C69-B741-43444B4EA371}"/>
                    </a:ext>
                  </a:extLst>
                </p14:cNvPr>
                <p14:cNvContentPartPr/>
                <p14:nvPr/>
              </p14:nvContentPartPr>
              <p14:xfrm>
                <a:off x="3444520" y="2447818"/>
                <a:ext cx="72720" cy="259200"/>
              </p14:xfrm>
            </p:contentPart>
          </mc:Choice>
          <mc:Fallback>
            <p:pic>
              <p:nvPicPr>
                <p:cNvPr id="86" name="דיו 85">
                  <a:extLst>
                    <a:ext uri="{FF2B5EF4-FFF2-40B4-BE49-F238E27FC236}">
                      <a16:creationId xmlns:a16="http://schemas.microsoft.com/office/drawing/2014/main" id="{B7CCF6D8-0553-5C69-B741-43444B4EA371}"/>
                    </a:ext>
                  </a:extLst>
                </p:cNvPr>
                <p:cNvPicPr/>
                <p:nvPr/>
              </p:nvPicPr>
              <p:blipFill>
                <a:blip r:embed="rId21"/>
                <a:stretch>
                  <a:fillRect/>
                </a:stretch>
              </p:blipFill>
              <p:spPr>
                <a:xfrm>
                  <a:off x="3435520" y="2439178"/>
                  <a:ext cx="9036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 name="דיו 3">
                  <a:extLst>
                    <a:ext uri="{FF2B5EF4-FFF2-40B4-BE49-F238E27FC236}">
                      <a16:creationId xmlns:a16="http://schemas.microsoft.com/office/drawing/2014/main" id="{04794F03-EF64-8B92-D893-15CA70C72B75}"/>
                    </a:ext>
                  </a:extLst>
                </p14:cNvPr>
                <p14:cNvContentPartPr/>
                <p14:nvPr/>
              </p14:nvContentPartPr>
              <p14:xfrm>
                <a:off x="5761480" y="792898"/>
                <a:ext cx="211320" cy="281880"/>
              </p14:xfrm>
            </p:contentPart>
          </mc:Choice>
          <mc:Fallback>
            <p:pic>
              <p:nvPicPr>
                <p:cNvPr id="4" name="דיו 3">
                  <a:extLst>
                    <a:ext uri="{FF2B5EF4-FFF2-40B4-BE49-F238E27FC236}">
                      <a16:creationId xmlns:a16="http://schemas.microsoft.com/office/drawing/2014/main" id="{04794F03-EF64-8B92-D893-15CA70C72B75}"/>
                    </a:ext>
                  </a:extLst>
                </p:cNvPr>
                <p:cNvPicPr/>
                <p:nvPr/>
              </p:nvPicPr>
              <p:blipFill>
                <a:blip r:embed="rId23"/>
                <a:stretch>
                  <a:fillRect/>
                </a:stretch>
              </p:blipFill>
              <p:spPr>
                <a:xfrm>
                  <a:off x="5752480" y="783898"/>
                  <a:ext cx="22896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 name="דיו 4">
                  <a:extLst>
                    <a:ext uri="{FF2B5EF4-FFF2-40B4-BE49-F238E27FC236}">
                      <a16:creationId xmlns:a16="http://schemas.microsoft.com/office/drawing/2014/main" id="{F5A7B511-8C26-2E83-4A9B-C9DF905437A8}"/>
                    </a:ext>
                  </a:extLst>
                </p14:cNvPr>
                <p14:cNvContentPartPr/>
                <p14:nvPr/>
              </p14:nvContentPartPr>
              <p14:xfrm>
                <a:off x="5964160" y="791818"/>
                <a:ext cx="106200" cy="247680"/>
              </p14:xfrm>
            </p:contentPart>
          </mc:Choice>
          <mc:Fallback>
            <p:pic>
              <p:nvPicPr>
                <p:cNvPr id="5" name="דיו 4">
                  <a:extLst>
                    <a:ext uri="{FF2B5EF4-FFF2-40B4-BE49-F238E27FC236}">
                      <a16:creationId xmlns:a16="http://schemas.microsoft.com/office/drawing/2014/main" id="{F5A7B511-8C26-2E83-4A9B-C9DF905437A8}"/>
                    </a:ext>
                  </a:extLst>
                </p:cNvPr>
                <p:cNvPicPr/>
                <p:nvPr/>
              </p:nvPicPr>
              <p:blipFill>
                <a:blip r:embed="rId25"/>
                <a:stretch>
                  <a:fillRect/>
                </a:stretch>
              </p:blipFill>
              <p:spPr>
                <a:xfrm>
                  <a:off x="5955520" y="782818"/>
                  <a:ext cx="12384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6" name="דיו 5">
                  <a:extLst>
                    <a:ext uri="{FF2B5EF4-FFF2-40B4-BE49-F238E27FC236}">
                      <a16:creationId xmlns:a16="http://schemas.microsoft.com/office/drawing/2014/main" id="{0F6DB506-5C13-615A-3D7B-5C94D57673F5}"/>
                    </a:ext>
                  </a:extLst>
                </p14:cNvPr>
                <p14:cNvContentPartPr/>
                <p14:nvPr/>
              </p14:nvContentPartPr>
              <p14:xfrm>
                <a:off x="6170800" y="828538"/>
                <a:ext cx="177480" cy="218880"/>
              </p14:xfrm>
            </p:contentPart>
          </mc:Choice>
          <mc:Fallback>
            <p:pic>
              <p:nvPicPr>
                <p:cNvPr id="6" name="דיו 5">
                  <a:extLst>
                    <a:ext uri="{FF2B5EF4-FFF2-40B4-BE49-F238E27FC236}">
                      <a16:creationId xmlns:a16="http://schemas.microsoft.com/office/drawing/2014/main" id="{0F6DB506-5C13-615A-3D7B-5C94D57673F5}"/>
                    </a:ext>
                  </a:extLst>
                </p:cNvPr>
                <p:cNvPicPr/>
                <p:nvPr/>
              </p:nvPicPr>
              <p:blipFill>
                <a:blip r:embed="rId27"/>
                <a:stretch>
                  <a:fillRect/>
                </a:stretch>
              </p:blipFill>
              <p:spPr>
                <a:xfrm>
                  <a:off x="6162160" y="819538"/>
                  <a:ext cx="19512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 name="דיו 6">
                  <a:extLst>
                    <a:ext uri="{FF2B5EF4-FFF2-40B4-BE49-F238E27FC236}">
                      <a16:creationId xmlns:a16="http://schemas.microsoft.com/office/drawing/2014/main" id="{03CCB679-5FFE-8B7F-69CB-0601BE1446E1}"/>
                    </a:ext>
                  </a:extLst>
                </p14:cNvPr>
                <p14:cNvContentPartPr/>
                <p14:nvPr/>
              </p14:nvContentPartPr>
              <p14:xfrm>
                <a:off x="6379600" y="796858"/>
                <a:ext cx="226800" cy="219960"/>
              </p14:xfrm>
            </p:contentPart>
          </mc:Choice>
          <mc:Fallback>
            <p:pic>
              <p:nvPicPr>
                <p:cNvPr id="7" name="דיו 6">
                  <a:extLst>
                    <a:ext uri="{FF2B5EF4-FFF2-40B4-BE49-F238E27FC236}">
                      <a16:creationId xmlns:a16="http://schemas.microsoft.com/office/drawing/2014/main" id="{03CCB679-5FFE-8B7F-69CB-0601BE1446E1}"/>
                    </a:ext>
                  </a:extLst>
                </p:cNvPr>
                <p:cNvPicPr/>
                <p:nvPr/>
              </p:nvPicPr>
              <p:blipFill>
                <a:blip r:embed="rId29"/>
                <a:stretch>
                  <a:fillRect/>
                </a:stretch>
              </p:blipFill>
              <p:spPr>
                <a:xfrm>
                  <a:off x="6370600" y="788218"/>
                  <a:ext cx="24444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8" name="דיו 7">
                  <a:extLst>
                    <a:ext uri="{FF2B5EF4-FFF2-40B4-BE49-F238E27FC236}">
                      <a16:creationId xmlns:a16="http://schemas.microsoft.com/office/drawing/2014/main" id="{F5CA2A32-8274-9380-7520-B1B8A8ABF4DD}"/>
                    </a:ext>
                  </a:extLst>
                </p14:cNvPr>
                <p14:cNvContentPartPr/>
                <p14:nvPr/>
              </p14:nvContentPartPr>
              <p14:xfrm>
                <a:off x="6729520" y="890458"/>
                <a:ext cx="161280" cy="8640"/>
              </p14:xfrm>
            </p:contentPart>
          </mc:Choice>
          <mc:Fallback>
            <p:pic>
              <p:nvPicPr>
                <p:cNvPr id="8" name="דיו 7">
                  <a:extLst>
                    <a:ext uri="{FF2B5EF4-FFF2-40B4-BE49-F238E27FC236}">
                      <a16:creationId xmlns:a16="http://schemas.microsoft.com/office/drawing/2014/main" id="{F5CA2A32-8274-9380-7520-B1B8A8ABF4DD}"/>
                    </a:ext>
                  </a:extLst>
                </p:cNvPr>
                <p:cNvPicPr/>
                <p:nvPr/>
              </p:nvPicPr>
              <p:blipFill>
                <a:blip r:embed="rId31"/>
                <a:stretch>
                  <a:fillRect/>
                </a:stretch>
              </p:blipFill>
              <p:spPr>
                <a:xfrm>
                  <a:off x="6720880" y="881458"/>
                  <a:ext cx="17892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9" name="דיו 8">
                  <a:extLst>
                    <a:ext uri="{FF2B5EF4-FFF2-40B4-BE49-F238E27FC236}">
                      <a16:creationId xmlns:a16="http://schemas.microsoft.com/office/drawing/2014/main" id="{6C1EA612-F7AD-E336-E233-63008F61424F}"/>
                    </a:ext>
                  </a:extLst>
                </p14:cNvPr>
                <p14:cNvContentPartPr/>
                <p14:nvPr/>
              </p14:nvContentPartPr>
              <p14:xfrm>
                <a:off x="5968840" y="1277818"/>
                <a:ext cx="197640" cy="407520"/>
              </p14:xfrm>
            </p:contentPart>
          </mc:Choice>
          <mc:Fallback>
            <p:pic>
              <p:nvPicPr>
                <p:cNvPr id="9" name="דיו 8">
                  <a:extLst>
                    <a:ext uri="{FF2B5EF4-FFF2-40B4-BE49-F238E27FC236}">
                      <a16:creationId xmlns:a16="http://schemas.microsoft.com/office/drawing/2014/main" id="{6C1EA612-F7AD-E336-E233-63008F61424F}"/>
                    </a:ext>
                  </a:extLst>
                </p:cNvPr>
                <p:cNvPicPr/>
                <p:nvPr/>
              </p:nvPicPr>
              <p:blipFill>
                <a:blip r:embed="rId33"/>
                <a:stretch>
                  <a:fillRect/>
                </a:stretch>
              </p:blipFill>
              <p:spPr>
                <a:xfrm>
                  <a:off x="5960200" y="1269178"/>
                  <a:ext cx="215280" cy="4251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0" name="דיו 9">
                  <a:extLst>
                    <a:ext uri="{FF2B5EF4-FFF2-40B4-BE49-F238E27FC236}">
                      <a16:creationId xmlns:a16="http://schemas.microsoft.com/office/drawing/2014/main" id="{3A8F1952-53AD-3064-BF38-23A470AED5BB}"/>
                    </a:ext>
                  </a:extLst>
                </p14:cNvPr>
                <p14:cNvContentPartPr/>
                <p14:nvPr/>
              </p14:nvContentPartPr>
              <p14:xfrm>
                <a:off x="5916280" y="1400578"/>
                <a:ext cx="198720" cy="38160"/>
              </p14:xfrm>
            </p:contentPart>
          </mc:Choice>
          <mc:Fallback>
            <p:pic>
              <p:nvPicPr>
                <p:cNvPr id="10" name="דיו 9">
                  <a:extLst>
                    <a:ext uri="{FF2B5EF4-FFF2-40B4-BE49-F238E27FC236}">
                      <a16:creationId xmlns:a16="http://schemas.microsoft.com/office/drawing/2014/main" id="{3A8F1952-53AD-3064-BF38-23A470AED5BB}"/>
                    </a:ext>
                  </a:extLst>
                </p:cNvPr>
                <p:cNvPicPr/>
                <p:nvPr/>
              </p:nvPicPr>
              <p:blipFill>
                <a:blip r:embed="rId35"/>
                <a:stretch>
                  <a:fillRect/>
                </a:stretch>
              </p:blipFill>
              <p:spPr>
                <a:xfrm>
                  <a:off x="5907640" y="1391938"/>
                  <a:ext cx="21636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1" name="דיו 10">
                  <a:extLst>
                    <a:ext uri="{FF2B5EF4-FFF2-40B4-BE49-F238E27FC236}">
                      <a16:creationId xmlns:a16="http://schemas.microsoft.com/office/drawing/2014/main" id="{4CA0FFED-3908-74B7-F353-E6DAD4ACEED1}"/>
                    </a:ext>
                  </a:extLst>
                </p14:cNvPr>
                <p14:cNvContentPartPr/>
                <p14:nvPr/>
              </p14:nvContentPartPr>
              <p14:xfrm>
                <a:off x="6191680" y="1289338"/>
                <a:ext cx="177840" cy="370080"/>
              </p14:xfrm>
            </p:contentPart>
          </mc:Choice>
          <mc:Fallback>
            <p:pic>
              <p:nvPicPr>
                <p:cNvPr id="11" name="דיו 10">
                  <a:extLst>
                    <a:ext uri="{FF2B5EF4-FFF2-40B4-BE49-F238E27FC236}">
                      <a16:creationId xmlns:a16="http://schemas.microsoft.com/office/drawing/2014/main" id="{4CA0FFED-3908-74B7-F353-E6DAD4ACEED1}"/>
                    </a:ext>
                  </a:extLst>
                </p:cNvPr>
                <p:cNvPicPr/>
                <p:nvPr/>
              </p:nvPicPr>
              <p:blipFill>
                <a:blip r:embed="rId37"/>
                <a:stretch>
                  <a:fillRect/>
                </a:stretch>
              </p:blipFill>
              <p:spPr>
                <a:xfrm>
                  <a:off x="6182680" y="1280698"/>
                  <a:ext cx="195480" cy="387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2" name="דיו 11">
                  <a:extLst>
                    <a:ext uri="{FF2B5EF4-FFF2-40B4-BE49-F238E27FC236}">
                      <a16:creationId xmlns:a16="http://schemas.microsoft.com/office/drawing/2014/main" id="{294C7FBA-4971-A8CB-FA78-13E1D47A85CD}"/>
                    </a:ext>
                  </a:extLst>
                </p14:cNvPr>
                <p14:cNvContentPartPr/>
                <p14:nvPr/>
              </p14:nvContentPartPr>
              <p14:xfrm>
                <a:off x="6381760" y="1414258"/>
                <a:ext cx="170640" cy="248760"/>
              </p14:xfrm>
            </p:contentPart>
          </mc:Choice>
          <mc:Fallback>
            <p:pic>
              <p:nvPicPr>
                <p:cNvPr id="12" name="דיו 11">
                  <a:extLst>
                    <a:ext uri="{FF2B5EF4-FFF2-40B4-BE49-F238E27FC236}">
                      <a16:creationId xmlns:a16="http://schemas.microsoft.com/office/drawing/2014/main" id="{294C7FBA-4971-A8CB-FA78-13E1D47A85CD}"/>
                    </a:ext>
                  </a:extLst>
                </p:cNvPr>
                <p:cNvPicPr/>
                <p:nvPr/>
              </p:nvPicPr>
              <p:blipFill>
                <a:blip r:embed="rId39"/>
                <a:stretch>
                  <a:fillRect/>
                </a:stretch>
              </p:blipFill>
              <p:spPr>
                <a:xfrm>
                  <a:off x="6373120" y="1405618"/>
                  <a:ext cx="18828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3" name="דיו 12">
                  <a:extLst>
                    <a:ext uri="{FF2B5EF4-FFF2-40B4-BE49-F238E27FC236}">
                      <a16:creationId xmlns:a16="http://schemas.microsoft.com/office/drawing/2014/main" id="{0B8DD848-3D6E-1AE9-73F5-A830A1DACB3A}"/>
                    </a:ext>
                  </a:extLst>
                </p14:cNvPr>
                <p14:cNvContentPartPr/>
                <p14:nvPr/>
              </p14:nvContentPartPr>
              <p14:xfrm>
                <a:off x="6545920" y="1450618"/>
                <a:ext cx="207360" cy="206640"/>
              </p14:xfrm>
            </p:contentPart>
          </mc:Choice>
          <mc:Fallback>
            <p:pic>
              <p:nvPicPr>
                <p:cNvPr id="13" name="דיו 12">
                  <a:extLst>
                    <a:ext uri="{FF2B5EF4-FFF2-40B4-BE49-F238E27FC236}">
                      <a16:creationId xmlns:a16="http://schemas.microsoft.com/office/drawing/2014/main" id="{0B8DD848-3D6E-1AE9-73F5-A830A1DACB3A}"/>
                    </a:ext>
                  </a:extLst>
                </p:cNvPr>
                <p:cNvPicPr/>
                <p:nvPr/>
              </p:nvPicPr>
              <p:blipFill>
                <a:blip r:embed="rId41"/>
                <a:stretch>
                  <a:fillRect/>
                </a:stretch>
              </p:blipFill>
              <p:spPr>
                <a:xfrm>
                  <a:off x="6537280" y="1441978"/>
                  <a:ext cx="22500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4" name="דיו 13">
                  <a:extLst>
                    <a:ext uri="{FF2B5EF4-FFF2-40B4-BE49-F238E27FC236}">
                      <a16:creationId xmlns:a16="http://schemas.microsoft.com/office/drawing/2014/main" id="{2E739035-5233-5E41-25AC-692882ACC05A}"/>
                    </a:ext>
                  </a:extLst>
                </p14:cNvPr>
                <p14:cNvContentPartPr/>
                <p14:nvPr/>
              </p14:nvContentPartPr>
              <p14:xfrm>
                <a:off x="6740320" y="1401298"/>
                <a:ext cx="183240" cy="227160"/>
              </p14:xfrm>
            </p:contentPart>
          </mc:Choice>
          <mc:Fallback>
            <p:pic>
              <p:nvPicPr>
                <p:cNvPr id="14" name="דיו 13">
                  <a:extLst>
                    <a:ext uri="{FF2B5EF4-FFF2-40B4-BE49-F238E27FC236}">
                      <a16:creationId xmlns:a16="http://schemas.microsoft.com/office/drawing/2014/main" id="{2E739035-5233-5E41-25AC-692882ACC05A}"/>
                    </a:ext>
                  </a:extLst>
                </p:cNvPr>
                <p:cNvPicPr/>
                <p:nvPr/>
              </p:nvPicPr>
              <p:blipFill>
                <a:blip r:embed="rId43"/>
                <a:stretch>
                  <a:fillRect/>
                </a:stretch>
              </p:blipFill>
              <p:spPr>
                <a:xfrm>
                  <a:off x="6731680" y="1392658"/>
                  <a:ext cx="20088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5" name="דיו 14">
                  <a:extLst>
                    <a:ext uri="{FF2B5EF4-FFF2-40B4-BE49-F238E27FC236}">
                      <a16:creationId xmlns:a16="http://schemas.microsoft.com/office/drawing/2014/main" id="{C8712565-1A68-2DF9-584E-87B6726B62B7}"/>
                    </a:ext>
                  </a:extLst>
                </p14:cNvPr>
                <p14:cNvContentPartPr/>
                <p14:nvPr/>
              </p14:nvContentPartPr>
              <p14:xfrm>
                <a:off x="6947680" y="1218058"/>
                <a:ext cx="172800" cy="409680"/>
              </p14:xfrm>
            </p:contentPart>
          </mc:Choice>
          <mc:Fallback>
            <p:pic>
              <p:nvPicPr>
                <p:cNvPr id="15" name="דיו 14">
                  <a:extLst>
                    <a:ext uri="{FF2B5EF4-FFF2-40B4-BE49-F238E27FC236}">
                      <a16:creationId xmlns:a16="http://schemas.microsoft.com/office/drawing/2014/main" id="{C8712565-1A68-2DF9-584E-87B6726B62B7}"/>
                    </a:ext>
                  </a:extLst>
                </p:cNvPr>
                <p:cNvPicPr/>
                <p:nvPr/>
              </p:nvPicPr>
              <p:blipFill>
                <a:blip r:embed="rId45"/>
                <a:stretch>
                  <a:fillRect/>
                </a:stretch>
              </p:blipFill>
              <p:spPr>
                <a:xfrm>
                  <a:off x="6939040" y="1209058"/>
                  <a:ext cx="190440" cy="4273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7" name="דיו 16">
                  <a:extLst>
                    <a:ext uri="{FF2B5EF4-FFF2-40B4-BE49-F238E27FC236}">
                      <a16:creationId xmlns:a16="http://schemas.microsoft.com/office/drawing/2014/main" id="{A6A7A9B8-A807-D147-6E65-821FF270DE4F}"/>
                    </a:ext>
                  </a:extLst>
                </p14:cNvPr>
                <p14:cNvContentPartPr/>
                <p14:nvPr/>
              </p14:nvContentPartPr>
              <p14:xfrm>
                <a:off x="9892120" y="579778"/>
                <a:ext cx="131040" cy="336600"/>
              </p14:xfrm>
            </p:contentPart>
          </mc:Choice>
          <mc:Fallback>
            <p:pic>
              <p:nvPicPr>
                <p:cNvPr id="17" name="דיו 16">
                  <a:extLst>
                    <a:ext uri="{FF2B5EF4-FFF2-40B4-BE49-F238E27FC236}">
                      <a16:creationId xmlns:a16="http://schemas.microsoft.com/office/drawing/2014/main" id="{A6A7A9B8-A807-D147-6E65-821FF270DE4F}"/>
                    </a:ext>
                  </a:extLst>
                </p:cNvPr>
                <p:cNvPicPr/>
                <p:nvPr/>
              </p:nvPicPr>
              <p:blipFill>
                <a:blip r:embed="rId47"/>
                <a:stretch>
                  <a:fillRect/>
                </a:stretch>
              </p:blipFill>
              <p:spPr>
                <a:xfrm>
                  <a:off x="9883480" y="570778"/>
                  <a:ext cx="14868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8" name="דיו 17">
                  <a:extLst>
                    <a:ext uri="{FF2B5EF4-FFF2-40B4-BE49-F238E27FC236}">
                      <a16:creationId xmlns:a16="http://schemas.microsoft.com/office/drawing/2014/main" id="{6BB36AEA-3CCE-7BCE-C6AC-D8981D0B8708}"/>
                    </a:ext>
                  </a:extLst>
                </p14:cNvPr>
                <p14:cNvContentPartPr/>
                <p14:nvPr/>
              </p14:nvContentPartPr>
              <p14:xfrm>
                <a:off x="9825880" y="696058"/>
                <a:ext cx="180000" cy="43560"/>
              </p14:xfrm>
            </p:contentPart>
          </mc:Choice>
          <mc:Fallback>
            <p:pic>
              <p:nvPicPr>
                <p:cNvPr id="18" name="דיו 17">
                  <a:extLst>
                    <a:ext uri="{FF2B5EF4-FFF2-40B4-BE49-F238E27FC236}">
                      <a16:creationId xmlns:a16="http://schemas.microsoft.com/office/drawing/2014/main" id="{6BB36AEA-3CCE-7BCE-C6AC-D8981D0B8708}"/>
                    </a:ext>
                  </a:extLst>
                </p:cNvPr>
                <p:cNvPicPr/>
                <p:nvPr/>
              </p:nvPicPr>
              <p:blipFill>
                <a:blip r:embed="rId49"/>
                <a:stretch>
                  <a:fillRect/>
                </a:stretch>
              </p:blipFill>
              <p:spPr>
                <a:xfrm>
                  <a:off x="9816880" y="687418"/>
                  <a:ext cx="19764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9" name="דיו 18">
                  <a:extLst>
                    <a:ext uri="{FF2B5EF4-FFF2-40B4-BE49-F238E27FC236}">
                      <a16:creationId xmlns:a16="http://schemas.microsoft.com/office/drawing/2014/main" id="{3B30E44C-5C94-E46A-3692-94FFA5614279}"/>
                    </a:ext>
                  </a:extLst>
                </p14:cNvPr>
                <p14:cNvContentPartPr/>
                <p14:nvPr/>
              </p14:nvContentPartPr>
              <p14:xfrm>
                <a:off x="10051600" y="549178"/>
                <a:ext cx="74520" cy="349560"/>
              </p14:xfrm>
            </p:contentPart>
          </mc:Choice>
          <mc:Fallback>
            <p:pic>
              <p:nvPicPr>
                <p:cNvPr id="19" name="דיו 18">
                  <a:extLst>
                    <a:ext uri="{FF2B5EF4-FFF2-40B4-BE49-F238E27FC236}">
                      <a16:creationId xmlns:a16="http://schemas.microsoft.com/office/drawing/2014/main" id="{3B30E44C-5C94-E46A-3692-94FFA5614279}"/>
                    </a:ext>
                  </a:extLst>
                </p:cNvPr>
                <p:cNvPicPr/>
                <p:nvPr/>
              </p:nvPicPr>
              <p:blipFill>
                <a:blip r:embed="rId51"/>
                <a:stretch>
                  <a:fillRect/>
                </a:stretch>
              </p:blipFill>
              <p:spPr>
                <a:xfrm>
                  <a:off x="10042600" y="540538"/>
                  <a:ext cx="9216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0" name="דיו 19">
                  <a:extLst>
                    <a:ext uri="{FF2B5EF4-FFF2-40B4-BE49-F238E27FC236}">
                      <a16:creationId xmlns:a16="http://schemas.microsoft.com/office/drawing/2014/main" id="{31AEF62E-FBCF-DF42-2F07-F24D2C5DADDB}"/>
                    </a:ext>
                  </a:extLst>
                </p14:cNvPr>
                <p14:cNvContentPartPr/>
                <p14:nvPr/>
              </p14:nvContentPartPr>
              <p14:xfrm>
                <a:off x="10164280" y="694258"/>
                <a:ext cx="145080" cy="205920"/>
              </p14:xfrm>
            </p:contentPart>
          </mc:Choice>
          <mc:Fallback>
            <p:pic>
              <p:nvPicPr>
                <p:cNvPr id="20" name="דיו 19">
                  <a:extLst>
                    <a:ext uri="{FF2B5EF4-FFF2-40B4-BE49-F238E27FC236}">
                      <a16:creationId xmlns:a16="http://schemas.microsoft.com/office/drawing/2014/main" id="{31AEF62E-FBCF-DF42-2F07-F24D2C5DADDB}"/>
                    </a:ext>
                  </a:extLst>
                </p:cNvPr>
                <p:cNvPicPr/>
                <p:nvPr/>
              </p:nvPicPr>
              <p:blipFill>
                <a:blip r:embed="rId53"/>
                <a:stretch>
                  <a:fillRect/>
                </a:stretch>
              </p:blipFill>
              <p:spPr>
                <a:xfrm>
                  <a:off x="10155280" y="685258"/>
                  <a:ext cx="16272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1" name="דיו 20">
                  <a:extLst>
                    <a:ext uri="{FF2B5EF4-FFF2-40B4-BE49-F238E27FC236}">
                      <a16:creationId xmlns:a16="http://schemas.microsoft.com/office/drawing/2014/main" id="{F858648D-3063-3AAE-6BFC-60E3B6F00D40}"/>
                    </a:ext>
                  </a:extLst>
                </p14:cNvPr>
                <p14:cNvContentPartPr/>
                <p14:nvPr/>
              </p14:nvContentPartPr>
              <p14:xfrm>
                <a:off x="10345720" y="699298"/>
                <a:ext cx="258480" cy="212400"/>
              </p14:xfrm>
            </p:contentPart>
          </mc:Choice>
          <mc:Fallback>
            <p:pic>
              <p:nvPicPr>
                <p:cNvPr id="21" name="דיו 20">
                  <a:extLst>
                    <a:ext uri="{FF2B5EF4-FFF2-40B4-BE49-F238E27FC236}">
                      <a16:creationId xmlns:a16="http://schemas.microsoft.com/office/drawing/2014/main" id="{F858648D-3063-3AAE-6BFC-60E3B6F00D40}"/>
                    </a:ext>
                  </a:extLst>
                </p:cNvPr>
                <p:cNvPicPr/>
                <p:nvPr/>
              </p:nvPicPr>
              <p:blipFill>
                <a:blip r:embed="rId55"/>
                <a:stretch>
                  <a:fillRect/>
                </a:stretch>
              </p:blipFill>
              <p:spPr>
                <a:xfrm>
                  <a:off x="10337080" y="690658"/>
                  <a:ext cx="27612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2" name="דיו 21">
                  <a:extLst>
                    <a:ext uri="{FF2B5EF4-FFF2-40B4-BE49-F238E27FC236}">
                      <a16:creationId xmlns:a16="http://schemas.microsoft.com/office/drawing/2014/main" id="{47291572-2520-FB2F-657F-FD106DFDDA9E}"/>
                    </a:ext>
                  </a:extLst>
                </p14:cNvPr>
                <p14:cNvContentPartPr/>
                <p14:nvPr/>
              </p14:nvContentPartPr>
              <p14:xfrm>
                <a:off x="10570720" y="663658"/>
                <a:ext cx="188640" cy="226080"/>
              </p14:xfrm>
            </p:contentPart>
          </mc:Choice>
          <mc:Fallback>
            <p:pic>
              <p:nvPicPr>
                <p:cNvPr id="22" name="דיו 21">
                  <a:extLst>
                    <a:ext uri="{FF2B5EF4-FFF2-40B4-BE49-F238E27FC236}">
                      <a16:creationId xmlns:a16="http://schemas.microsoft.com/office/drawing/2014/main" id="{47291572-2520-FB2F-657F-FD106DFDDA9E}"/>
                    </a:ext>
                  </a:extLst>
                </p:cNvPr>
                <p:cNvPicPr/>
                <p:nvPr/>
              </p:nvPicPr>
              <p:blipFill>
                <a:blip r:embed="rId57"/>
                <a:stretch>
                  <a:fillRect/>
                </a:stretch>
              </p:blipFill>
              <p:spPr>
                <a:xfrm>
                  <a:off x="10561720" y="654658"/>
                  <a:ext cx="20628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3" name="דיו 22">
                  <a:extLst>
                    <a:ext uri="{FF2B5EF4-FFF2-40B4-BE49-F238E27FC236}">
                      <a16:creationId xmlns:a16="http://schemas.microsoft.com/office/drawing/2014/main" id="{2EA02DCF-3069-DA02-C52D-3A4F82D847B7}"/>
                    </a:ext>
                  </a:extLst>
                </p14:cNvPr>
                <p14:cNvContentPartPr/>
                <p14:nvPr/>
              </p14:nvContentPartPr>
              <p14:xfrm>
                <a:off x="10775560" y="482938"/>
                <a:ext cx="178560" cy="387360"/>
              </p14:xfrm>
            </p:contentPart>
          </mc:Choice>
          <mc:Fallback>
            <p:pic>
              <p:nvPicPr>
                <p:cNvPr id="23" name="דיו 22">
                  <a:extLst>
                    <a:ext uri="{FF2B5EF4-FFF2-40B4-BE49-F238E27FC236}">
                      <a16:creationId xmlns:a16="http://schemas.microsoft.com/office/drawing/2014/main" id="{2EA02DCF-3069-DA02-C52D-3A4F82D847B7}"/>
                    </a:ext>
                  </a:extLst>
                </p:cNvPr>
                <p:cNvPicPr/>
                <p:nvPr/>
              </p:nvPicPr>
              <p:blipFill>
                <a:blip r:embed="rId59"/>
                <a:stretch>
                  <a:fillRect/>
                </a:stretch>
              </p:blipFill>
              <p:spPr>
                <a:xfrm>
                  <a:off x="10766920" y="474298"/>
                  <a:ext cx="196200" cy="405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4" name="דיו 23">
                  <a:extLst>
                    <a:ext uri="{FF2B5EF4-FFF2-40B4-BE49-F238E27FC236}">
                      <a16:creationId xmlns:a16="http://schemas.microsoft.com/office/drawing/2014/main" id="{99B1A901-8DA8-B8A2-8F29-36CE1BFDBB0E}"/>
                    </a:ext>
                  </a:extLst>
                </p14:cNvPr>
                <p14:cNvContentPartPr/>
                <p14:nvPr/>
              </p14:nvContentPartPr>
              <p14:xfrm>
                <a:off x="9244840" y="624058"/>
                <a:ext cx="204480" cy="251280"/>
              </p14:xfrm>
            </p:contentPart>
          </mc:Choice>
          <mc:Fallback>
            <p:pic>
              <p:nvPicPr>
                <p:cNvPr id="24" name="דיו 23">
                  <a:extLst>
                    <a:ext uri="{FF2B5EF4-FFF2-40B4-BE49-F238E27FC236}">
                      <a16:creationId xmlns:a16="http://schemas.microsoft.com/office/drawing/2014/main" id="{99B1A901-8DA8-B8A2-8F29-36CE1BFDBB0E}"/>
                    </a:ext>
                  </a:extLst>
                </p:cNvPr>
                <p:cNvPicPr/>
                <p:nvPr/>
              </p:nvPicPr>
              <p:blipFill>
                <a:blip r:embed="rId61"/>
                <a:stretch>
                  <a:fillRect/>
                </a:stretch>
              </p:blipFill>
              <p:spPr>
                <a:xfrm>
                  <a:off x="9235840" y="615058"/>
                  <a:ext cx="22212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5" name="דיו 24">
                  <a:extLst>
                    <a:ext uri="{FF2B5EF4-FFF2-40B4-BE49-F238E27FC236}">
                      <a16:creationId xmlns:a16="http://schemas.microsoft.com/office/drawing/2014/main" id="{90D2BE02-4725-1BF0-F384-93CE55ABB304}"/>
                    </a:ext>
                  </a:extLst>
                </p14:cNvPr>
                <p14:cNvContentPartPr/>
                <p14:nvPr/>
              </p14:nvContentPartPr>
              <p14:xfrm>
                <a:off x="9048640" y="634138"/>
                <a:ext cx="137880" cy="237600"/>
              </p14:xfrm>
            </p:contentPart>
          </mc:Choice>
          <mc:Fallback>
            <p:pic>
              <p:nvPicPr>
                <p:cNvPr id="25" name="דיו 24">
                  <a:extLst>
                    <a:ext uri="{FF2B5EF4-FFF2-40B4-BE49-F238E27FC236}">
                      <a16:creationId xmlns:a16="http://schemas.microsoft.com/office/drawing/2014/main" id="{90D2BE02-4725-1BF0-F384-93CE55ABB304}"/>
                    </a:ext>
                  </a:extLst>
                </p:cNvPr>
                <p:cNvPicPr/>
                <p:nvPr/>
              </p:nvPicPr>
              <p:blipFill>
                <a:blip r:embed="rId63"/>
                <a:stretch>
                  <a:fillRect/>
                </a:stretch>
              </p:blipFill>
              <p:spPr>
                <a:xfrm>
                  <a:off x="9040000" y="625498"/>
                  <a:ext cx="15552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6" name="דיו 25">
                  <a:extLst>
                    <a:ext uri="{FF2B5EF4-FFF2-40B4-BE49-F238E27FC236}">
                      <a16:creationId xmlns:a16="http://schemas.microsoft.com/office/drawing/2014/main" id="{F615B10C-EEC8-1C9C-2257-A2948D38803E}"/>
                    </a:ext>
                  </a:extLst>
                </p14:cNvPr>
                <p14:cNvContentPartPr/>
                <p14:nvPr/>
              </p14:nvContentPartPr>
              <p14:xfrm>
                <a:off x="8906440" y="687778"/>
                <a:ext cx="145080" cy="372960"/>
              </p14:xfrm>
            </p:contentPart>
          </mc:Choice>
          <mc:Fallback>
            <p:pic>
              <p:nvPicPr>
                <p:cNvPr id="26" name="דיו 25">
                  <a:extLst>
                    <a:ext uri="{FF2B5EF4-FFF2-40B4-BE49-F238E27FC236}">
                      <a16:creationId xmlns:a16="http://schemas.microsoft.com/office/drawing/2014/main" id="{F615B10C-EEC8-1C9C-2257-A2948D38803E}"/>
                    </a:ext>
                  </a:extLst>
                </p:cNvPr>
                <p:cNvPicPr/>
                <p:nvPr/>
              </p:nvPicPr>
              <p:blipFill>
                <a:blip r:embed="rId65"/>
                <a:stretch>
                  <a:fillRect/>
                </a:stretch>
              </p:blipFill>
              <p:spPr>
                <a:xfrm>
                  <a:off x="8897800" y="679138"/>
                  <a:ext cx="162720" cy="3906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7" name="דיו 26">
                  <a:extLst>
                    <a:ext uri="{FF2B5EF4-FFF2-40B4-BE49-F238E27FC236}">
                      <a16:creationId xmlns:a16="http://schemas.microsoft.com/office/drawing/2014/main" id="{BF7520F9-A437-3437-324C-53FB43217480}"/>
                    </a:ext>
                  </a:extLst>
                </p14:cNvPr>
                <p14:cNvContentPartPr/>
                <p14:nvPr/>
              </p14:nvContentPartPr>
              <p14:xfrm>
                <a:off x="8559760" y="613258"/>
                <a:ext cx="313200" cy="246960"/>
              </p14:xfrm>
            </p:contentPart>
          </mc:Choice>
          <mc:Fallback>
            <p:pic>
              <p:nvPicPr>
                <p:cNvPr id="27" name="דיו 26">
                  <a:extLst>
                    <a:ext uri="{FF2B5EF4-FFF2-40B4-BE49-F238E27FC236}">
                      <a16:creationId xmlns:a16="http://schemas.microsoft.com/office/drawing/2014/main" id="{BF7520F9-A437-3437-324C-53FB43217480}"/>
                    </a:ext>
                  </a:extLst>
                </p:cNvPr>
                <p:cNvPicPr/>
                <p:nvPr/>
              </p:nvPicPr>
              <p:blipFill>
                <a:blip r:embed="rId67"/>
                <a:stretch>
                  <a:fillRect/>
                </a:stretch>
              </p:blipFill>
              <p:spPr>
                <a:xfrm>
                  <a:off x="8550760" y="604258"/>
                  <a:ext cx="33084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28" name="דיו 27">
                  <a:extLst>
                    <a:ext uri="{FF2B5EF4-FFF2-40B4-BE49-F238E27FC236}">
                      <a16:creationId xmlns:a16="http://schemas.microsoft.com/office/drawing/2014/main" id="{47C634D5-6858-48B4-B303-258DD5133984}"/>
                    </a:ext>
                  </a:extLst>
                </p14:cNvPr>
                <p14:cNvContentPartPr/>
                <p14:nvPr/>
              </p14:nvContentPartPr>
              <p14:xfrm>
                <a:off x="8514400" y="702538"/>
                <a:ext cx="7200" cy="81360"/>
              </p14:xfrm>
            </p:contentPart>
          </mc:Choice>
          <mc:Fallback>
            <p:pic>
              <p:nvPicPr>
                <p:cNvPr id="28" name="דיו 27">
                  <a:extLst>
                    <a:ext uri="{FF2B5EF4-FFF2-40B4-BE49-F238E27FC236}">
                      <a16:creationId xmlns:a16="http://schemas.microsoft.com/office/drawing/2014/main" id="{47C634D5-6858-48B4-B303-258DD5133984}"/>
                    </a:ext>
                  </a:extLst>
                </p:cNvPr>
                <p:cNvPicPr/>
                <p:nvPr/>
              </p:nvPicPr>
              <p:blipFill>
                <a:blip r:embed="rId69"/>
                <a:stretch>
                  <a:fillRect/>
                </a:stretch>
              </p:blipFill>
              <p:spPr>
                <a:xfrm>
                  <a:off x="8505760" y="693538"/>
                  <a:ext cx="2484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9" name="דיו 28">
                  <a:extLst>
                    <a:ext uri="{FF2B5EF4-FFF2-40B4-BE49-F238E27FC236}">
                      <a16:creationId xmlns:a16="http://schemas.microsoft.com/office/drawing/2014/main" id="{0915E38E-89EC-43F4-1806-EB2B7000C916}"/>
                    </a:ext>
                  </a:extLst>
                </p14:cNvPr>
                <p14:cNvContentPartPr/>
                <p14:nvPr/>
              </p14:nvContentPartPr>
              <p14:xfrm>
                <a:off x="8249800" y="636298"/>
                <a:ext cx="156600" cy="217800"/>
              </p14:xfrm>
            </p:contentPart>
          </mc:Choice>
          <mc:Fallback>
            <p:pic>
              <p:nvPicPr>
                <p:cNvPr id="29" name="דיו 28">
                  <a:extLst>
                    <a:ext uri="{FF2B5EF4-FFF2-40B4-BE49-F238E27FC236}">
                      <a16:creationId xmlns:a16="http://schemas.microsoft.com/office/drawing/2014/main" id="{0915E38E-89EC-43F4-1806-EB2B7000C916}"/>
                    </a:ext>
                  </a:extLst>
                </p:cNvPr>
                <p:cNvPicPr/>
                <p:nvPr/>
              </p:nvPicPr>
              <p:blipFill>
                <a:blip r:embed="rId71"/>
                <a:stretch>
                  <a:fillRect/>
                </a:stretch>
              </p:blipFill>
              <p:spPr>
                <a:xfrm>
                  <a:off x="8240800" y="627298"/>
                  <a:ext cx="17424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30" name="דיו 29">
                  <a:extLst>
                    <a:ext uri="{FF2B5EF4-FFF2-40B4-BE49-F238E27FC236}">
                      <a16:creationId xmlns:a16="http://schemas.microsoft.com/office/drawing/2014/main" id="{27CC430F-229A-F99C-FB6F-F8D3A34ADF4B}"/>
                    </a:ext>
                  </a:extLst>
                </p14:cNvPr>
                <p14:cNvContentPartPr/>
                <p14:nvPr/>
              </p14:nvContentPartPr>
              <p14:xfrm>
                <a:off x="10328800" y="1126618"/>
                <a:ext cx="119160" cy="288720"/>
              </p14:xfrm>
            </p:contentPart>
          </mc:Choice>
          <mc:Fallback>
            <p:pic>
              <p:nvPicPr>
                <p:cNvPr id="30" name="דיו 29">
                  <a:extLst>
                    <a:ext uri="{FF2B5EF4-FFF2-40B4-BE49-F238E27FC236}">
                      <a16:creationId xmlns:a16="http://schemas.microsoft.com/office/drawing/2014/main" id="{27CC430F-229A-F99C-FB6F-F8D3A34ADF4B}"/>
                    </a:ext>
                  </a:extLst>
                </p:cNvPr>
                <p:cNvPicPr/>
                <p:nvPr/>
              </p:nvPicPr>
              <p:blipFill>
                <a:blip r:embed="rId73"/>
                <a:stretch>
                  <a:fillRect/>
                </a:stretch>
              </p:blipFill>
              <p:spPr>
                <a:xfrm>
                  <a:off x="10319800" y="1117978"/>
                  <a:ext cx="13680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7" name="דיו 46">
                  <a:extLst>
                    <a:ext uri="{FF2B5EF4-FFF2-40B4-BE49-F238E27FC236}">
                      <a16:creationId xmlns:a16="http://schemas.microsoft.com/office/drawing/2014/main" id="{0AA70398-3C07-2816-FA8A-526A26F0F209}"/>
                    </a:ext>
                  </a:extLst>
                </p14:cNvPr>
                <p14:cNvContentPartPr/>
                <p14:nvPr/>
              </p14:nvContentPartPr>
              <p14:xfrm>
                <a:off x="8456080" y="1142458"/>
                <a:ext cx="300600" cy="285480"/>
              </p14:xfrm>
            </p:contentPart>
          </mc:Choice>
          <mc:Fallback>
            <p:pic>
              <p:nvPicPr>
                <p:cNvPr id="47" name="דיו 46">
                  <a:extLst>
                    <a:ext uri="{FF2B5EF4-FFF2-40B4-BE49-F238E27FC236}">
                      <a16:creationId xmlns:a16="http://schemas.microsoft.com/office/drawing/2014/main" id="{0AA70398-3C07-2816-FA8A-526A26F0F209}"/>
                    </a:ext>
                  </a:extLst>
                </p:cNvPr>
                <p:cNvPicPr/>
                <p:nvPr/>
              </p:nvPicPr>
              <p:blipFill>
                <a:blip r:embed="rId75"/>
                <a:stretch>
                  <a:fillRect/>
                </a:stretch>
              </p:blipFill>
              <p:spPr>
                <a:xfrm>
                  <a:off x="8447080" y="1133458"/>
                  <a:ext cx="31824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8" name="דיו 47">
                  <a:extLst>
                    <a:ext uri="{FF2B5EF4-FFF2-40B4-BE49-F238E27FC236}">
                      <a16:creationId xmlns:a16="http://schemas.microsoft.com/office/drawing/2014/main" id="{D8D7793C-7ED3-32D8-E9FA-F23DF37979C6}"/>
                    </a:ext>
                  </a:extLst>
                </p14:cNvPr>
                <p14:cNvContentPartPr/>
                <p14:nvPr/>
              </p14:nvContentPartPr>
              <p14:xfrm>
                <a:off x="8719600" y="1192858"/>
                <a:ext cx="147240" cy="145440"/>
              </p14:xfrm>
            </p:contentPart>
          </mc:Choice>
          <mc:Fallback>
            <p:pic>
              <p:nvPicPr>
                <p:cNvPr id="48" name="דיו 47">
                  <a:extLst>
                    <a:ext uri="{FF2B5EF4-FFF2-40B4-BE49-F238E27FC236}">
                      <a16:creationId xmlns:a16="http://schemas.microsoft.com/office/drawing/2014/main" id="{D8D7793C-7ED3-32D8-E9FA-F23DF37979C6}"/>
                    </a:ext>
                  </a:extLst>
                </p:cNvPr>
                <p:cNvPicPr/>
                <p:nvPr/>
              </p:nvPicPr>
              <p:blipFill>
                <a:blip r:embed="rId77"/>
                <a:stretch>
                  <a:fillRect/>
                </a:stretch>
              </p:blipFill>
              <p:spPr>
                <a:xfrm>
                  <a:off x="8710600" y="1183858"/>
                  <a:ext cx="16488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9" name="דיו 48">
                  <a:extLst>
                    <a:ext uri="{FF2B5EF4-FFF2-40B4-BE49-F238E27FC236}">
                      <a16:creationId xmlns:a16="http://schemas.microsoft.com/office/drawing/2014/main" id="{AE3AEAE8-290A-E6B6-67EA-AA15B07FCDF0}"/>
                    </a:ext>
                  </a:extLst>
                </p14:cNvPr>
                <p14:cNvContentPartPr/>
                <p14:nvPr/>
              </p14:nvContentPartPr>
              <p14:xfrm>
                <a:off x="8956480" y="1195018"/>
                <a:ext cx="114840" cy="176760"/>
              </p14:xfrm>
            </p:contentPart>
          </mc:Choice>
          <mc:Fallback>
            <p:pic>
              <p:nvPicPr>
                <p:cNvPr id="49" name="דיו 48">
                  <a:extLst>
                    <a:ext uri="{FF2B5EF4-FFF2-40B4-BE49-F238E27FC236}">
                      <a16:creationId xmlns:a16="http://schemas.microsoft.com/office/drawing/2014/main" id="{AE3AEAE8-290A-E6B6-67EA-AA15B07FCDF0}"/>
                    </a:ext>
                  </a:extLst>
                </p:cNvPr>
                <p:cNvPicPr/>
                <p:nvPr/>
              </p:nvPicPr>
              <p:blipFill>
                <a:blip r:embed="rId79"/>
                <a:stretch>
                  <a:fillRect/>
                </a:stretch>
              </p:blipFill>
              <p:spPr>
                <a:xfrm>
                  <a:off x="8947480" y="1186018"/>
                  <a:ext cx="13248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0" name="דיו 49">
                  <a:extLst>
                    <a:ext uri="{FF2B5EF4-FFF2-40B4-BE49-F238E27FC236}">
                      <a16:creationId xmlns:a16="http://schemas.microsoft.com/office/drawing/2014/main" id="{972B77D0-ADE0-293F-9CAE-7DDD51AB5986}"/>
                    </a:ext>
                  </a:extLst>
                </p14:cNvPr>
                <p14:cNvContentPartPr/>
                <p14:nvPr/>
              </p14:nvContentPartPr>
              <p14:xfrm>
                <a:off x="9068800" y="1135618"/>
                <a:ext cx="202320" cy="233280"/>
              </p14:xfrm>
            </p:contentPart>
          </mc:Choice>
          <mc:Fallback>
            <p:pic>
              <p:nvPicPr>
                <p:cNvPr id="50" name="דיו 49">
                  <a:extLst>
                    <a:ext uri="{FF2B5EF4-FFF2-40B4-BE49-F238E27FC236}">
                      <a16:creationId xmlns:a16="http://schemas.microsoft.com/office/drawing/2014/main" id="{972B77D0-ADE0-293F-9CAE-7DDD51AB5986}"/>
                    </a:ext>
                  </a:extLst>
                </p:cNvPr>
                <p:cNvPicPr/>
                <p:nvPr/>
              </p:nvPicPr>
              <p:blipFill>
                <a:blip r:embed="rId81"/>
                <a:stretch>
                  <a:fillRect/>
                </a:stretch>
              </p:blipFill>
              <p:spPr>
                <a:xfrm>
                  <a:off x="9059800" y="1126978"/>
                  <a:ext cx="21996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1" name="דיו 50">
                  <a:extLst>
                    <a:ext uri="{FF2B5EF4-FFF2-40B4-BE49-F238E27FC236}">
                      <a16:creationId xmlns:a16="http://schemas.microsoft.com/office/drawing/2014/main" id="{39FE30BA-19DA-4BD8-B74F-DD39843EFAC8}"/>
                    </a:ext>
                  </a:extLst>
                </p14:cNvPr>
                <p14:cNvContentPartPr/>
                <p14:nvPr/>
              </p14:nvContentPartPr>
              <p14:xfrm>
                <a:off x="9307840" y="1190698"/>
                <a:ext cx="176400" cy="141840"/>
              </p14:xfrm>
            </p:contentPart>
          </mc:Choice>
          <mc:Fallback>
            <p:pic>
              <p:nvPicPr>
                <p:cNvPr id="51" name="דיו 50">
                  <a:extLst>
                    <a:ext uri="{FF2B5EF4-FFF2-40B4-BE49-F238E27FC236}">
                      <a16:creationId xmlns:a16="http://schemas.microsoft.com/office/drawing/2014/main" id="{39FE30BA-19DA-4BD8-B74F-DD39843EFAC8}"/>
                    </a:ext>
                  </a:extLst>
                </p:cNvPr>
                <p:cNvPicPr/>
                <p:nvPr/>
              </p:nvPicPr>
              <p:blipFill>
                <a:blip r:embed="rId83"/>
                <a:stretch>
                  <a:fillRect/>
                </a:stretch>
              </p:blipFill>
              <p:spPr>
                <a:xfrm>
                  <a:off x="9299200" y="1182058"/>
                  <a:ext cx="19404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2" name="דיו 51">
                  <a:extLst>
                    <a:ext uri="{FF2B5EF4-FFF2-40B4-BE49-F238E27FC236}">
                      <a16:creationId xmlns:a16="http://schemas.microsoft.com/office/drawing/2014/main" id="{02DEFF21-F460-0BE0-BC70-1E38CD381754}"/>
                    </a:ext>
                  </a:extLst>
                </p14:cNvPr>
                <p14:cNvContentPartPr/>
                <p14:nvPr/>
              </p14:nvContentPartPr>
              <p14:xfrm>
                <a:off x="9522400" y="1039498"/>
                <a:ext cx="93600" cy="344880"/>
              </p14:xfrm>
            </p:contentPart>
          </mc:Choice>
          <mc:Fallback>
            <p:pic>
              <p:nvPicPr>
                <p:cNvPr id="52" name="דיו 51">
                  <a:extLst>
                    <a:ext uri="{FF2B5EF4-FFF2-40B4-BE49-F238E27FC236}">
                      <a16:creationId xmlns:a16="http://schemas.microsoft.com/office/drawing/2014/main" id="{02DEFF21-F460-0BE0-BC70-1E38CD381754}"/>
                    </a:ext>
                  </a:extLst>
                </p:cNvPr>
                <p:cNvPicPr/>
                <p:nvPr/>
              </p:nvPicPr>
              <p:blipFill>
                <a:blip r:embed="rId85"/>
                <a:stretch>
                  <a:fillRect/>
                </a:stretch>
              </p:blipFill>
              <p:spPr>
                <a:xfrm>
                  <a:off x="9513760" y="1030858"/>
                  <a:ext cx="111240" cy="3625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3" name="דיו 52">
                  <a:extLst>
                    <a:ext uri="{FF2B5EF4-FFF2-40B4-BE49-F238E27FC236}">
                      <a16:creationId xmlns:a16="http://schemas.microsoft.com/office/drawing/2014/main" id="{3E7BC579-E2C1-F25A-C1B0-F9F788684CB3}"/>
                    </a:ext>
                  </a:extLst>
                </p14:cNvPr>
                <p14:cNvContentPartPr/>
                <p14:nvPr/>
              </p14:nvContentPartPr>
              <p14:xfrm>
                <a:off x="9652360" y="1151458"/>
                <a:ext cx="211320" cy="222480"/>
              </p14:xfrm>
            </p:contentPart>
          </mc:Choice>
          <mc:Fallback>
            <p:pic>
              <p:nvPicPr>
                <p:cNvPr id="53" name="דיו 52">
                  <a:extLst>
                    <a:ext uri="{FF2B5EF4-FFF2-40B4-BE49-F238E27FC236}">
                      <a16:creationId xmlns:a16="http://schemas.microsoft.com/office/drawing/2014/main" id="{3E7BC579-E2C1-F25A-C1B0-F9F788684CB3}"/>
                    </a:ext>
                  </a:extLst>
                </p:cNvPr>
                <p:cNvPicPr/>
                <p:nvPr/>
              </p:nvPicPr>
              <p:blipFill>
                <a:blip r:embed="rId87"/>
                <a:stretch>
                  <a:fillRect/>
                </a:stretch>
              </p:blipFill>
              <p:spPr>
                <a:xfrm>
                  <a:off x="9643360" y="1142458"/>
                  <a:ext cx="22896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5" name="דיו 54">
                  <a:extLst>
                    <a:ext uri="{FF2B5EF4-FFF2-40B4-BE49-F238E27FC236}">
                      <a16:creationId xmlns:a16="http://schemas.microsoft.com/office/drawing/2014/main" id="{9E831C3E-A90C-05BA-2745-6622F27FA228}"/>
                    </a:ext>
                  </a:extLst>
                </p14:cNvPr>
                <p14:cNvContentPartPr/>
                <p14:nvPr/>
              </p14:nvContentPartPr>
              <p14:xfrm>
                <a:off x="10688080" y="1555018"/>
                <a:ext cx="210240" cy="420480"/>
              </p14:xfrm>
            </p:contentPart>
          </mc:Choice>
          <mc:Fallback>
            <p:pic>
              <p:nvPicPr>
                <p:cNvPr id="55" name="דיו 54">
                  <a:extLst>
                    <a:ext uri="{FF2B5EF4-FFF2-40B4-BE49-F238E27FC236}">
                      <a16:creationId xmlns:a16="http://schemas.microsoft.com/office/drawing/2014/main" id="{9E831C3E-A90C-05BA-2745-6622F27FA228}"/>
                    </a:ext>
                  </a:extLst>
                </p:cNvPr>
                <p:cNvPicPr/>
                <p:nvPr/>
              </p:nvPicPr>
              <p:blipFill>
                <a:blip r:embed="rId89"/>
                <a:stretch>
                  <a:fillRect/>
                </a:stretch>
              </p:blipFill>
              <p:spPr>
                <a:xfrm>
                  <a:off x="10679080" y="1546378"/>
                  <a:ext cx="227880" cy="4381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6" name="דיו 55">
                  <a:extLst>
                    <a:ext uri="{FF2B5EF4-FFF2-40B4-BE49-F238E27FC236}">
                      <a16:creationId xmlns:a16="http://schemas.microsoft.com/office/drawing/2014/main" id="{E5782994-E9A2-72A0-CAE4-0D0B2BAE94B7}"/>
                    </a:ext>
                  </a:extLst>
                </p14:cNvPr>
                <p14:cNvContentPartPr/>
                <p14:nvPr/>
              </p14:nvContentPartPr>
              <p14:xfrm>
                <a:off x="10509160" y="1624858"/>
                <a:ext cx="148680" cy="266400"/>
              </p14:xfrm>
            </p:contentPart>
          </mc:Choice>
          <mc:Fallback>
            <p:pic>
              <p:nvPicPr>
                <p:cNvPr id="56" name="דיו 55">
                  <a:extLst>
                    <a:ext uri="{FF2B5EF4-FFF2-40B4-BE49-F238E27FC236}">
                      <a16:creationId xmlns:a16="http://schemas.microsoft.com/office/drawing/2014/main" id="{E5782994-E9A2-72A0-CAE4-0D0B2BAE94B7}"/>
                    </a:ext>
                  </a:extLst>
                </p:cNvPr>
                <p:cNvPicPr/>
                <p:nvPr/>
              </p:nvPicPr>
              <p:blipFill>
                <a:blip r:embed="rId91"/>
                <a:stretch>
                  <a:fillRect/>
                </a:stretch>
              </p:blipFill>
              <p:spPr>
                <a:xfrm>
                  <a:off x="10500520" y="1616218"/>
                  <a:ext cx="16632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8" name="דיו 57">
                  <a:extLst>
                    <a:ext uri="{FF2B5EF4-FFF2-40B4-BE49-F238E27FC236}">
                      <a16:creationId xmlns:a16="http://schemas.microsoft.com/office/drawing/2014/main" id="{BF8D75D6-70C2-1834-CE0D-0ADF531973F0}"/>
                    </a:ext>
                  </a:extLst>
                </p14:cNvPr>
                <p14:cNvContentPartPr/>
                <p14:nvPr/>
              </p14:nvContentPartPr>
              <p14:xfrm>
                <a:off x="10294600" y="1653658"/>
                <a:ext cx="141480" cy="229320"/>
              </p14:xfrm>
            </p:contentPart>
          </mc:Choice>
          <mc:Fallback>
            <p:pic>
              <p:nvPicPr>
                <p:cNvPr id="58" name="דיו 57">
                  <a:extLst>
                    <a:ext uri="{FF2B5EF4-FFF2-40B4-BE49-F238E27FC236}">
                      <a16:creationId xmlns:a16="http://schemas.microsoft.com/office/drawing/2014/main" id="{BF8D75D6-70C2-1834-CE0D-0ADF531973F0}"/>
                    </a:ext>
                  </a:extLst>
                </p:cNvPr>
                <p:cNvPicPr/>
                <p:nvPr/>
              </p:nvPicPr>
              <p:blipFill>
                <a:blip r:embed="rId93"/>
                <a:stretch>
                  <a:fillRect/>
                </a:stretch>
              </p:blipFill>
              <p:spPr>
                <a:xfrm>
                  <a:off x="10285960" y="1645018"/>
                  <a:ext cx="15912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9" name="דיו 58">
                  <a:extLst>
                    <a:ext uri="{FF2B5EF4-FFF2-40B4-BE49-F238E27FC236}">
                      <a16:creationId xmlns:a16="http://schemas.microsoft.com/office/drawing/2014/main" id="{2C611C2E-68F9-5B74-580F-1B4A5AB27D35}"/>
                    </a:ext>
                  </a:extLst>
                </p14:cNvPr>
                <p14:cNvContentPartPr/>
                <p14:nvPr/>
              </p14:nvContentPartPr>
              <p14:xfrm>
                <a:off x="10312240" y="1768858"/>
                <a:ext cx="32040" cy="270360"/>
              </p14:xfrm>
            </p:contentPart>
          </mc:Choice>
          <mc:Fallback>
            <p:pic>
              <p:nvPicPr>
                <p:cNvPr id="59" name="דיו 58">
                  <a:extLst>
                    <a:ext uri="{FF2B5EF4-FFF2-40B4-BE49-F238E27FC236}">
                      <a16:creationId xmlns:a16="http://schemas.microsoft.com/office/drawing/2014/main" id="{2C611C2E-68F9-5B74-580F-1B4A5AB27D35}"/>
                    </a:ext>
                  </a:extLst>
                </p:cNvPr>
                <p:cNvPicPr/>
                <p:nvPr/>
              </p:nvPicPr>
              <p:blipFill>
                <a:blip r:embed="rId95"/>
                <a:stretch>
                  <a:fillRect/>
                </a:stretch>
              </p:blipFill>
              <p:spPr>
                <a:xfrm>
                  <a:off x="10303240" y="1760218"/>
                  <a:ext cx="4968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0" name="דיו 59">
                  <a:extLst>
                    <a:ext uri="{FF2B5EF4-FFF2-40B4-BE49-F238E27FC236}">
                      <a16:creationId xmlns:a16="http://schemas.microsoft.com/office/drawing/2014/main" id="{AF05D8ED-A279-4EFF-1077-3B65B5549717}"/>
                    </a:ext>
                  </a:extLst>
                </p14:cNvPr>
                <p14:cNvContentPartPr/>
                <p14:nvPr/>
              </p14:nvContentPartPr>
              <p14:xfrm>
                <a:off x="10067440" y="1737538"/>
                <a:ext cx="127440" cy="217080"/>
              </p14:xfrm>
            </p:contentPart>
          </mc:Choice>
          <mc:Fallback>
            <p:pic>
              <p:nvPicPr>
                <p:cNvPr id="60" name="דיו 59">
                  <a:extLst>
                    <a:ext uri="{FF2B5EF4-FFF2-40B4-BE49-F238E27FC236}">
                      <a16:creationId xmlns:a16="http://schemas.microsoft.com/office/drawing/2014/main" id="{AF05D8ED-A279-4EFF-1077-3B65B5549717}"/>
                    </a:ext>
                  </a:extLst>
                </p:cNvPr>
                <p:cNvPicPr/>
                <p:nvPr/>
              </p:nvPicPr>
              <p:blipFill>
                <a:blip r:embed="rId97"/>
                <a:stretch>
                  <a:fillRect/>
                </a:stretch>
              </p:blipFill>
              <p:spPr>
                <a:xfrm>
                  <a:off x="10058440" y="1728538"/>
                  <a:ext cx="14508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1" name="דיו 60">
                  <a:extLst>
                    <a:ext uri="{FF2B5EF4-FFF2-40B4-BE49-F238E27FC236}">
                      <a16:creationId xmlns:a16="http://schemas.microsoft.com/office/drawing/2014/main" id="{49449D84-FE4E-6D6E-6B2C-DAE3AAD2B62A}"/>
                    </a:ext>
                  </a:extLst>
                </p14:cNvPr>
                <p14:cNvContentPartPr/>
                <p14:nvPr/>
              </p14:nvContentPartPr>
              <p14:xfrm>
                <a:off x="9848920" y="1621618"/>
                <a:ext cx="149760" cy="304560"/>
              </p14:xfrm>
            </p:contentPart>
          </mc:Choice>
          <mc:Fallback>
            <p:pic>
              <p:nvPicPr>
                <p:cNvPr id="61" name="דיו 60">
                  <a:extLst>
                    <a:ext uri="{FF2B5EF4-FFF2-40B4-BE49-F238E27FC236}">
                      <a16:creationId xmlns:a16="http://schemas.microsoft.com/office/drawing/2014/main" id="{49449D84-FE4E-6D6E-6B2C-DAE3AAD2B62A}"/>
                    </a:ext>
                  </a:extLst>
                </p:cNvPr>
                <p:cNvPicPr/>
                <p:nvPr/>
              </p:nvPicPr>
              <p:blipFill>
                <a:blip r:embed="rId99"/>
                <a:stretch>
                  <a:fillRect/>
                </a:stretch>
              </p:blipFill>
              <p:spPr>
                <a:xfrm>
                  <a:off x="9839920" y="1612618"/>
                  <a:ext cx="16740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2" name="דיו 61">
                  <a:extLst>
                    <a:ext uri="{FF2B5EF4-FFF2-40B4-BE49-F238E27FC236}">
                      <a16:creationId xmlns:a16="http://schemas.microsoft.com/office/drawing/2014/main" id="{56671AB0-A1F0-C246-7375-5D0C64BFEFCA}"/>
                    </a:ext>
                  </a:extLst>
                </p14:cNvPr>
                <p14:cNvContentPartPr/>
                <p14:nvPr/>
              </p14:nvContentPartPr>
              <p14:xfrm>
                <a:off x="9494320" y="1756618"/>
                <a:ext cx="297720" cy="132480"/>
              </p14:xfrm>
            </p:contentPart>
          </mc:Choice>
          <mc:Fallback>
            <p:pic>
              <p:nvPicPr>
                <p:cNvPr id="62" name="דיו 61">
                  <a:extLst>
                    <a:ext uri="{FF2B5EF4-FFF2-40B4-BE49-F238E27FC236}">
                      <a16:creationId xmlns:a16="http://schemas.microsoft.com/office/drawing/2014/main" id="{56671AB0-A1F0-C246-7375-5D0C64BFEFCA}"/>
                    </a:ext>
                  </a:extLst>
                </p:cNvPr>
                <p:cNvPicPr/>
                <p:nvPr/>
              </p:nvPicPr>
              <p:blipFill>
                <a:blip r:embed="rId101"/>
                <a:stretch>
                  <a:fillRect/>
                </a:stretch>
              </p:blipFill>
              <p:spPr>
                <a:xfrm>
                  <a:off x="9485680" y="1747618"/>
                  <a:ext cx="31536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3" name="דיו 62">
                  <a:extLst>
                    <a:ext uri="{FF2B5EF4-FFF2-40B4-BE49-F238E27FC236}">
                      <a16:creationId xmlns:a16="http://schemas.microsoft.com/office/drawing/2014/main" id="{AEA5BBD5-8332-63F4-7D68-73F79FA237D9}"/>
                    </a:ext>
                  </a:extLst>
                </p14:cNvPr>
                <p14:cNvContentPartPr/>
                <p14:nvPr/>
              </p14:nvContentPartPr>
              <p14:xfrm>
                <a:off x="9154840" y="1693618"/>
                <a:ext cx="168480" cy="197640"/>
              </p14:xfrm>
            </p:contentPart>
          </mc:Choice>
          <mc:Fallback>
            <p:pic>
              <p:nvPicPr>
                <p:cNvPr id="63" name="דיו 62">
                  <a:extLst>
                    <a:ext uri="{FF2B5EF4-FFF2-40B4-BE49-F238E27FC236}">
                      <a16:creationId xmlns:a16="http://schemas.microsoft.com/office/drawing/2014/main" id="{AEA5BBD5-8332-63F4-7D68-73F79FA237D9}"/>
                    </a:ext>
                  </a:extLst>
                </p:cNvPr>
                <p:cNvPicPr/>
                <p:nvPr/>
              </p:nvPicPr>
              <p:blipFill>
                <a:blip r:embed="rId103"/>
                <a:stretch>
                  <a:fillRect/>
                </a:stretch>
              </p:blipFill>
              <p:spPr>
                <a:xfrm>
                  <a:off x="9146200" y="1684618"/>
                  <a:ext cx="18612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4" name="דיו 63">
                  <a:extLst>
                    <a:ext uri="{FF2B5EF4-FFF2-40B4-BE49-F238E27FC236}">
                      <a16:creationId xmlns:a16="http://schemas.microsoft.com/office/drawing/2014/main" id="{F8BDA9F4-9D5E-4DE3-D0D3-5DC5AD79E2B5}"/>
                    </a:ext>
                  </a:extLst>
                </p14:cNvPr>
                <p14:cNvContentPartPr/>
                <p14:nvPr/>
              </p14:nvContentPartPr>
              <p14:xfrm>
                <a:off x="9184000" y="1839418"/>
                <a:ext cx="23760" cy="252360"/>
              </p14:xfrm>
            </p:contentPart>
          </mc:Choice>
          <mc:Fallback>
            <p:pic>
              <p:nvPicPr>
                <p:cNvPr id="64" name="דיו 63">
                  <a:extLst>
                    <a:ext uri="{FF2B5EF4-FFF2-40B4-BE49-F238E27FC236}">
                      <a16:creationId xmlns:a16="http://schemas.microsoft.com/office/drawing/2014/main" id="{F8BDA9F4-9D5E-4DE3-D0D3-5DC5AD79E2B5}"/>
                    </a:ext>
                  </a:extLst>
                </p:cNvPr>
                <p:cNvPicPr/>
                <p:nvPr/>
              </p:nvPicPr>
              <p:blipFill>
                <a:blip r:embed="rId105"/>
                <a:stretch>
                  <a:fillRect/>
                </a:stretch>
              </p:blipFill>
              <p:spPr>
                <a:xfrm>
                  <a:off x="9175360" y="1830778"/>
                  <a:ext cx="4140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5" name="דיו 64">
                  <a:extLst>
                    <a:ext uri="{FF2B5EF4-FFF2-40B4-BE49-F238E27FC236}">
                      <a16:creationId xmlns:a16="http://schemas.microsoft.com/office/drawing/2014/main" id="{A1FF783F-FCA3-E93F-0EFF-9DA2C408AF23}"/>
                    </a:ext>
                  </a:extLst>
                </p14:cNvPr>
                <p14:cNvContentPartPr/>
                <p14:nvPr/>
              </p14:nvContentPartPr>
              <p14:xfrm>
                <a:off x="8972680" y="1644298"/>
                <a:ext cx="109080" cy="283680"/>
              </p14:xfrm>
            </p:contentPart>
          </mc:Choice>
          <mc:Fallback>
            <p:pic>
              <p:nvPicPr>
                <p:cNvPr id="65" name="דיו 64">
                  <a:extLst>
                    <a:ext uri="{FF2B5EF4-FFF2-40B4-BE49-F238E27FC236}">
                      <a16:creationId xmlns:a16="http://schemas.microsoft.com/office/drawing/2014/main" id="{A1FF783F-FCA3-E93F-0EFF-9DA2C408AF23}"/>
                    </a:ext>
                  </a:extLst>
                </p:cNvPr>
                <p:cNvPicPr/>
                <p:nvPr/>
              </p:nvPicPr>
              <p:blipFill>
                <a:blip r:embed="rId107"/>
                <a:stretch>
                  <a:fillRect/>
                </a:stretch>
              </p:blipFill>
              <p:spPr>
                <a:xfrm>
                  <a:off x="8964040" y="1635298"/>
                  <a:ext cx="12672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6" name="דיו 65">
                  <a:extLst>
                    <a:ext uri="{FF2B5EF4-FFF2-40B4-BE49-F238E27FC236}">
                      <a16:creationId xmlns:a16="http://schemas.microsoft.com/office/drawing/2014/main" id="{D585F475-CD46-CCD8-8150-D06046F8C3B2}"/>
                    </a:ext>
                  </a:extLst>
                </p14:cNvPr>
                <p14:cNvContentPartPr/>
                <p14:nvPr/>
              </p14:nvContentPartPr>
              <p14:xfrm>
                <a:off x="8651560" y="1551778"/>
                <a:ext cx="255240" cy="387720"/>
              </p14:xfrm>
            </p:contentPart>
          </mc:Choice>
          <mc:Fallback>
            <p:pic>
              <p:nvPicPr>
                <p:cNvPr id="66" name="דיו 65">
                  <a:extLst>
                    <a:ext uri="{FF2B5EF4-FFF2-40B4-BE49-F238E27FC236}">
                      <a16:creationId xmlns:a16="http://schemas.microsoft.com/office/drawing/2014/main" id="{D585F475-CD46-CCD8-8150-D06046F8C3B2}"/>
                    </a:ext>
                  </a:extLst>
                </p:cNvPr>
                <p:cNvPicPr/>
                <p:nvPr/>
              </p:nvPicPr>
              <p:blipFill>
                <a:blip r:embed="rId109"/>
                <a:stretch>
                  <a:fillRect/>
                </a:stretch>
              </p:blipFill>
              <p:spPr>
                <a:xfrm>
                  <a:off x="8642920" y="1543138"/>
                  <a:ext cx="272880" cy="4053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7" name="דיו 66">
                  <a:extLst>
                    <a:ext uri="{FF2B5EF4-FFF2-40B4-BE49-F238E27FC236}">
                      <a16:creationId xmlns:a16="http://schemas.microsoft.com/office/drawing/2014/main" id="{99C04C85-8606-AF79-21B3-48521D7A00DD}"/>
                    </a:ext>
                  </a:extLst>
                </p14:cNvPr>
                <p14:cNvContentPartPr/>
                <p14:nvPr/>
              </p14:nvContentPartPr>
              <p14:xfrm>
                <a:off x="9664960" y="2151538"/>
                <a:ext cx="151920" cy="271800"/>
              </p14:xfrm>
            </p:contentPart>
          </mc:Choice>
          <mc:Fallback>
            <p:pic>
              <p:nvPicPr>
                <p:cNvPr id="67" name="דיו 66">
                  <a:extLst>
                    <a:ext uri="{FF2B5EF4-FFF2-40B4-BE49-F238E27FC236}">
                      <a16:creationId xmlns:a16="http://schemas.microsoft.com/office/drawing/2014/main" id="{99C04C85-8606-AF79-21B3-48521D7A00DD}"/>
                    </a:ext>
                  </a:extLst>
                </p:cNvPr>
                <p:cNvPicPr/>
                <p:nvPr/>
              </p:nvPicPr>
              <p:blipFill>
                <a:blip r:embed="rId111"/>
                <a:stretch>
                  <a:fillRect/>
                </a:stretch>
              </p:blipFill>
              <p:spPr>
                <a:xfrm>
                  <a:off x="9655960" y="2142538"/>
                  <a:ext cx="16956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8" name="דיו 67">
                  <a:extLst>
                    <a:ext uri="{FF2B5EF4-FFF2-40B4-BE49-F238E27FC236}">
                      <a16:creationId xmlns:a16="http://schemas.microsoft.com/office/drawing/2014/main" id="{562CFF2A-1B08-E5D4-E039-EF01ED97E508}"/>
                    </a:ext>
                  </a:extLst>
                </p14:cNvPr>
                <p14:cNvContentPartPr/>
                <p14:nvPr/>
              </p14:nvContentPartPr>
              <p14:xfrm>
                <a:off x="9397480" y="2188978"/>
                <a:ext cx="187200" cy="195840"/>
              </p14:xfrm>
            </p:contentPart>
          </mc:Choice>
          <mc:Fallback>
            <p:pic>
              <p:nvPicPr>
                <p:cNvPr id="68" name="דיו 67">
                  <a:extLst>
                    <a:ext uri="{FF2B5EF4-FFF2-40B4-BE49-F238E27FC236}">
                      <a16:creationId xmlns:a16="http://schemas.microsoft.com/office/drawing/2014/main" id="{562CFF2A-1B08-E5D4-E039-EF01ED97E508}"/>
                    </a:ext>
                  </a:extLst>
                </p:cNvPr>
                <p:cNvPicPr/>
                <p:nvPr/>
              </p:nvPicPr>
              <p:blipFill>
                <a:blip r:embed="rId113"/>
                <a:stretch>
                  <a:fillRect/>
                </a:stretch>
              </p:blipFill>
              <p:spPr>
                <a:xfrm>
                  <a:off x="9388480" y="2180338"/>
                  <a:ext cx="20484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9" name="דיו 68">
                  <a:extLst>
                    <a:ext uri="{FF2B5EF4-FFF2-40B4-BE49-F238E27FC236}">
                      <a16:creationId xmlns:a16="http://schemas.microsoft.com/office/drawing/2014/main" id="{ABA4CEA5-CB5E-0D0A-1CAE-5BF5CA4FDE34}"/>
                    </a:ext>
                  </a:extLst>
                </p14:cNvPr>
                <p14:cNvContentPartPr/>
                <p14:nvPr/>
              </p14:nvContentPartPr>
              <p14:xfrm>
                <a:off x="9129280" y="2251258"/>
                <a:ext cx="228960" cy="130680"/>
              </p14:xfrm>
            </p:contentPart>
          </mc:Choice>
          <mc:Fallback>
            <p:pic>
              <p:nvPicPr>
                <p:cNvPr id="69" name="דיו 68">
                  <a:extLst>
                    <a:ext uri="{FF2B5EF4-FFF2-40B4-BE49-F238E27FC236}">
                      <a16:creationId xmlns:a16="http://schemas.microsoft.com/office/drawing/2014/main" id="{ABA4CEA5-CB5E-0D0A-1CAE-5BF5CA4FDE34}"/>
                    </a:ext>
                  </a:extLst>
                </p:cNvPr>
                <p:cNvPicPr/>
                <p:nvPr/>
              </p:nvPicPr>
              <p:blipFill>
                <a:blip r:embed="rId115"/>
                <a:stretch>
                  <a:fillRect/>
                </a:stretch>
              </p:blipFill>
              <p:spPr>
                <a:xfrm>
                  <a:off x="9120640" y="2242258"/>
                  <a:ext cx="24660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0" name="דיו 69">
                  <a:extLst>
                    <a:ext uri="{FF2B5EF4-FFF2-40B4-BE49-F238E27FC236}">
                      <a16:creationId xmlns:a16="http://schemas.microsoft.com/office/drawing/2014/main" id="{37E06903-147F-4273-0500-AE3EDA23B00D}"/>
                    </a:ext>
                  </a:extLst>
                </p14:cNvPr>
                <p14:cNvContentPartPr/>
                <p14:nvPr/>
              </p14:nvContentPartPr>
              <p14:xfrm>
                <a:off x="9023080" y="2143978"/>
                <a:ext cx="107640" cy="246960"/>
              </p14:xfrm>
            </p:contentPart>
          </mc:Choice>
          <mc:Fallback>
            <p:pic>
              <p:nvPicPr>
                <p:cNvPr id="70" name="דיו 69">
                  <a:extLst>
                    <a:ext uri="{FF2B5EF4-FFF2-40B4-BE49-F238E27FC236}">
                      <a16:creationId xmlns:a16="http://schemas.microsoft.com/office/drawing/2014/main" id="{37E06903-147F-4273-0500-AE3EDA23B00D}"/>
                    </a:ext>
                  </a:extLst>
                </p:cNvPr>
                <p:cNvPicPr/>
                <p:nvPr/>
              </p:nvPicPr>
              <p:blipFill>
                <a:blip r:embed="rId117"/>
                <a:stretch>
                  <a:fillRect/>
                </a:stretch>
              </p:blipFill>
              <p:spPr>
                <a:xfrm>
                  <a:off x="9014440" y="2135338"/>
                  <a:ext cx="12528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1" name="דיו 70">
                  <a:extLst>
                    <a:ext uri="{FF2B5EF4-FFF2-40B4-BE49-F238E27FC236}">
                      <a16:creationId xmlns:a16="http://schemas.microsoft.com/office/drawing/2014/main" id="{4D7C7034-01BE-91BF-7472-1B1B7B841020}"/>
                    </a:ext>
                  </a:extLst>
                </p14:cNvPr>
                <p14:cNvContentPartPr/>
                <p14:nvPr/>
              </p14:nvContentPartPr>
              <p14:xfrm>
                <a:off x="8805640" y="2173138"/>
                <a:ext cx="163080" cy="223920"/>
              </p14:xfrm>
            </p:contentPart>
          </mc:Choice>
          <mc:Fallback>
            <p:pic>
              <p:nvPicPr>
                <p:cNvPr id="71" name="דיו 70">
                  <a:extLst>
                    <a:ext uri="{FF2B5EF4-FFF2-40B4-BE49-F238E27FC236}">
                      <a16:creationId xmlns:a16="http://schemas.microsoft.com/office/drawing/2014/main" id="{4D7C7034-01BE-91BF-7472-1B1B7B841020}"/>
                    </a:ext>
                  </a:extLst>
                </p:cNvPr>
                <p:cNvPicPr/>
                <p:nvPr/>
              </p:nvPicPr>
              <p:blipFill>
                <a:blip r:embed="rId119"/>
                <a:stretch>
                  <a:fillRect/>
                </a:stretch>
              </p:blipFill>
              <p:spPr>
                <a:xfrm>
                  <a:off x="8797000" y="2164138"/>
                  <a:ext cx="18072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2" name="דיו 71">
                  <a:extLst>
                    <a:ext uri="{FF2B5EF4-FFF2-40B4-BE49-F238E27FC236}">
                      <a16:creationId xmlns:a16="http://schemas.microsoft.com/office/drawing/2014/main" id="{B33BE063-94BE-936D-4113-D093001B650C}"/>
                    </a:ext>
                  </a:extLst>
                </p14:cNvPr>
                <p14:cNvContentPartPr/>
                <p14:nvPr/>
              </p14:nvContentPartPr>
              <p14:xfrm>
                <a:off x="8460760" y="2010778"/>
                <a:ext cx="207000" cy="497880"/>
              </p14:xfrm>
            </p:contentPart>
          </mc:Choice>
          <mc:Fallback>
            <p:pic>
              <p:nvPicPr>
                <p:cNvPr id="72" name="דיו 71">
                  <a:extLst>
                    <a:ext uri="{FF2B5EF4-FFF2-40B4-BE49-F238E27FC236}">
                      <a16:creationId xmlns:a16="http://schemas.microsoft.com/office/drawing/2014/main" id="{B33BE063-94BE-936D-4113-D093001B650C}"/>
                    </a:ext>
                  </a:extLst>
                </p:cNvPr>
                <p:cNvPicPr/>
                <p:nvPr/>
              </p:nvPicPr>
              <p:blipFill>
                <a:blip r:embed="rId121"/>
                <a:stretch>
                  <a:fillRect/>
                </a:stretch>
              </p:blipFill>
              <p:spPr>
                <a:xfrm>
                  <a:off x="8452120" y="2001778"/>
                  <a:ext cx="224640" cy="5155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4" name="דיו 73">
                  <a:extLst>
                    <a:ext uri="{FF2B5EF4-FFF2-40B4-BE49-F238E27FC236}">
                      <a16:creationId xmlns:a16="http://schemas.microsoft.com/office/drawing/2014/main" id="{789A95B2-491D-1E14-5499-A144F9DDE62A}"/>
                    </a:ext>
                  </a:extLst>
                </p14:cNvPr>
                <p14:cNvContentPartPr/>
                <p14:nvPr/>
              </p14:nvContentPartPr>
              <p14:xfrm>
                <a:off x="4002160" y="1868938"/>
                <a:ext cx="1501920" cy="1338480"/>
              </p14:xfrm>
            </p:contentPart>
          </mc:Choice>
          <mc:Fallback>
            <p:pic>
              <p:nvPicPr>
                <p:cNvPr id="74" name="דיו 73">
                  <a:extLst>
                    <a:ext uri="{FF2B5EF4-FFF2-40B4-BE49-F238E27FC236}">
                      <a16:creationId xmlns:a16="http://schemas.microsoft.com/office/drawing/2014/main" id="{789A95B2-491D-1E14-5499-A144F9DDE62A}"/>
                    </a:ext>
                  </a:extLst>
                </p:cNvPr>
                <p:cNvPicPr/>
                <p:nvPr/>
              </p:nvPicPr>
              <p:blipFill>
                <a:blip r:embed="rId123"/>
                <a:stretch>
                  <a:fillRect/>
                </a:stretch>
              </p:blipFill>
              <p:spPr>
                <a:xfrm>
                  <a:off x="3993160" y="1860298"/>
                  <a:ext cx="1519560" cy="13561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5" name="דיו 74">
                  <a:extLst>
                    <a:ext uri="{FF2B5EF4-FFF2-40B4-BE49-F238E27FC236}">
                      <a16:creationId xmlns:a16="http://schemas.microsoft.com/office/drawing/2014/main" id="{AFC05750-41E1-ACB4-EFD8-C6EEF5574D3C}"/>
                    </a:ext>
                  </a:extLst>
                </p14:cNvPr>
                <p14:cNvContentPartPr/>
                <p14:nvPr/>
              </p14:nvContentPartPr>
              <p14:xfrm>
                <a:off x="6302560" y="2100058"/>
                <a:ext cx="125280" cy="1325520"/>
              </p14:xfrm>
            </p:contentPart>
          </mc:Choice>
          <mc:Fallback>
            <p:pic>
              <p:nvPicPr>
                <p:cNvPr id="75" name="דיו 74">
                  <a:extLst>
                    <a:ext uri="{FF2B5EF4-FFF2-40B4-BE49-F238E27FC236}">
                      <a16:creationId xmlns:a16="http://schemas.microsoft.com/office/drawing/2014/main" id="{AFC05750-41E1-ACB4-EFD8-C6EEF5574D3C}"/>
                    </a:ext>
                  </a:extLst>
                </p:cNvPr>
                <p:cNvPicPr/>
                <p:nvPr/>
              </p:nvPicPr>
              <p:blipFill>
                <a:blip r:embed="rId125"/>
                <a:stretch>
                  <a:fillRect/>
                </a:stretch>
              </p:blipFill>
              <p:spPr>
                <a:xfrm>
                  <a:off x="6293920" y="2091058"/>
                  <a:ext cx="142920" cy="13431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6" name="דיו 75">
                  <a:extLst>
                    <a:ext uri="{FF2B5EF4-FFF2-40B4-BE49-F238E27FC236}">
                      <a16:creationId xmlns:a16="http://schemas.microsoft.com/office/drawing/2014/main" id="{7A709BA6-A083-BB0B-24B5-65D4D92F1337}"/>
                    </a:ext>
                  </a:extLst>
                </p14:cNvPr>
                <p14:cNvContentPartPr/>
                <p14:nvPr/>
              </p14:nvContentPartPr>
              <p14:xfrm>
                <a:off x="7098160" y="1924018"/>
                <a:ext cx="1243800" cy="1521360"/>
              </p14:xfrm>
            </p:contentPart>
          </mc:Choice>
          <mc:Fallback>
            <p:pic>
              <p:nvPicPr>
                <p:cNvPr id="76" name="דיו 75">
                  <a:extLst>
                    <a:ext uri="{FF2B5EF4-FFF2-40B4-BE49-F238E27FC236}">
                      <a16:creationId xmlns:a16="http://schemas.microsoft.com/office/drawing/2014/main" id="{7A709BA6-A083-BB0B-24B5-65D4D92F1337}"/>
                    </a:ext>
                  </a:extLst>
                </p:cNvPr>
                <p:cNvPicPr/>
                <p:nvPr/>
              </p:nvPicPr>
              <p:blipFill>
                <a:blip r:embed="rId127"/>
                <a:stretch>
                  <a:fillRect/>
                </a:stretch>
              </p:blipFill>
              <p:spPr>
                <a:xfrm>
                  <a:off x="7089520" y="1915378"/>
                  <a:ext cx="1261440" cy="15390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8" name="דיו 87">
                  <a:extLst>
                    <a:ext uri="{FF2B5EF4-FFF2-40B4-BE49-F238E27FC236}">
                      <a16:creationId xmlns:a16="http://schemas.microsoft.com/office/drawing/2014/main" id="{2922DF20-0A91-4162-F62F-42515EBFBF64}"/>
                    </a:ext>
                  </a:extLst>
                </p14:cNvPr>
                <p14:cNvContentPartPr/>
                <p14:nvPr/>
              </p14:nvContentPartPr>
              <p14:xfrm>
                <a:off x="5337760" y="3410458"/>
                <a:ext cx="1143000" cy="1141200"/>
              </p14:xfrm>
            </p:contentPart>
          </mc:Choice>
          <mc:Fallback>
            <p:pic>
              <p:nvPicPr>
                <p:cNvPr id="88" name="דיו 87">
                  <a:extLst>
                    <a:ext uri="{FF2B5EF4-FFF2-40B4-BE49-F238E27FC236}">
                      <a16:creationId xmlns:a16="http://schemas.microsoft.com/office/drawing/2014/main" id="{2922DF20-0A91-4162-F62F-42515EBFBF64}"/>
                    </a:ext>
                  </a:extLst>
                </p:cNvPr>
                <p:cNvPicPr/>
                <p:nvPr/>
              </p:nvPicPr>
              <p:blipFill>
                <a:blip r:embed="rId129"/>
                <a:stretch>
                  <a:fillRect/>
                </a:stretch>
              </p:blipFill>
              <p:spPr>
                <a:xfrm>
                  <a:off x="5329120" y="3401458"/>
                  <a:ext cx="1160640" cy="11588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9" name="דיו 88">
                  <a:extLst>
                    <a:ext uri="{FF2B5EF4-FFF2-40B4-BE49-F238E27FC236}">
                      <a16:creationId xmlns:a16="http://schemas.microsoft.com/office/drawing/2014/main" id="{6768BD59-D16C-2AB5-6AE1-9E48909E6D5D}"/>
                    </a:ext>
                  </a:extLst>
                </p14:cNvPr>
                <p14:cNvContentPartPr/>
                <p14:nvPr/>
              </p14:nvContentPartPr>
              <p14:xfrm>
                <a:off x="6712240" y="3497578"/>
                <a:ext cx="1052280" cy="1042560"/>
              </p14:xfrm>
            </p:contentPart>
          </mc:Choice>
          <mc:Fallback>
            <p:pic>
              <p:nvPicPr>
                <p:cNvPr id="89" name="דיו 88">
                  <a:extLst>
                    <a:ext uri="{FF2B5EF4-FFF2-40B4-BE49-F238E27FC236}">
                      <a16:creationId xmlns:a16="http://schemas.microsoft.com/office/drawing/2014/main" id="{6768BD59-D16C-2AB5-6AE1-9E48909E6D5D}"/>
                    </a:ext>
                  </a:extLst>
                </p:cNvPr>
                <p:cNvPicPr/>
                <p:nvPr/>
              </p:nvPicPr>
              <p:blipFill>
                <a:blip r:embed="rId131"/>
                <a:stretch>
                  <a:fillRect/>
                </a:stretch>
              </p:blipFill>
              <p:spPr>
                <a:xfrm>
                  <a:off x="6703240" y="3488938"/>
                  <a:ext cx="1069920" cy="10602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0" name="דיו 89">
                  <a:extLst>
                    <a:ext uri="{FF2B5EF4-FFF2-40B4-BE49-F238E27FC236}">
                      <a16:creationId xmlns:a16="http://schemas.microsoft.com/office/drawing/2014/main" id="{41D68C52-F5A0-7EEF-2680-B93B0486E35A}"/>
                    </a:ext>
                  </a:extLst>
                </p14:cNvPr>
                <p14:cNvContentPartPr/>
                <p14:nvPr/>
              </p14:nvContentPartPr>
              <p14:xfrm>
                <a:off x="6392560" y="3371218"/>
                <a:ext cx="20160" cy="162000"/>
              </p14:xfrm>
            </p:contentPart>
          </mc:Choice>
          <mc:Fallback>
            <p:pic>
              <p:nvPicPr>
                <p:cNvPr id="90" name="דיו 89">
                  <a:extLst>
                    <a:ext uri="{FF2B5EF4-FFF2-40B4-BE49-F238E27FC236}">
                      <a16:creationId xmlns:a16="http://schemas.microsoft.com/office/drawing/2014/main" id="{41D68C52-F5A0-7EEF-2680-B93B0486E35A}"/>
                    </a:ext>
                  </a:extLst>
                </p:cNvPr>
                <p:cNvPicPr/>
                <p:nvPr/>
              </p:nvPicPr>
              <p:blipFill>
                <a:blip r:embed="rId133"/>
                <a:stretch>
                  <a:fillRect/>
                </a:stretch>
              </p:blipFill>
              <p:spPr>
                <a:xfrm>
                  <a:off x="6383560" y="3362578"/>
                  <a:ext cx="3780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2" name="דיו 91">
                  <a:extLst>
                    <a:ext uri="{FF2B5EF4-FFF2-40B4-BE49-F238E27FC236}">
                      <a16:creationId xmlns:a16="http://schemas.microsoft.com/office/drawing/2014/main" id="{47B9D8CB-6713-9C2E-4370-077C867A681D}"/>
                    </a:ext>
                  </a:extLst>
                </p14:cNvPr>
                <p14:cNvContentPartPr/>
                <p14:nvPr/>
              </p14:nvContentPartPr>
              <p14:xfrm>
                <a:off x="8471920" y="3202738"/>
                <a:ext cx="1487520" cy="1244160"/>
              </p14:xfrm>
            </p:contentPart>
          </mc:Choice>
          <mc:Fallback>
            <p:pic>
              <p:nvPicPr>
                <p:cNvPr id="92" name="דיו 91">
                  <a:extLst>
                    <a:ext uri="{FF2B5EF4-FFF2-40B4-BE49-F238E27FC236}">
                      <a16:creationId xmlns:a16="http://schemas.microsoft.com/office/drawing/2014/main" id="{47B9D8CB-6713-9C2E-4370-077C867A681D}"/>
                    </a:ext>
                  </a:extLst>
                </p:cNvPr>
                <p:cNvPicPr/>
                <p:nvPr/>
              </p:nvPicPr>
              <p:blipFill>
                <a:blip r:embed="rId135"/>
                <a:stretch>
                  <a:fillRect/>
                </a:stretch>
              </p:blipFill>
              <p:spPr>
                <a:xfrm>
                  <a:off x="8462920" y="3193738"/>
                  <a:ext cx="1505160" cy="12618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3" name="דיו 92">
                  <a:extLst>
                    <a:ext uri="{FF2B5EF4-FFF2-40B4-BE49-F238E27FC236}">
                      <a16:creationId xmlns:a16="http://schemas.microsoft.com/office/drawing/2014/main" id="{7C16C6EC-7EED-2732-646D-0F1A1A181AC6}"/>
                    </a:ext>
                  </a:extLst>
                </p14:cNvPr>
                <p14:cNvContentPartPr/>
                <p14:nvPr/>
              </p14:nvContentPartPr>
              <p14:xfrm>
                <a:off x="10456240" y="3244498"/>
                <a:ext cx="1238760" cy="1090800"/>
              </p14:xfrm>
            </p:contentPart>
          </mc:Choice>
          <mc:Fallback>
            <p:pic>
              <p:nvPicPr>
                <p:cNvPr id="93" name="דיו 92">
                  <a:extLst>
                    <a:ext uri="{FF2B5EF4-FFF2-40B4-BE49-F238E27FC236}">
                      <a16:creationId xmlns:a16="http://schemas.microsoft.com/office/drawing/2014/main" id="{7C16C6EC-7EED-2732-646D-0F1A1A181AC6}"/>
                    </a:ext>
                  </a:extLst>
                </p:cNvPr>
                <p:cNvPicPr/>
                <p:nvPr/>
              </p:nvPicPr>
              <p:blipFill>
                <a:blip r:embed="rId137"/>
                <a:stretch>
                  <a:fillRect/>
                </a:stretch>
              </p:blipFill>
              <p:spPr>
                <a:xfrm>
                  <a:off x="10447600" y="3235498"/>
                  <a:ext cx="1256400" cy="11084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4" name="דיו 93">
                  <a:extLst>
                    <a:ext uri="{FF2B5EF4-FFF2-40B4-BE49-F238E27FC236}">
                      <a16:creationId xmlns:a16="http://schemas.microsoft.com/office/drawing/2014/main" id="{8CC0DA43-A7B6-2F70-A7E9-CF5825A0096A}"/>
                    </a:ext>
                  </a:extLst>
                </p14:cNvPr>
                <p14:cNvContentPartPr/>
                <p14:nvPr/>
              </p14:nvContentPartPr>
              <p14:xfrm>
                <a:off x="1665400" y="3427018"/>
                <a:ext cx="163800" cy="253080"/>
              </p14:xfrm>
            </p:contentPart>
          </mc:Choice>
          <mc:Fallback>
            <p:pic>
              <p:nvPicPr>
                <p:cNvPr id="94" name="דיו 93">
                  <a:extLst>
                    <a:ext uri="{FF2B5EF4-FFF2-40B4-BE49-F238E27FC236}">
                      <a16:creationId xmlns:a16="http://schemas.microsoft.com/office/drawing/2014/main" id="{8CC0DA43-A7B6-2F70-A7E9-CF5825A0096A}"/>
                    </a:ext>
                  </a:extLst>
                </p:cNvPr>
                <p:cNvPicPr/>
                <p:nvPr/>
              </p:nvPicPr>
              <p:blipFill>
                <a:blip r:embed="rId139"/>
                <a:stretch>
                  <a:fillRect/>
                </a:stretch>
              </p:blipFill>
              <p:spPr>
                <a:xfrm>
                  <a:off x="1656400" y="3418018"/>
                  <a:ext cx="18144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5" name="דיו 94">
                  <a:extLst>
                    <a:ext uri="{FF2B5EF4-FFF2-40B4-BE49-F238E27FC236}">
                      <a16:creationId xmlns:a16="http://schemas.microsoft.com/office/drawing/2014/main" id="{925B89DB-AA7F-BFF3-C4B9-C1A95F0A4859}"/>
                    </a:ext>
                  </a:extLst>
                </p14:cNvPr>
                <p14:cNvContentPartPr/>
                <p14:nvPr/>
              </p14:nvContentPartPr>
              <p14:xfrm>
                <a:off x="1823080" y="3412978"/>
                <a:ext cx="157680" cy="210600"/>
              </p14:xfrm>
            </p:contentPart>
          </mc:Choice>
          <mc:Fallback>
            <p:pic>
              <p:nvPicPr>
                <p:cNvPr id="95" name="דיו 94">
                  <a:extLst>
                    <a:ext uri="{FF2B5EF4-FFF2-40B4-BE49-F238E27FC236}">
                      <a16:creationId xmlns:a16="http://schemas.microsoft.com/office/drawing/2014/main" id="{925B89DB-AA7F-BFF3-C4B9-C1A95F0A4859}"/>
                    </a:ext>
                  </a:extLst>
                </p:cNvPr>
                <p:cNvPicPr/>
                <p:nvPr/>
              </p:nvPicPr>
              <p:blipFill>
                <a:blip r:embed="rId141"/>
                <a:stretch>
                  <a:fillRect/>
                </a:stretch>
              </p:blipFill>
              <p:spPr>
                <a:xfrm>
                  <a:off x="1814080" y="3404338"/>
                  <a:ext cx="17532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6" name="דיו 95">
                  <a:extLst>
                    <a:ext uri="{FF2B5EF4-FFF2-40B4-BE49-F238E27FC236}">
                      <a16:creationId xmlns:a16="http://schemas.microsoft.com/office/drawing/2014/main" id="{9AF75F24-C355-69B8-0D43-948AD3E990EC}"/>
                    </a:ext>
                  </a:extLst>
                </p14:cNvPr>
                <p14:cNvContentPartPr/>
                <p14:nvPr/>
              </p14:nvContentPartPr>
              <p14:xfrm>
                <a:off x="1981840" y="3495778"/>
                <a:ext cx="102600" cy="135360"/>
              </p14:xfrm>
            </p:contentPart>
          </mc:Choice>
          <mc:Fallback>
            <p:pic>
              <p:nvPicPr>
                <p:cNvPr id="96" name="דיו 95">
                  <a:extLst>
                    <a:ext uri="{FF2B5EF4-FFF2-40B4-BE49-F238E27FC236}">
                      <a16:creationId xmlns:a16="http://schemas.microsoft.com/office/drawing/2014/main" id="{9AF75F24-C355-69B8-0D43-948AD3E990EC}"/>
                    </a:ext>
                  </a:extLst>
                </p:cNvPr>
                <p:cNvPicPr/>
                <p:nvPr/>
              </p:nvPicPr>
              <p:blipFill>
                <a:blip r:embed="rId143"/>
                <a:stretch>
                  <a:fillRect/>
                </a:stretch>
              </p:blipFill>
              <p:spPr>
                <a:xfrm>
                  <a:off x="1972840" y="3487138"/>
                  <a:ext cx="12024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7" name="דיו 96">
                  <a:extLst>
                    <a:ext uri="{FF2B5EF4-FFF2-40B4-BE49-F238E27FC236}">
                      <a16:creationId xmlns:a16="http://schemas.microsoft.com/office/drawing/2014/main" id="{4C681941-8C3D-ABD8-1EB3-6055AF0FCAED}"/>
                    </a:ext>
                  </a:extLst>
                </p14:cNvPr>
                <p14:cNvContentPartPr/>
                <p14:nvPr/>
              </p14:nvContentPartPr>
              <p14:xfrm>
                <a:off x="2133040" y="3472018"/>
                <a:ext cx="101880" cy="134640"/>
              </p14:xfrm>
            </p:contentPart>
          </mc:Choice>
          <mc:Fallback>
            <p:pic>
              <p:nvPicPr>
                <p:cNvPr id="97" name="דיו 96">
                  <a:extLst>
                    <a:ext uri="{FF2B5EF4-FFF2-40B4-BE49-F238E27FC236}">
                      <a16:creationId xmlns:a16="http://schemas.microsoft.com/office/drawing/2014/main" id="{4C681941-8C3D-ABD8-1EB3-6055AF0FCAED}"/>
                    </a:ext>
                  </a:extLst>
                </p:cNvPr>
                <p:cNvPicPr/>
                <p:nvPr/>
              </p:nvPicPr>
              <p:blipFill>
                <a:blip r:embed="rId145"/>
                <a:stretch>
                  <a:fillRect/>
                </a:stretch>
              </p:blipFill>
              <p:spPr>
                <a:xfrm>
                  <a:off x="2124400" y="3463378"/>
                  <a:ext cx="11952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9" name="דיו 98">
                  <a:extLst>
                    <a:ext uri="{FF2B5EF4-FFF2-40B4-BE49-F238E27FC236}">
                      <a16:creationId xmlns:a16="http://schemas.microsoft.com/office/drawing/2014/main" id="{474A9EC1-1C54-BB92-A812-A3A28486C3B9}"/>
                    </a:ext>
                  </a:extLst>
                </p14:cNvPr>
                <p14:cNvContentPartPr/>
                <p14:nvPr/>
              </p14:nvContentPartPr>
              <p14:xfrm>
                <a:off x="2298640" y="3523498"/>
                <a:ext cx="107640" cy="360"/>
              </p14:xfrm>
            </p:contentPart>
          </mc:Choice>
          <mc:Fallback>
            <p:pic>
              <p:nvPicPr>
                <p:cNvPr id="99" name="דיו 98">
                  <a:extLst>
                    <a:ext uri="{FF2B5EF4-FFF2-40B4-BE49-F238E27FC236}">
                      <a16:creationId xmlns:a16="http://schemas.microsoft.com/office/drawing/2014/main" id="{474A9EC1-1C54-BB92-A812-A3A28486C3B9}"/>
                    </a:ext>
                  </a:extLst>
                </p:cNvPr>
                <p:cNvPicPr/>
                <p:nvPr/>
              </p:nvPicPr>
              <p:blipFill>
                <a:blip r:embed="rId147"/>
                <a:stretch>
                  <a:fillRect/>
                </a:stretch>
              </p:blipFill>
              <p:spPr>
                <a:xfrm>
                  <a:off x="2290000" y="3514858"/>
                  <a:ext cx="125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0" name="דיו 99">
                  <a:extLst>
                    <a:ext uri="{FF2B5EF4-FFF2-40B4-BE49-F238E27FC236}">
                      <a16:creationId xmlns:a16="http://schemas.microsoft.com/office/drawing/2014/main" id="{F6078646-3F1D-0FFA-9D01-8EE9C39DD20F}"/>
                    </a:ext>
                  </a:extLst>
                </p14:cNvPr>
                <p14:cNvContentPartPr/>
                <p14:nvPr/>
              </p14:nvContentPartPr>
              <p14:xfrm>
                <a:off x="1816960" y="3901498"/>
                <a:ext cx="16560" cy="146160"/>
              </p14:xfrm>
            </p:contentPart>
          </mc:Choice>
          <mc:Fallback>
            <p:pic>
              <p:nvPicPr>
                <p:cNvPr id="100" name="דיו 99">
                  <a:extLst>
                    <a:ext uri="{FF2B5EF4-FFF2-40B4-BE49-F238E27FC236}">
                      <a16:creationId xmlns:a16="http://schemas.microsoft.com/office/drawing/2014/main" id="{F6078646-3F1D-0FFA-9D01-8EE9C39DD20F}"/>
                    </a:ext>
                  </a:extLst>
                </p:cNvPr>
                <p:cNvPicPr/>
                <p:nvPr/>
              </p:nvPicPr>
              <p:blipFill>
                <a:blip r:embed="rId149"/>
                <a:stretch>
                  <a:fillRect/>
                </a:stretch>
              </p:blipFill>
              <p:spPr>
                <a:xfrm>
                  <a:off x="1807960" y="3892858"/>
                  <a:ext cx="3420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1" name="דיו 100">
                  <a:extLst>
                    <a:ext uri="{FF2B5EF4-FFF2-40B4-BE49-F238E27FC236}">
                      <a16:creationId xmlns:a16="http://schemas.microsoft.com/office/drawing/2014/main" id="{353F6D44-8604-9B27-0C99-70BB131ADE88}"/>
                    </a:ext>
                  </a:extLst>
                </p14:cNvPr>
                <p14:cNvContentPartPr/>
                <p14:nvPr/>
              </p14:nvContentPartPr>
              <p14:xfrm>
                <a:off x="1778440" y="3766138"/>
                <a:ext cx="360" cy="360"/>
              </p14:xfrm>
            </p:contentPart>
          </mc:Choice>
          <mc:Fallback>
            <p:pic>
              <p:nvPicPr>
                <p:cNvPr id="101" name="דיו 100">
                  <a:extLst>
                    <a:ext uri="{FF2B5EF4-FFF2-40B4-BE49-F238E27FC236}">
                      <a16:creationId xmlns:a16="http://schemas.microsoft.com/office/drawing/2014/main" id="{353F6D44-8604-9B27-0C99-70BB131ADE88}"/>
                    </a:ext>
                  </a:extLst>
                </p:cNvPr>
                <p:cNvPicPr/>
                <p:nvPr/>
              </p:nvPicPr>
              <p:blipFill>
                <a:blip r:embed="rId151"/>
                <a:stretch>
                  <a:fillRect/>
                </a:stretch>
              </p:blipFill>
              <p:spPr>
                <a:xfrm>
                  <a:off x="1769440" y="375749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2" name="דיו 101">
                  <a:extLst>
                    <a:ext uri="{FF2B5EF4-FFF2-40B4-BE49-F238E27FC236}">
                      <a16:creationId xmlns:a16="http://schemas.microsoft.com/office/drawing/2014/main" id="{A72C35A6-B073-C64D-4A0F-32B1ED5CACA8}"/>
                    </a:ext>
                  </a:extLst>
                </p14:cNvPr>
                <p14:cNvContentPartPr/>
                <p14:nvPr/>
              </p14:nvContentPartPr>
              <p14:xfrm>
                <a:off x="1920640" y="3893218"/>
                <a:ext cx="61200" cy="154440"/>
              </p14:xfrm>
            </p:contentPart>
          </mc:Choice>
          <mc:Fallback>
            <p:pic>
              <p:nvPicPr>
                <p:cNvPr id="102" name="דיו 101">
                  <a:extLst>
                    <a:ext uri="{FF2B5EF4-FFF2-40B4-BE49-F238E27FC236}">
                      <a16:creationId xmlns:a16="http://schemas.microsoft.com/office/drawing/2014/main" id="{A72C35A6-B073-C64D-4A0F-32B1ED5CACA8}"/>
                    </a:ext>
                  </a:extLst>
                </p:cNvPr>
                <p:cNvPicPr/>
                <p:nvPr/>
              </p:nvPicPr>
              <p:blipFill>
                <a:blip r:embed="rId153"/>
                <a:stretch>
                  <a:fillRect/>
                </a:stretch>
              </p:blipFill>
              <p:spPr>
                <a:xfrm>
                  <a:off x="1912000" y="3884578"/>
                  <a:ext cx="7884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3" name="דיו 102">
                  <a:extLst>
                    <a:ext uri="{FF2B5EF4-FFF2-40B4-BE49-F238E27FC236}">
                      <a16:creationId xmlns:a16="http://schemas.microsoft.com/office/drawing/2014/main" id="{603808B5-E904-9571-204A-ED3981A7EB55}"/>
                    </a:ext>
                  </a:extLst>
                </p14:cNvPr>
                <p14:cNvContentPartPr/>
                <p14:nvPr/>
              </p14:nvContentPartPr>
              <p14:xfrm>
                <a:off x="2031520" y="3859378"/>
                <a:ext cx="83880" cy="288000"/>
              </p14:xfrm>
            </p:contentPart>
          </mc:Choice>
          <mc:Fallback>
            <p:pic>
              <p:nvPicPr>
                <p:cNvPr id="103" name="דיו 102">
                  <a:extLst>
                    <a:ext uri="{FF2B5EF4-FFF2-40B4-BE49-F238E27FC236}">
                      <a16:creationId xmlns:a16="http://schemas.microsoft.com/office/drawing/2014/main" id="{603808B5-E904-9571-204A-ED3981A7EB55}"/>
                    </a:ext>
                  </a:extLst>
                </p:cNvPr>
                <p:cNvPicPr/>
                <p:nvPr/>
              </p:nvPicPr>
              <p:blipFill>
                <a:blip r:embed="rId155"/>
                <a:stretch>
                  <a:fillRect/>
                </a:stretch>
              </p:blipFill>
              <p:spPr>
                <a:xfrm>
                  <a:off x="2022880" y="3850378"/>
                  <a:ext cx="10152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4" name="דיו 103">
                  <a:extLst>
                    <a:ext uri="{FF2B5EF4-FFF2-40B4-BE49-F238E27FC236}">
                      <a16:creationId xmlns:a16="http://schemas.microsoft.com/office/drawing/2014/main" id="{49FDB6DA-2FDE-0E41-2582-C39EAD00AE60}"/>
                    </a:ext>
                  </a:extLst>
                </p14:cNvPr>
                <p14:cNvContentPartPr/>
                <p14:nvPr/>
              </p14:nvContentPartPr>
              <p14:xfrm>
                <a:off x="2155360" y="3840658"/>
                <a:ext cx="88920" cy="178920"/>
              </p14:xfrm>
            </p:contentPart>
          </mc:Choice>
          <mc:Fallback>
            <p:pic>
              <p:nvPicPr>
                <p:cNvPr id="104" name="דיו 103">
                  <a:extLst>
                    <a:ext uri="{FF2B5EF4-FFF2-40B4-BE49-F238E27FC236}">
                      <a16:creationId xmlns:a16="http://schemas.microsoft.com/office/drawing/2014/main" id="{49FDB6DA-2FDE-0E41-2582-C39EAD00AE60}"/>
                    </a:ext>
                  </a:extLst>
                </p:cNvPr>
                <p:cNvPicPr/>
                <p:nvPr/>
              </p:nvPicPr>
              <p:blipFill>
                <a:blip r:embed="rId157"/>
                <a:stretch>
                  <a:fillRect/>
                </a:stretch>
              </p:blipFill>
              <p:spPr>
                <a:xfrm>
                  <a:off x="2146360" y="3832018"/>
                  <a:ext cx="10656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5" name="דיו 104">
                  <a:extLst>
                    <a:ext uri="{FF2B5EF4-FFF2-40B4-BE49-F238E27FC236}">
                      <a16:creationId xmlns:a16="http://schemas.microsoft.com/office/drawing/2014/main" id="{629A0202-E0F3-2F17-3EBE-FC4ACCBED2A2}"/>
                    </a:ext>
                  </a:extLst>
                </p14:cNvPr>
                <p14:cNvContentPartPr/>
                <p14:nvPr/>
              </p14:nvContentPartPr>
              <p14:xfrm>
                <a:off x="2330680" y="3805018"/>
                <a:ext cx="93240" cy="170280"/>
              </p14:xfrm>
            </p:contentPart>
          </mc:Choice>
          <mc:Fallback>
            <p:pic>
              <p:nvPicPr>
                <p:cNvPr id="105" name="דיו 104">
                  <a:extLst>
                    <a:ext uri="{FF2B5EF4-FFF2-40B4-BE49-F238E27FC236}">
                      <a16:creationId xmlns:a16="http://schemas.microsoft.com/office/drawing/2014/main" id="{629A0202-E0F3-2F17-3EBE-FC4ACCBED2A2}"/>
                    </a:ext>
                  </a:extLst>
                </p:cNvPr>
                <p:cNvPicPr/>
                <p:nvPr/>
              </p:nvPicPr>
              <p:blipFill>
                <a:blip r:embed="rId159"/>
                <a:stretch>
                  <a:fillRect/>
                </a:stretch>
              </p:blipFill>
              <p:spPr>
                <a:xfrm>
                  <a:off x="2321680" y="3796018"/>
                  <a:ext cx="11088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6" name="דיו 105">
                  <a:extLst>
                    <a:ext uri="{FF2B5EF4-FFF2-40B4-BE49-F238E27FC236}">
                      <a16:creationId xmlns:a16="http://schemas.microsoft.com/office/drawing/2014/main" id="{29607FBA-B7C3-4B1C-C765-F188832ACC80}"/>
                    </a:ext>
                  </a:extLst>
                </p14:cNvPr>
                <p14:cNvContentPartPr/>
                <p14:nvPr/>
              </p14:nvContentPartPr>
              <p14:xfrm>
                <a:off x="2247520" y="3825898"/>
                <a:ext cx="149760" cy="45360"/>
              </p14:xfrm>
            </p:contentPart>
          </mc:Choice>
          <mc:Fallback>
            <p:pic>
              <p:nvPicPr>
                <p:cNvPr id="106" name="דיו 105">
                  <a:extLst>
                    <a:ext uri="{FF2B5EF4-FFF2-40B4-BE49-F238E27FC236}">
                      <a16:creationId xmlns:a16="http://schemas.microsoft.com/office/drawing/2014/main" id="{29607FBA-B7C3-4B1C-C765-F188832ACC80}"/>
                    </a:ext>
                  </a:extLst>
                </p:cNvPr>
                <p:cNvPicPr/>
                <p:nvPr/>
              </p:nvPicPr>
              <p:blipFill>
                <a:blip r:embed="rId161"/>
                <a:stretch>
                  <a:fillRect/>
                </a:stretch>
              </p:blipFill>
              <p:spPr>
                <a:xfrm>
                  <a:off x="2238520" y="3817258"/>
                  <a:ext cx="1674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8" name="דיו 107">
                  <a:extLst>
                    <a:ext uri="{FF2B5EF4-FFF2-40B4-BE49-F238E27FC236}">
                      <a16:creationId xmlns:a16="http://schemas.microsoft.com/office/drawing/2014/main" id="{01818BE4-D844-1D34-30C4-66C0F56717EB}"/>
                    </a:ext>
                  </a:extLst>
                </p14:cNvPr>
                <p14:cNvContentPartPr/>
                <p14:nvPr/>
              </p14:nvContentPartPr>
              <p14:xfrm>
                <a:off x="3223840" y="3315778"/>
                <a:ext cx="109800" cy="330840"/>
              </p14:xfrm>
            </p:contentPart>
          </mc:Choice>
          <mc:Fallback>
            <p:pic>
              <p:nvPicPr>
                <p:cNvPr id="108" name="דיו 107">
                  <a:extLst>
                    <a:ext uri="{FF2B5EF4-FFF2-40B4-BE49-F238E27FC236}">
                      <a16:creationId xmlns:a16="http://schemas.microsoft.com/office/drawing/2014/main" id="{01818BE4-D844-1D34-30C4-66C0F56717EB}"/>
                    </a:ext>
                  </a:extLst>
                </p:cNvPr>
                <p:cNvPicPr/>
                <p:nvPr/>
              </p:nvPicPr>
              <p:blipFill>
                <a:blip r:embed="rId163"/>
                <a:stretch>
                  <a:fillRect/>
                </a:stretch>
              </p:blipFill>
              <p:spPr>
                <a:xfrm>
                  <a:off x="3215200" y="3307138"/>
                  <a:ext cx="12744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9" name="דיו 108">
                  <a:extLst>
                    <a:ext uri="{FF2B5EF4-FFF2-40B4-BE49-F238E27FC236}">
                      <a16:creationId xmlns:a16="http://schemas.microsoft.com/office/drawing/2014/main" id="{6661C0DE-69C0-5C2A-6111-CEFDE1B2AA6E}"/>
                    </a:ext>
                  </a:extLst>
                </p14:cNvPr>
                <p14:cNvContentPartPr/>
                <p14:nvPr/>
              </p14:nvContentPartPr>
              <p14:xfrm>
                <a:off x="3465400" y="3332698"/>
                <a:ext cx="97200" cy="141120"/>
              </p14:xfrm>
            </p:contentPart>
          </mc:Choice>
          <mc:Fallback>
            <p:pic>
              <p:nvPicPr>
                <p:cNvPr id="109" name="דיו 108">
                  <a:extLst>
                    <a:ext uri="{FF2B5EF4-FFF2-40B4-BE49-F238E27FC236}">
                      <a16:creationId xmlns:a16="http://schemas.microsoft.com/office/drawing/2014/main" id="{6661C0DE-69C0-5C2A-6111-CEFDE1B2AA6E}"/>
                    </a:ext>
                  </a:extLst>
                </p:cNvPr>
                <p:cNvPicPr/>
                <p:nvPr/>
              </p:nvPicPr>
              <p:blipFill>
                <a:blip r:embed="rId165"/>
                <a:stretch>
                  <a:fillRect/>
                </a:stretch>
              </p:blipFill>
              <p:spPr>
                <a:xfrm>
                  <a:off x="3456400" y="3323698"/>
                  <a:ext cx="11484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10" name="דיו 109">
                  <a:extLst>
                    <a:ext uri="{FF2B5EF4-FFF2-40B4-BE49-F238E27FC236}">
                      <a16:creationId xmlns:a16="http://schemas.microsoft.com/office/drawing/2014/main" id="{5D48F76D-0723-9256-1B35-58B4A37C58FC}"/>
                    </a:ext>
                  </a:extLst>
                </p14:cNvPr>
                <p14:cNvContentPartPr/>
                <p14:nvPr/>
              </p14:nvContentPartPr>
              <p14:xfrm>
                <a:off x="3581680" y="3356458"/>
                <a:ext cx="153360" cy="130320"/>
              </p14:xfrm>
            </p:contentPart>
          </mc:Choice>
          <mc:Fallback>
            <p:pic>
              <p:nvPicPr>
                <p:cNvPr id="110" name="דיו 109">
                  <a:extLst>
                    <a:ext uri="{FF2B5EF4-FFF2-40B4-BE49-F238E27FC236}">
                      <a16:creationId xmlns:a16="http://schemas.microsoft.com/office/drawing/2014/main" id="{5D48F76D-0723-9256-1B35-58B4A37C58FC}"/>
                    </a:ext>
                  </a:extLst>
                </p:cNvPr>
                <p:cNvPicPr/>
                <p:nvPr/>
              </p:nvPicPr>
              <p:blipFill>
                <a:blip r:embed="rId167"/>
                <a:stretch>
                  <a:fillRect/>
                </a:stretch>
              </p:blipFill>
              <p:spPr>
                <a:xfrm>
                  <a:off x="3573040" y="3347818"/>
                  <a:ext cx="17100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11" name="דיו 110">
                  <a:extLst>
                    <a:ext uri="{FF2B5EF4-FFF2-40B4-BE49-F238E27FC236}">
                      <a16:creationId xmlns:a16="http://schemas.microsoft.com/office/drawing/2014/main" id="{95EC31C4-DC13-D38F-6A0E-C0C0D4068C6D}"/>
                    </a:ext>
                  </a:extLst>
                </p14:cNvPr>
                <p14:cNvContentPartPr/>
                <p14:nvPr/>
              </p14:nvContentPartPr>
              <p14:xfrm>
                <a:off x="3741880" y="3347098"/>
                <a:ext cx="101880" cy="117000"/>
              </p14:xfrm>
            </p:contentPart>
          </mc:Choice>
          <mc:Fallback>
            <p:pic>
              <p:nvPicPr>
                <p:cNvPr id="111" name="דיו 110">
                  <a:extLst>
                    <a:ext uri="{FF2B5EF4-FFF2-40B4-BE49-F238E27FC236}">
                      <a16:creationId xmlns:a16="http://schemas.microsoft.com/office/drawing/2014/main" id="{95EC31C4-DC13-D38F-6A0E-C0C0D4068C6D}"/>
                    </a:ext>
                  </a:extLst>
                </p:cNvPr>
                <p:cNvPicPr/>
                <p:nvPr/>
              </p:nvPicPr>
              <p:blipFill>
                <a:blip r:embed="rId169"/>
                <a:stretch>
                  <a:fillRect/>
                </a:stretch>
              </p:blipFill>
              <p:spPr>
                <a:xfrm>
                  <a:off x="3732880" y="3338458"/>
                  <a:ext cx="11952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2" name="דיו 111">
                  <a:extLst>
                    <a:ext uri="{FF2B5EF4-FFF2-40B4-BE49-F238E27FC236}">
                      <a16:creationId xmlns:a16="http://schemas.microsoft.com/office/drawing/2014/main" id="{8F943D78-5E40-FE14-0F14-24B3AD71DE25}"/>
                    </a:ext>
                  </a:extLst>
                </p14:cNvPr>
                <p14:cNvContentPartPr/>
                <p14:nvPr/>
              </p14:nvContentPartPr>
              <p14:xfrm>
                <a:off x="3877240" y="3359698"/>
                <a:ext cx="83160" cy="111600"/>
              </p14:xfrm>
            </p:contentPart>
          </mc:Choice>
          <mc:Fallback>
            <p:pic>
              <p:nvPicPr>
                <p:cNvPr id="112" name="דיו 111">
                  <a:extLst>
                    <a:ext uri="{FF2B5EF4-FFF2-40B4-BE49-F238E27FC236}">
                      <a16:creationId xmlns:a16="http://schemas.microsoft.com/office/drawing/2014/main" id="{8F943D78-5E40-FE14-0F14-24B3AD71DE25}"/>
                    </a:ext>
                  </a:extLst>
                </p:cNvPr>
                <p:cNvPicPr/>
                <p:nvPr/>
              </p:nvPicPr>
              <p:blipFill>
                <a:blip r:embed="rId171"/>
                <a:stretch>
                  <a:fillRect/>
                </a:stretch>
              </p:blipFill>
              <p:spPr>
                <a:xfrm>
                  <a:off x="3868240" y="3351058"/>
                  <a:ext cx="10080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13" name="דיו 112">
                  <a:extLst>
                    <a:ext uri="{FF2B5EF4-FFF2-40B4-BE49-F238E27FC236}">
                      <a16:creationId xmlns:a16="http://schemas.microsoft.com/office/drawing/2014/main" id="{9935CA21-869F-5E31-B410-4C77DD270024}"/>
                    </a:ext>
                  </a:extLst>
                </p14:cNvPr>
                <p14:cNvContentPartPr/>
                <p14:nvPr/>
              </p14:nvContentPartPr>
              <p14:xfrm>
                <a:off x="3978400" y="3355378"/>
                <a:ext cx="78840" cy="281880"/>
              </p14:xfrm>
            </p:contentPart>
          </mc:Choice>
          <mc:Fallback>
            <p:pic>
              <p:nvPicPr>
                <p:cNvPr id="113" name="דיו 112">
                  <a:extLst>
                    <a:ext uri="{FF2B5EF4-FFF2-40B4-BE49-F238E27FC236}">
                      <a16:creationId xmlns:a16="http://schemas.microsoft.com/office/drawing/2014/main" id="{9935CA21-869F-5E31-B410-4C77DD270024}"/>
                    </a:ext>
                  </a:extLst>
                </p:cNvPr>
                <p:cNvPicPr/>
                <p:nvPr/>
              </p:nvPicPr>
              <p:blipFill>
                <a:blip r:embed="rId173"/>
                <a:stretch>
                  <a:fillRect/>
                </a:stretch>
              </p:blipFill>
              <p:spPr>
                <a:xfrm>
                  <a:off x="3969760" y="3346378"/>
                  <a:ext cx="9648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4" name="דיו 113">
                  <a:extLst>
                    <a:ext uri="{FF2B5EF4-FFF2-40B4-BE49-F238E27FC236}">
                      <a16:creationId xmlns:a16="http://schemas.microsoft.com/office/drawing/2014/main" id="{5DBFF70B-7F78-2A8A-B514-4AEC36B3F519}"/>
                    </a:ext>
                  </a:extLst>
                </p14:cNvPr>
                <p14:cNvContentPartPr/>
                <p14:nvPr/>
              </p14:nvContentPartPr>
              <p14:xfrm>
                <a:off x="4100080" y="3280138"/>
                <a:ext cx="163800" cy="191160"/>
              </p14:xfrm>
            </p:contentPart>
          </mc:Choice>
          <mc:Fallback>
            <p:pic>
              <p:nvPicPr>
                <p:cNvPr id="114" name="דיו 113">
                  <a:extLst>
                    <a:ext uri="{FF2B5EF4-FFF2-40B4-BE49-F238E27FC236}">
                      <a16:creationId xmlns:a16="http://schemas.microsoft.com/office/drawing/2014/main" id="{5DBFF70B-7F78-2A8A-B514-4AEC36B3F519}"/>
                    </a:ext>
                  </a:extLst>
                </p:cNvPr>
                <p:cNvPicPr/>
                <p:nvPr/>
              </p:nvPicPr>
              <p:blipFill>
                <a:blip r:embed="rId175"/>
                <a:stretch>
                  <a:fillRect/>
                </a:stretch>
              </p:blipFill>
              <p:spPr>
                <a:xfrm>
                  <a:off x="4091080" y="3271138"/>
                  <a:ext cx="18144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6" name="דיו 115">
                  <a:extLst>
                    <a:ext uri="{FF2B5EF4-FFF2-40B4-BE49-F238E27FC236}">
                      <a16:creationId xmlns:a16="http://schemas.microsoft.com/office/drawing/2014/main" id="{F9AA858C-6B41-EA67-0367-616F5C04CF17}"/>
                    </a:ext>
                  </a:extLst>
                </p14:cNvPr>
                <p14:cNvContentPartPr/>
                <p14:nvPr/>
              </p14:nvContentPartPr>
              <p14:xfrm>
                <a:off x="3524800" y="3670738"/>
                <a:ext cx="228960" cy="20160"/>
              </p14:xfrm>
            </p:contentPart>
          </mc:Choice>
          <mc:Fallback>
            <p:pic>
              <p:nvPicPr>
                <p:cNvPr id="116" name="דיו 115">
                  <a:extLst>
                    <a:ext uri="{FF2B5EF4-FFF2-40B4-BE49-F238E27FC236}">
                      <a16:creationId xmlns:a16="http://schemas.microsoft.com/office/drawing/2014/main" id="{F9AA858C-6B41-EA67-0367-616F5C04CF17}"/>
                    </a:ext>
                  </a:extLst>
                </p:cNvPr>
                <p:cNvPicPr/>
                <p:nvPr/>
              </p:nvPicPr>
              <p:blipFill>
                <a:blip r:embed="rId177"/>
                <a:stretch>
                  <a:fillRect/>
                </a:stretch>
              </p:blipFill>
              <p:spPr>
                <a:xfrm>
                  <a:off x="3516160" y="3661738"/>
                  <a:ext cx="24660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7" name="דיו 116">
                  <a:extLst>
                    <a:ext uri="{FF2B5EF4-FFF2-40B4-BE49-F238E27FC236}">
                      <a16:creationId xmlns:a16="http://schemas.microsoft.com/office/drawing/2014/main" id="{714C538E-F724-B79C-95A7-151880880592}"/>
                    </a:ext>
                  </a:extLst>
                </p14:cNvPr>
                <p14:cNvContentPartPr/>
                <p14:nvPr/>
              </p14:nvContentPartPr>
              <p14:xfrm>
                <a:off x="3649720" y="3596938"/>
                <a:ext cx="6120" cy="193680"/>
              </p14:xfrm>
            </p:contentPart>
          </mc:Choice>
          <mc:Fallback>
            <p:pic>
              <p:nvPicPr>
                <p:cNvPr id="117" name="דיו 116">
                  <a:extLst>
                    <a:ext uri="{FF2B5EF4-FFF2-40B4-BE49-F238E27FC236}">
                      <a16:creationId xmlns:a16="http://schemas.microsoft.com/office/drawing/2014/main" id="{714C538E-F724-B79C-95A7-151880880592}"/>
                    </a:ext>
                  </a:extLst>
                </p:cNvPr>
                <p:cNvPicPr/>
                <p:nvPr/>
              </p:nvPicPr>
              <p:blipFill>
                <a:blip r:embed="rId179"/>
                <a:stretch>
                  <a:fillRect/>
                </a:stretch>
              </p:blipFill>
              <p:spPr>
                <a:xfrm>
                  <a:off x="3640720" y="3588298"/>
                  <a:ext cx="2376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8" name="דיו 117">
                  <a:extLst>
                    <a:ext uri="{FF2B5EF4-FFF2-40B4-BE49-F238E27FC236}">
                      <a16:creationId xmlns:a16="http://schemas.microsoft.com/office/drawing/2014/main" id="{ABB48818-4C69-D6AE-8E72-ED934864F54C}"/>
                    </a:ext>
                  </a:extLst>
                </p14:cNvPr>
                <p14:cNvContentPartPr/>
                <p14:nvPr/>
              </p14:nvContentPartPr>
              <p14:xfrm>
                <a:off x="3203680" y="3810418"/>
                <a:ext cx="139320" cy="194400"/>
              </p14:xfrm>
            </p:contentPart>
          </mc:Choice>
          <mc:Fallback>
            <p:pic>
              <p:nvPicPr>
                <p:cNvPr id="118" name="דיו 117">
                  <a:extLst>
                    <a:ext uri="{FF2B5EF4-FFF2-40B4-BE49-F238E27FC236}">
                      <a16:creationId xmlns:a16="http://schemas.microsoft.com/office/drawing/2014/main" id="{ABB48818-4C69-D6AE-8E72-ED934864F54C}"/>
                    </a:ext>
                  </a:extLst>
                </p:cNvPr>
                <p:cNvPicPr/>
                <p:nvPr/>
              </p:nvPicPr>
              <p:blipFill>
                <a:blip r:embed="rId181"/>
                <a:stretch>
                  <a:fillRect/>
                </a:stretch>
              </p:blipFill>
              <p:spPr>
                <a:xfrm>
                  <a:off x="3195040" y="3801418"/>
                  <a:ext cx="15696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9" name="דיו 118">
                  <a:extLst>
                    <a:ext uri="{FF2B5EF4-FFF2-40B4-BE49-F238E27FC236}">
                      <a16:creationId xmlns:a16="http://schemas.microsoft.com/office/drawing/2014/main" id="{FF3DB681-8BC2-06BE-1EA0-F5801BB1419F}"/>
                    </a:ext>
                  </a:extLst>
                </p14:cNvPr>
                <p14:cNvContentPartPr/>
                <p14:nvPr/>
              </p14:nvContentPartPr>
              <p14:xfrm>
                <a:off x="3412840" y="3790978"/>
                <a:ext cx="177480" cy="210960"/>
              </p14:xfrm>
            </p:contentPart>
          </mc:Choice>
          <mc:Fallback>
            <p:pic>
              <p:nvPicPr>
                <p:cNvPr id="119" name="דיו 118">
                  <a:extLst>
                    <a:ext uri="{FF2B5EF4-FFF2-40B4-BE49-F238E27FC236}">
                      <a16:creationId xmlns:a16="http://schemas.microsoft.com/office/drawing/2014/main" id="{FF3DB681-8BC2-06BE-1EA0-F5801BB1419F}"/>
                    </a:ext>
                  </a:extLst>
                </p:cNvPr>
                <p:cNvPicPr/>
                <p:nvPr/>
              </p:nvPicPr>
              <p:blipFill>
                <a:blip r:embed="rId183"/>
                <a:stretch>
                  <a:fillRect/>
                </a:stretch>
              </p:blipFill>
              <p:spPr>
                <a:xfrm>
                  <a:off x="3404200" y="3782338"/>
                  <a:ext cx="19512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20" name="דיו 119">
                  <a:extLst>
                    <a:ext uri="{FF2B5EF4-FFF2-40B4-BE49-F238E27FC236}">
                      <a16:creationId xmlns:a16="http://schemas.microsoft.com/office/drawing/2014/main" id="{50016985-FC81-7CF6-5C20-F97A5A0BCD7E}"/>
                    </a:ext>
                  </a:extLst>
                </p14:cNvPr>
                <p14:cNvContentPartPr/>
                <p14:nvPr/>
              </p14:nvContentPartPr>
              <p14:xfrm>
                <a:off x="3641440" y="3777658"/>
                <a:ext cx="54000" cy="222840"/>
              </p14:xfrm>
            </p:contentPart>
          </mc:Choice>
          <mc:Fallback>
            <p:pic>
              <p:nvPicPr>
                <p:cNvPr id="120" name="דיו 119">
                  <a:extLst>
                    <a:ext uri="{FF2B5EF4-FFF2-40B4-BE49-F238E27FC236}">
                      <a16:creationId xmlns:a16="http://schemas.microsoft.com/office/drawing/2014/main" id="{50016985-FC81-7CF6-5C20-F97A5A0BCD7E}"/>
                    </a:ext>
                  </a:extLst>
                </p:cNvPr>
                <p:cNvPicPr/>
                <p:nvPr/>
              </p:nvPicPr>
              <p:blipFill>
                <a:blip r:embed="rId185"/>
                <a:stretch>
                  <a:fillRect/>
                </a:stretch>
              </p:blipFill>
              <p:spPr>
                <a:xfrm>
                  <a:off x="3632800" y="3769018"/>
                  <a:ext cx="7164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22" name="דיו 121">
                  <a:extLst>
                    <a:ext uri="{FF2B5EF4-FFF2-40B4-BE49-F238E27FC236}">
                      <a16:creationId xmlns:a16="http://schemas.microsoft.com/office/drawing/2014/main" id="{E79A25CB-808A-877A-C5FB-5659F22AC730}"/>
                    </a:ext>
                  </a:extLst>
                </p14:cNvPr>
                <p14:cNvContentPartPr/>
                <p14:nvPr/>
              </p14:nvContentPartPr>
              <p14:xfrm>
                <a:off x="3772120" y="3739858"/>
                <a:ext cx="79560" cy="321120"/>
              </p14:xfrm>
            </p:contentPart>
          </mc:Choice>
          <mc:Fallback>
            <p:pic>
              <p:nvPicPr>
                <p:cNvPr id="122" name="דיו 121">
                  <a:extLst>
                    <a:ext uri="{FF2B5EF4-FFF2-40B4-BE49-F238E27FC236}">
                      <a16:creationId xmlns:a16="http://schemas.microsoft.com/office/drawing/2014/main" id="{E79A25CB-808A-877A-C5FB-5659F22AC730}"/>
                    </a:ext>
                  </a:extLst>
                </p:cNvPr>
                <p:cNvPicPr/>
                <p:nvPr/>
              </p:nvPicPr>
              <p:blipFill>
                <a:blip r:embed="rId187"/>
                <a:stretch>
                  <a:fillRect/>
                </a:stretch>
              </p:blipFill>
              <p:spPr>
                <a:xfrm>
                  <a:off x="3763480" y="3731218"/>
                  <a:ext cx="9720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23" name="דיו 122">
                  <a:extLst>
                    <a:ext uri="{FF2B5EF4-FFF2-40B4-BE49-F238E27FC236}">
                      <a16:creationId xmlns:a16="http://schemas.microsoft.com/office/drawing/2014/main" id="{85613DBB-D996-66F1-74CC-E2A8C13397D7}"/>
                    </a:ext>
                  </a:extLst>
                </p14:cNvPr>
                <p14:cNvContentPartPr/>
                <p14:nvPr/>
              </p14:nvContentPartPr>
              <p14:xfrm>
                <a:off x="3708040" y="3853258"/>
                <a:ext cx="228960" cy="49680"/>
              </p14:xfrm>
            </p:contentPart>
          </mc:Choice>
          <mc:Fallback>
            <p:pic>
              <p:nvPicPr>
                <p:cNvPr id="123" name="דיו 122">
                  <a:extLst>
                    <a:ext uri="{FF2B5EF4-FFF2-40B4-BE49-F238E27FC236}">
                      <a16:creationId xmlns:a16="http://schemas.microsoft.com/office/drawing/2014/main" id="{85613DBB-D996-66F1-74CC-E2A8C13397D7}"/>
                    </a:ext>
                  </a:extLst>
                </p:cNvPr>
                <p:cNvPicPr/>
                <p:nvPr/>
              </p:nvPicPr>
              <p:blipFill>
                <a:blip r:embed="rId189"/>
                <a:stretch>
                  <a:fillRect/>
                </a:stretch>
              </p:blipFill>
              <p:spPr>
                <a:xfrm>
                  <a:off x="3699040" y="3844618"/>
                  <a:ext cx="24660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4" name="דיו 123">
                  <a:extLst>
                    <a:ext uri="{FF2B5EF4-FFF2-40B4-BE49-F238E27FC236}">
                      <a16:creationId xmlns:a16="http://schemas.microsoft.com/office/drawing/2014/main" id="{0C33AFB0-B9B9-CA53-FC7C-9456D72A872A}"/>
                    </a:ext>
                  </a:extLst>
                </p14:cNvPr>
                <p14:cNvContentPartPr/>
                <p14:nvPr/>
              </p14:nvContentPartPr>
              <p14:xfrm>
                <a:off x="3872560" y="3767218"/>
                <a:ext cx="142560" cy="169560"/>
              </p14:xfrm>
            </p:contentPart>
          </mc:Choice>
          <mc:Fallback>
            <p:pic>
              <p:nvPicPr>
                <p:cNvPr id="124" name="דיו 123">
                  <a:extLst>
                    <a:ext uri="{FF2B5EF4-FFF2-40B4-BE49-F238E27FC236}">
                      <a16:creationId xmlns:a16="http://schemas.microsoft.com/office/drawing/2014/main" id="{0C33AFB0-B9B9-CA53-FC7C-9456D72A872A}"/>
                    </a:ext>
                  </a:extLst>
                </p:cNvPr>
                <p:cNvPicPr/>
                <p:nvPr/>
              </p:nvPicPr>
              <p:blipFill>
                <a:blip r:embed="rId191"/>
                <a:stretch>
                  <a:fillRect/>
                </a:stretch>
              </p:blipFill>
              <p:spPr>
                <a:xfrm>
                  <a:off x="3863560" y="3758218"/>
                  <a:ext cx="16020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5" name="דיו 124">
                  <a:extLst>
                    <a:ext uri="{FF2B5EF4-FFF2-40B4-BE49-F238E27FC236}">
                      <a16:creationId xmlns:a16="http://schemas.microsoft.com/office/drawing/2014/main" id="{FC489EC0-B005-AE30-D30E-35AEAFC41C2F}"/>
                    </a:ext>
                  </a:extLst>
                </p14:cNvPr>
                <p14:cNvContentPartPr/>
                <p14:nvPr/>
              </p14:nvContentPartPr>
              <p14:xfrm>
                <a:off x="4050040" y="3754618"/>
                <a:ext cx="137880" cy="166320"/>
              </p14:xfrm>
            </p:contentPart>
          </mc:Choice>
          <mc:Fallback>
            <p:pic>
              <p:nvPicPr>
                <p:cNvPr id="125" name="דיו 124">
                  <a:extLst>
                    <a:ext uri="{FF2B5EF4-FFF2-40B4-BE49-F238E27FC236}">
                      <a16:creationId xmlns:a16="http://schemas.microsoft.com/office/drawing/2014/main" id="{FC489EC0-B005-AE30-D30E-35AEAFC41C2F}"/>
                    </a:ext>
                  </a:extLst>
                </p:cNvPr>
                <p:cNvPicPr/>
                <p:nvPr/>
              </p:nvPicPr>
              <p:blipFill>
                <a:blip r:embed="rId193"/>
                <a:stretch>
                  <a:fillRect/>
                </a:stretch>
              </p:blipFill>
              <p:spPr>
                <a:xfrm>
                  <a:off x="4041400" y="3745618"/>
                  <a:ext cx="15552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7" name="דיו 126">
                  <a:extLst>
                    <a:ext uri="{FF2B5EF4-FFF2-40B4-BE49-F238E27FC236}">
                      <a16:creationId xmlns:a16="http://schemas.microsoft.com/office/drawing/2014/main" id="{A5BFBFF6-37C8-4C40-D0C9-48969D120AFD}"/>
                    </a:ext>
                  </a:extLst>
                </p14:cNvPr>
                <p14:cNvContentPartPr/>
                <p14:nvPr/>
              </p14:nvContentPartPr>
              <p14:xfrm>
                <a:off x="5484640" y="3749218"/>
                <a:ext cx="1440" cy="360"/>
              </p14:xfrm>
            </p:contentPart>
          </mc:Choice>
          <mc:Fallback>
            <p:pic>
              <p:nvPicPr>
                <p:cNvPr id="127" name="דיו 126">
                  <a:extLst>
                    <a:ext uri="{FF2B5EF4-FFF2-40B4-BE49-F238E27FC236}">
                      <a16:creationId xmlns:a16="http://schemas.microsoft.com/office/drawing/2014/main" id="{A5BFBFF6-37C8-4C40-D0C9-48969D120AFD}"/>
                    </a:ext>
                  </a:extLst>
                </p:cNvPr>
                <p:cNvPicPr/>
                <p:nvPr/>
              </p:nvPicPr>
              <p:blipFill>
                <a:blip r:embed="rId151"/>
                <a:stretch>
                  <a:fillRect/>
                </a:stretch>
              </p:blipFill>
              <p:spPr>
                <a:xfrm>
                  <a:off x="5476000" y="3740578"/>
                  <a:ext cx="19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28" name="דיו 127">
                  <a:extLst>
                    <a:ext uri="{FF2B5EF4-FFF2-40B4-BE49-F238E27FC236}">
                      <a16:creationId xmlns:a16="http://schemas.microsoft.com/office/drawing/2014/main" id="{D7D65AB4-FA63-0AF4-101F-EC424439812F}"/>
                    </a:ext>
                  </a:extLst>
                </p14:cNvPr>
                <p14:cNvContentPartPr/>
                <p14:nvPr/>
              </p14:nvContentPartPr>
              <p14:xfrm>
                <a:off x="5424880" y="3681178"/>
                <a:ext cx="187920" cy="209160"/>
              </p14:xfrm>
            </p:contentPart>
          </mc:Choice>
          <mc:Fallback>
            <p:pic>
              <p:nvPicPr>
                <p:cNvPr id="128" name="דיו 127">
                  <a:extLst>
                    <a:ext uri="{FF2B5EF4-FFF2-40B4-BE49-F238E27FC236}">
                      <a16:creationId xmlns:a16="http://schemas.microsoft.com/office/drawing/2014/main" id="{D7D65AB4-FA63-0AF4-101F-EC424439812F}"/>
                    </a:ext>
                  </a:extLst>
                </p:cNvPr>
                <p:cNvPicPr/>
                <p:nvPr/>
              </p:nvPicPr>
              <p:blipFill>
                <a:blip r:embed="rId196"/>
                <a:stretch>
                  <a:fillRect/>
                </a:stretch>
              </p:blipFill>
              <p:spPr>
                <a:xfrm>
                  <a:off x="5416240" y="3672178"/>
                  <a:ext cx="20556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29" name="דיו 128">
                  <a:extLst>
                    <a:ext uri="{FF2B5EF4-FFF2-40B4-BE49-F238E27FC236}">
                      <a16:creationId xmlns:a16="http://schemas.microsoft.com/office/drawing/2014/main" id="{7CCBB07E-1EAD-2BA6-BEB8-206F3F0C83BF}"/>
                    </a:ext>
                  </a:extLst>
                </p14:cNvPr>
                <p14:cNvContentPartPr/>
                <p14:nvPr/>
              </p14:nvContentPartPr>
              <p14:xfrm>
                <a:off x="5675800" y="3697738"/>
                <a:ext cx="192960" cy="216720"/>
              </p14:xfrm>
            </p:contentPart>
          </mc:Choice>
          <mc:Fallback>
            <p:pic>
              <p:nvPicPr>
                <p:cNvPr id="129" name="דיו 128">
                  <a:extLst>
                    <a:ext uri="{FF2B5EF4-FFF2-40B4-BE49-F238E27FC236}">
                      <a16:creationId xmlns:a16="http://schemas.microsoft.com/office/drawing/2014/main" id="{7CCBB07E-1EAD-2BA6-BEB8-206F3F0C83BF}"/>
                    </a:ext>
                  </a:extLst>
                </p:cNvPr>
                <p:cNvPicPr/>
                <p:nvPr/>
              </p:nvPicPr>
              <p:blipFill>
                <a:blip r:embed="rId198"/>
                <a:stretch>
                  <a:fillRect/>
                </a:stretch>
              </p:blipFill>
              <p:spPr>
                <a:xfrm>
                  <a:off x="5667160" y="3688738"/>
                  <a:ext cx="21060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30" name="דיו 129">
                  <a:extLst>
                    <a:ext uri="{FF2B5EF4-FFF2-40B4-BE49-F238E27FC236}">
                      <a16:creationId xmlns:a16="http://schemas.microsoft.com/office/drawing/2014/main" id="{6133441E-0CDA-0898-0666-0547277572A5}"/>
                    </a:ext>
                  </a:extLst>
                </p14:cNvPr>
                <p14:cNvContentPartPr/>
                <p14:nvPr/>
              </p14:nvContentPartPr>
              <p14:xfrm>
                <a:off x="5840320" y="3727978"/>
                <a:ext cx="140400" cy="174960"/>
              </p14:xfrm>
            </p:contentPart>
          </mc:Choice>
          <mc:Fallback>
            <p:pic>
              <p:nvPicPr>
                <p:cNvPr id="130" name="דיו 129">
                  <a:extLst>
                    <a:ext uri="{FF2B5EF4-FFF2-40B4-BE49-F238E27FC236}">
                      <a16:creationId xmlns:a16="http://schemas.microsoft.com/office/drawing/2014/main" id="{6133441E-0CDA-0898-0666-0547277572A5}"/>
                    </a:ext>
                  </a:extLst>
                </p:cNvPr>
                <p:cNvPicPr/>
                <p:nvPr/>
              </p:nvPicPr>
              <p:blipFill>
                <a:blip r:embed="rId200"/>
                <a:stretch>
                  <a:fillRect/>
                </a:stretch>
              </p:blipFill>
              <p:spPr>
                <a:xfrm>
                  <a:off x="5831680" y="3718978"/>
                  <a:ext cx="15804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31" name="דיו 130">
                  <a:extLst>
                    <a:ext uri="{FF2B5EF4-FFF2-40B4-BE49-F238E27FC236}">
                      <a16:creationId xmlns:a16="http://schemas.microsoft.com/office/drawing/2014/main" id="{0AA35976-3C62-15B6-9C00-613CF85C8E13}"/>
                    </a:ext>
                  </a:extLst>
                </p14:cNvPr>
                <p14:cNvContentPartPr/>
                <p14:nvPr/>
              </p14:nvContentPartPr>
              <p14:xfrm>
                <a:off x="6012040" y="3725098"/>
                <a:ext cx="87840" cy="228240"/>
              </p14:xfrm>
            </p:contentPart>
          </mc:Choice>
          <mc:Fallback>
            <p:pic>
              <p:nvPicPr>
                <p:cNvPr id="131" name="דיו 130">
                  <a:extLst>
                    <a:ext uri="{FF2B5EF4-FFF2-40B4-BE49-F238E27FC236}">
                      <a16:creationId xmlns:a16="http://schemas.microsoft.com/office/drawing/2014/main" id="{0AA35976-3C62-15B6-9C00-613CF85C8E13}"/>
                    </a:ext>
                  </a:extLst>
                </p:cNvPr>
                <p:cNvPicPr/>
                <p:nvPr/>
              </p:nvPicPr>
              <p:blipFill>
                <a:blip r:embed="rId202"/>
                <a:stretch>
                  <a:fillRect/>
                </a:stretch>
              </p:blipFill>
              <p:spPr>
                <a:xfrm>
                  <a:off x="6003400" y="3716458"/>
                  <a:ext cx="10548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32" name="דיו 131">
                  <a:extLst>
                    <a:ext uri="{FF2B5EF4-FFF2-40B4-BE49-F238E27FC236}">
                      <a16:creationId xmlns:a16="http://schemas.microsoft.com/office/drawing/2014/main" id="{3F715F36-ADA7-2D75-0CD6-CA86E9393717}"/>
                    </a:ext>
                  </a:extLst>
                </p14:cNvPr>
                <p14:cNvContentPartPr/>
                <p14:nvPr/>
              </p14:nvContentPartPr>
              <p14:xfrm>
                <a:off x="5572120" y="4042258"/>
                <a:ext cx="23760" cy="182160"/>
              </p14:xfrm>
            </p:contentPart>
          </mc:Choice>
          <mc:Fallback>
            <p:pic>
              <p:nvPicPr>
                <p:cNvPr id="132" name="דיו 131">
                  <a:extLst>
                    <a:ext uri="{FF2B5EF4-FFF2-40B4-BE49-F238E27FC236}">
                      <a16:creationId xmlns:a16="http://schemas.microsoft.com/office/drawing/2014/main" id="{3F715F36-ADA7-2D75-0CD6-CA86E9393717}"/>
                    </a:ext>
                  </a:extLst>
                </p:cNvPr>
                <p:cNvPicPr/>
                <p:nvPr/>
              </p:nvPicPr>
              <p:blipFill>
                <a:blip r:embed="rId204"/>
                <a:stretch>
                  <a:fillRect/>
                </a:stretch>
              </p:blipFill>
              <p:spPr>
                <a:xfrm>
                  <a:off x="5563480" y="4033618"/>
                  <a:ext cx="4140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33" name="דיו 132">
                  <a:extLst>
                    <a:ext uri="{FF2B5EF4-FFF2-40B4-BE49-F238E27FC236}">
                      <a16:creationId xmlns:a16="http://schemas.microsoft.com/office/drawing/2014/main" id="{39220CC3-C4F8-053C-775D-28F8EAF6C867}"/>
                    </a:ext>
                  </a:extLst>
                </p14:cNvPr>
                <p14:cNvContentPartPr/>
                <p14:nvPr/>
              </p14:nvContentPartPr>
              <p14:xfrm>
                <a:off x="5555920" y="3932098"/>
                <a:ext cx="20160" cy="15120"/>
              </p14:xfrm>
            </p:contentPart>
          </mc:Choice>
          <mc:Fallback>
            <p:pic>
              <p:nvPicPr>
                <p:cNvPr id="133" name="דיו 132">
                  <a:extLst>
                    <a:ext uri="{FF2B5EF4-FFF2-40B4-BE49-F238E27FC236}">
                      <a16:creationId xmlns:a16="http://schemas.microsoft.com/office/drawing/2014/main" id="{39220CC3-C4F8-053C-775D-28F8EAF6C867}"/>
                    </a:ext>
                  </a:extLst>
                </p:cNvPr>
                <p:cNvPicPr/>
                <p:nvPr/>
              </p:nvPicPr>
              <p:blipFill>
                <a:blip r:embed="rId206"/>
                <a:stretch>
                  <a:fillRect/>
                </a:stretch>
              </p:blipFill>
              <p:spPr>
                <a:xfrm>
                  <a:off x="5547280" y="3923098"/>
                  <a:ext cx="3780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34" name="דיו 133">
                  <a:extLst>
                    <a:ext uri="{FF2B5EF4-FFF2-40B4-BE49-F238E27FC236}">
                      <a16:creationId xmlns:a16="http://schemas.microsoft.com/office/drawing/2014/main" id="{BA93E9AC-F946-7FD6-46AF-3BB6A4470342}"/>
                    </a:ext>
                  </a:extLst>
                </p14:cNvPr>
                <p14:cNvContentPartPr/>
                <p14:nvPr/>
              </p14:nvContentPartPr>
              <p14:xfrm>
                <a:off x="5652760" y="4069618"/>
                <a:ext cx="68040" cy="150480"/>
              </p14:xfrm>
            </p:contentPart>
          </mc:Choice>
          <mc:Fallback>
            <p:pic>
              <p:nvPicPr>
                <p:cNvPr id="134" name="דיו 133">
                  <a:extLst>
                    <a:ext uri="{FF2B5EF4-FFF2-40B4-BE49-F238E27FC236}">
                      <a16:creationId xmlns:a16="http://schemas.microsoft.com/office/drawing/2014/main" id="{BA93E9AC-F946-7FD6-46AF-3BB6A4470342}"/>
                    </a:ext>
                  </a:extLst>
                </p:cNvPr>
                <p:cNvPicPr/>
                <p:nvPr/>
              </p:nvPicPr>
              <p:blipFill>
                <a:blip r:embed="rId208"/>
                <a:stretch>
                  <a:fillRect/>
                </a:stretch>
              </p:blipFill>
              <p:spPr>
                <a:xfrm>
                  <a:off x="5644120" y="4060618"/>
                  <a:ext cx="8568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35" name="דיו 134">
                  <a:extLst>
                    <a:ext uri="{FF2B5EF4-FFF2-40B4-BE49-F238E27FC236}">
                      <a16:creationId xmlns:a16="http://schemas.microsoft.com/office/drawing/2014/main" id="{9C2E8516-D7B1-8CE0-4AB1-AA83FA1D5BB0}"/>
                    </a:ext>
                  </a:extLst>
                </p14:cNvPr>
                <p14:cNvContentPartPr/>
                <p14:nvPr/>
              </p14:nvContentPartPr>
              <p14:xfrm>
                <a:off x="5770480" y="4085458"/>
                <a:ext cx="77760" cy="308880"/>
              </p14:xfrm>
            </p:contentPart>
          </mc:Choice>
          <mc:Fallback>
            <p:pic>
              <p:nvPicPr>
                <p:cNvPr id="135" name="דיו 134">
                  <a:extLst>
                    <a:ext uri="{FF2B5EF4-FFF2-40B4-BE49-F238E27FC236}">
                      <a16:creationId xmlns:a16="http://schemas.microsoft.com/office/drawing/2014/main" id="{9C2E8516-D7B1-8CE0-4AB1-AA83FA1D5BB0}"/>
                    </a:ext>
                  </a:extLst>
                </p:cNvPr>
                <p:cNvPicPr/>
                <p:nvPr/>
              </p:nvPicPr>
              <p:blipFill>
                <a:blip r:embed="rId210"/>
                <a:stretch>
                  <a:fillRect/>
                </a:stretch>
              </p:blipFill>
              <p:spPr>
                <a:xfrm>
                  <a:off x="5761840" y="4076458"/>
                  <a:ext cx="9540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36" name="דיו 135">
                  <a:extLst>
                    <a:ext uri="{FF2B5EF4-FFF2-40B4-BE49-F238E27FC236}">
                      <a16:creationId xmlns:a16="http://schemas.microsoft.com/office/drawing/2014/main" id="{4963BA20-CB61-3BF5-87C3-FFEA1FBFDC4E}"/>
                    </a:ext>
                  </a:extLst>
                </p14:cNvPr>
                <p14:cNvContentPartPr/>
                <p14:nvPr/>
              </p14:nvContentPartPr>
              <p14:xfrm>
                <a:off x="5913040" y="4080058"/>
                <a:ext cx="83160" cy="171360"/>
              </p14:xfrm>
            </p:contentPart>
          </mc:Choice>
          <mc:Fallback>
            <p:pic>
              <p:nvPicPr>
                <p:cNvPr id="136" name="דיו 135">
                  <a:extLst>
                    <a:ext uri="{FF2B5EF4-FFF2-40B4-BE49-F238E27FC236}">
                      <a16:creationId xmlns:a16="http://schemas.microsoft.com/office/drawing/2014/main" id="{4963BA20-CB61-3BF5-87C3-FFEA1FBFDC4E}"/>
                    </a:ext>
                  </a:extLst>
                </p:cNvPr>
                <p:cNvPicPr/>
                <p:nvPr/>
              </p:nvPicPr>
              <p:blipFill>
                <a:blip r:embed="rId212"/>
                <a:stretch>
                  <a:fillRect/>
                </a:stretch>
              </p:blipFill>
              <p:spPr>
                <a:xfrm>
                  <a:off x="5904040" y="4071418"/>
                  <a:ext cx="10080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37" name="דיו 136">
                  <a:extLst>
                    <a:ext uri="{FF2B5EF4-FFF2-40B4-BE49-F238E27FC236}">
                      <a16:creationId xmlns:a16="http://schemas.microsoft.com/office/drawing/2014/main" id="{E3CA506C-20F8-05A2-428F-72FF54121A8F}"/>
                    </a:ext>
                  </a:extLst>
                </p14:cNvPr>
                <p14:cNvContentPartPr/>
                <p14:nvPr/>
              </p14:nvContentPartPr>
              <p14:xfrm>
                <a:off x="6013120" y="3986458"/>
                <a:ext cx="169560" cy="261720"/>
              </p14:xfrm>
            </p:contentPart>
          </mc:Choice>
          <mc:Fallback>
            <p:pic>
              <p:nvPicPr>
                <p:cNvPr id="137" name="דיו 136">
                  <a:extLst>
                    <a:ext uri="{FF2B5EF4-FFF2-40B4-BE49-F238E27FC236}">
                      <a16:creationId xmlns:a16="http://schemas.microsoft.com/office/drawing/2014/main" id="{E3CA506C-20F8-05A2-428F-72FF54121A8F}"/>
                    </a:ext>
                  </a:extLst>
                </p:cNvPr>
                <p:cNvPicPr/>
                <p:nvPr/>
              </p:nvPicPr>
              <p:blipFill>
                <a:blip r:embed="rId214"/>
                <a:stretch>
                  <a:fillRect/>
                </a:stretch>
              </p:blipFill>
              <p:spPr>
                <a:xfrm>
                  <a:off x="6004480" y="3977818"/>
                  <a:ext cx="187200" cy="279360"/>
                </a:xfrm>
                <a:prstGeom prst="rect">
                  <a:avLst/>
                </a:prstGeom>
              </p:spPr>
            </p:pic>
          </mc:Fallback>
        </mc:AlternateContent>
      </p:grpSp>
      <p:grpSp>
        <p:nvGrpSpPr>
          <p:cNvPr id="162" name="קבוצה 161">
            <a:extLst>
              <a:ext uri="{FF2B5EF4-FFF2-40B4-BE49-F238E27FC236}">
                <a16:creationId xmlns:a16="http://schemas.microsoft.com/office/drawing/2014/main" id="{AA922707-98B5-1C0A-DD39-DD753B0AF533}"/>
              </a:ext>
            </a:extLst>
          </p:cNvPr>
          <p:cNvGrpSpPr/>
          <p:nvPr/>
        </p:nvGrpSpPr>
        <p:grpSpPr>
          <a:xfrm>
            <a:off x="597640" y="284578"/>
            <a:ext cx="3130560" cy="591480"/>
            <a:chOff x="597640" y="284578"/>
            <a:chExt cx="3130560" cy="591480"/>
          </a:xfrm>
        </p:grpSpPr>
        <mc:AlternateContent xmlns:mc="http://schemas.openxmlformats.org/markup-compatibility/2006">
          <mc:Choice xmlns:p14="http://schemas.microsoft.com/office/powerpoint/2010/main" Requires="p14">
            <p:contentPart p14:bwMode="auto" r:id="rId215">
              <p14:nvContentPartPr>
                <p14:cNvPr id="150" name="דיו 149">
                  <a:extLst>
                    <a:ext uri="{FF2B5EF4-FFF2-40B4-BE49-F238E27FC236}">
                      <a16:creationId xmlns:a16="http://schemas.microsoft.com/office/drawing/2014/main" id="{6B7FD26C-BFB5-4C87-B94E-1698FEEA05E3}"/>
                    </a:ext>
                  </a:extLst>
                </p14:cNvPr>
                <p14:cNvContentPartPr/>
                <p14:nvPr/>
              </p14:nvContentPartPr>
              <p14:xfrm>
                <a:off x="701680" y="327778"/>
                <a:ext cx="136800" cy="548280"/>
              </p14:xfrm>
            </p:contentPart>
          </mc:Choice>
          <mc:Fallback>
            <p:pic>
              <p:nvPicPr>
                <p:cNvPr id="150" name="דיו 149">
                  <a:extLst>
                    <a:ext uri="{FF2B5EF4-FFF2-40B4-BE49-F238E27FC236}">
                      <a16:creationId xmlns:a16="http://schemas.microsoft.com/office/drawing/2014/main" id="{6B7FD26C-BFB5-4C87-B94E-1698FEEA05E3}"/>
                    </a:ext>
                  </a:extLst>
                </p:cNvPr>
                <p:cNvPicPr/>
                <p:nvPr/>
              </p:nvPicPr>
              <p:blipFill>
                <a:blip r:embed="rId216"/>
                <a:stretch>
                  <a:fillRect/>
                </a:stretch>
              </p:blipFill>
              <p:spPr>
                <a:xfrm>
                  <a:off x="693040" y="318778"/>
                  <a:ext cx="154440" cy="56592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51" name="דיו 150">
                  <a:extLst>
                    <a:ext uri="{FF2B5EF4-FFF2-40B4-BE49-F238E27FC236}">
                      <a16:creationId xmlns:a16="http://schemas.microsoft.com/office/drawing/2014/main" id="{D201E21B-C0A9-950B-FC83-F86A9B93F3E5}"/>
                    </a:ext>
                  </a:extLst>
                </p14:cNvPr>
                <p14:cNvContentPartPr/>
                <p14:nvPr/>
              </p14:nvContentPartPr>
              <p14:xfrm>
                <a:off x="597640" y="556378"/>
                <a:ext cx="207000" cy="61200"/>
              </p14:xfrm>
            </p:contentPart>
          </mc:Choice>
          <mc:Fallback>
            <p:pic>
              <p:nvPicPr>
                <p:cNvPr id="151" name="דיו 150">
                  <a:extLst>
                    <a:ext uri="{FF2B5EF4-FFF2-40B4-BE49-F238E27FC236}">
                      <a16:creationId xmlns:a16="http://schemas.microsoft.com/office/drawing/2014/main" id="{D201E21B-C0A9-950B-FC83-F86A9B93F3E5}"/>
                    </a:ext>
                  </a:extLst>
                </p:cNvPr>
                <p:cNvPicPr/>
                <p:nvPr/>
              </p:nvPicPr>
              <p:blipFill>
                <a:blip r:embed="rId218"/>
                <a:stretch>
                  <a:fillRect/>
                </a:stretch>
              </p:blipFill>
              <p:spPr>
                <a:xfrm>
                  <a:off x="589000" y="547738"/>
                  <a:ext cx="22464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52" name="דיו 151">
                  <a:extLst>
                    <a:ext uri="{FF2B5EF4-FFF2-40B4-BE49-F238E27FC236}">
                      <a16:creationId xmlns:a16="http://schemas.microsoft.com/office/drawing/2014/main" id="{27DD3737-5DBD-F6AB-4A2C-92C85642408B}"/>
                    </a:ext>
                  </a:extLst>
                </p14:cNvPr>
                <p14:cNvContentPartPr/>
                <p14:nvPr/>
              </p14:nvContentPartPr>
              <p14:xfrm>
                <a:off x="866200" y="355858"/>
                <a:ext cx="122760" cy="475560"/>
              </p14:xfrm>
            </p:contentPart>
          </mc:Choice>
          <mc:Fallback>
            <p:pic>
              <p:nvPicPr>
                <p:cNvPr id="152" name="דיו 151">
                  <a:extLst>
                    <a:ext uri="{FF2B5EF4-FFF2-40B4-BE49-F238E27FC236}">
                      <a16:creationId xmlns:a16="http://schemas.microsoft.com/office/drawing/2014/main" id="{27DD3737-5DBD-F6AB-4A2C-92C85642408B}"/>
                    </a:ext>
                  </a:extLst>
                </p:cNvPr>
                <p:cNvPicPr/>
                <p:nvPr/>
              </p:nvPicPr>
              <p:blipFill>
                <a:blip r:embed="rId220"/>
                <a:stretch>
                  <a:fillRect/>
                </a:stretch>
              </p:blipFill>
              <p:spPr>
                <a:xfrm>
                  <a:off x="857200" y="347218"/>
                  <a:ext cx="140400" cy="49320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53" name="דיו 152">
                  <a:extLst>
                    <a:ext uri="{FF2B5EF4-FFF2-40B4-BE49-F238E27FC236}">
                      <a16:creationId xmlns:a16="http://schemas.microsoft.com/office/drawing/2014/main" id="{9B0E96C2-C322-FC2E-6D58-692A966A952D}"/>
                    </a:ext>
                  </a:extLst>
                </p14:cNvPr>
                <p14:cNvContentPartPr/>
                <p14:nvPr/>
              </p14:nvContentPartPr>
              <p14:xfrm>
                <a:off x="1059880" y="538738"/>
                <a:ext cx="223200" cy="301320"/>
              </p14:xfrm>
            </p:contentPart>
          </mc:Choice>
          <mc:Fallback>
            <p:pic>
              <p:nvPicPr>
                <p:cNvPr id="153" name="דיו 152">
                  <a:extLst>
                    <a:ext uri="{FF2B5EF4-FFF2-40B4-BE49-F238E27FC236}">
                      <a16:creationId xmlns:a16="http://schemas.microsoft.com/office/drawing/2014/main" id="{9B0E96C2-C322-FC2E-6D58-692A966A952D}"/>
                    </a:ext>
                  </a:extLst>
                </p:cNvPr>
                <p:cNvPicPr/>
                <p:nvPr/>
              </p:nvPicPr>
              <p:blipFill>
                <a:blip r:embed="rId222"/>
                <a:stretch>
                  <a:fillRect/>
                </a:stretch>
              </p:blipFill>
              <p:spPr>
                <a:xfrm>
                  <a:off x="1050880" y="529738"/>
                  <a:ext cx="24084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54" name="דיו 153">
                  <a:extLst>
                    <a:ext uri="{FF2B5EF4-FFF2-40B4-BE49-F238E27FC236}">
                      <a16:creationId xmlns:a16="http://schemas.microsoft.com/office/drawing/2014/main" id="{05BB9C64-6BD7-53E3-409D-F2572605AD9F}"/>
                    </a:ext>
                  </a:extLst>
                </p14:cNvPr>
                <p14:cNvContentPartPr/>
                <p14:nvPr/>
              </p14:nvContentPartPr>
              <p14:xfrm>
                <a:off x="1489000" y="634138"/>
                <a:ext cx="134640" cy="12960"/>
              </p14:xfrm>
            </p:contentPart>
          </mc:Choice>
          <mc:Fallback>
            <p:pic>
              <p:nvPicPr>
                <p:cNvPr id="154" name="דיו 153">
                  <a:extLst>
                    <a:ext uri="{FF2B5EF4-FFF2-40B4-BE49-F238E27FC236}">
                      <a16:creationId xmlns:a16="http://schemas.microsoft.com/office/drawing/2014/main" id="{05BB9C64-6BD7-53E3-409D-F2572605AD9F}"/>
                    </a:ext>
                  </a:extLst>
                </p:cNvPr>
                <p:cNvPicPr/>
                <p:nvPr/>
              </p:nvPicPr>
              <p:blipFill>
                <a:blip r:embed="rId224"/>
                <a:stretch>
                  <a:fillRect/>
                </a:stretch>
              </p:blipFill>
              <p:spPr>
                <a:xfrm>
                  <a:off x="1480360" y="625498"/>
                  <a:ext cx="15228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55" name="דיו 154">
                  <a:extLst>
                    <a:ext uri="{FF2B5EF4-FFF2-40B4-BE49-F238E27FC236}">
                      <a16:creationId xmlns:a16="http://schemas.microsoft.com/office/drawing/2014/main" id="{7A3206ED-E1C9-B407-FE0E-63C9FDE0FA95}"/>
                    </a:ext>
                  </a:extLst>
                </p14:cNvPr>
                <p14:cNvContentPartPr/>
                <p14:nvPr/>
              </p14:nvContentPartPr>
              <p14:xfrm>
                <a:off x="1759720" y="302578"/>
                <a:ext cx="288360" cy="520920"/>
              </p14:xfrm>
            </p:contentPart>
          </mc:Choice>
          <mc:Fallback>
            <p:pic>
              <p:nvPicPr>
                <p:cNvPr id="155" name="דיו 154">
                  <a:extLst>
                    <a:ext uri="{FF2B5EF4-FFF2-40B4-BE49-F238E27FC236}">
                      <a16:creationId xmlns:a16="http://schemas.microsoft.com/office/drawing/2014/main" id="{7A3206ED-E1C9-B407-FE0E-63C9FDE0FA95}"/>
                    </a:ext>
                  </a:extLst>
                </p:cNvPr>
                <p:cNvPicPr/>
                <p:nvPr/>
              </p:nvPicPr>
              <p:blipFill>
                <a:blip r:embed="rId226"/>
                <a:stretch>
                  <a:fillRect/>
                </a:stretch>
              </p:blipFill>
              <p:spPr>
                <a:xfrm>
                  <a:off x="1751080" y="293578"/>
                  <a:ext cx="306000" cy="53856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56" name="דיו 155">
                  <a:extLst>
                    <a:ext uri="{FF2B5EF4-FFF2-40B4-BE49-F238E27FC236}">
                      <a16:creationId xmlns:a16="http://schemas.microsoft.com/office/drawing/2014/main" id="{8BEF843E-4D79-A377-8F40-0AAF02A4AC8E}"/>
                    </a:ext>
                  </a:extLst>
                </p14:cNvPr>
                <p14:cNvContentPartPr/>
                <p14:nvPr/>
              </p14:nvContentPartPr>
              <p14:xfrm>
                <a:off x="2117920" y="309778"/>
                <a:ext cx="168480" cy="496080"/>
              </p14:xfrm>
            </p:contentPart>
          </mc:Choice>
          <mc:Fallback>
            <p:pic>
              <p:nvPicPr>
                <p:cNvPr id="156" name="דיו 155">
                  <a:extLst>
                    <a:ext uri="{FF2B5EF4-FFF2-40B4-BE49-F238E27FC236}">
                      <a16:creationId xmlns:a16="http://schemas.microsoft.com/office/drawing/2014/main" id="{8BEF843E-4D79-A377-8F40-0AAF02A4AC8E}"/>
                    </a:ext>
                  </a:extLst>
                </p:cNvPr>
                <p:cNvPicPr/>
                <p:nvPr/>
              </p:nvPicPr>
              <p:blipFill>
                <a:blip r:embed="rId228"/>
                <a:stretch>
                  <a:fillRect/>
                </a:stretch>
              </p:blipFill>
              <p:spPr>
                <a:xfrm>
                  <a:off x="2108920" y="301138"/>
                  <a:ext cx="186120" cy="51372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57" name="דיו 156">
                  <a:extLst>
                    <a:ext uri="{FF2B5EF4-FFF2-40B4-BE49-F238E27FC236}">
                      <a16:creationId xmlns:a16="http://schemas.microsoft.com/office/drawing/2014/main" id="{8D790D21-A4CD-A8A7-C847-C37A5D9E4E3E}"/>
                    </a:ext>
                  </a:extLst>
                </p14:cNvPr>
                <p14:cNvContentPartPr/>
                <p14:nvPr/>
              </p14:nvContentPartPr>
              <p14:xfrm>
                <a:off x="2360560" y="499858"/>
                <a:ext cx="169560" cy="297360"/>
              </p14:xfrm>
            </p:contentPart>
          </mc:Choice>
          <mc:Fallback>
            <p:pic>
              <p:nvPicPr>
                <p:cNvPr id="157" name="דיו 156">
                  <a:extLst>
                    <a:ext uri="{FF2B5EF4-FFF2-40B4-BE49-F238E27FC236}">
                      <a16:creationId xmlns:a16="http://schemas.microsoft.com/office/drawing/2014/main" id="{8D790D21-A4CD-A8A7-C847-C37A5D9E4E3E}"/>
                    </a:ext>
                  </a:extLst>
                </p:cNvPr>
                <p:cNvPicPr/>
                <p:nvPr/>
              </p:nvPicPr>
              <p:blipFill>
                <a:blip r:embed="rId230"/>
                <a:stretch>
                  <a:fillRect/>
                </a:stretch>
              </p:blipFill>
              <p:spPr>
                <a:xfrm>
                  <a:off x="2351920" y="490858"/>
                  <a:ext cx="187200" cy="31500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58" name="דיו 157">
                  <a:extLst>
                    <a:ext uri="{FF2B5EF4-FFF2-40B4-BE49-F238E27FC236}">
                      <a16:creationId xmlns:a16="http://schemas.microsoft.com/office/drawing/2014/main" id="{F80E4209-C7D6-84CF-0417-726BDA720732}"/>
                    </a:ext>
                  </a:extLst>
                </p14:cNvPr>
                <p14:cNvContentPartPr/>
                <p14:nvPr/>
              </p14:nvContentPartPr>
              <p14:xfrm>
                <a:off x="2550640" y="486178"/>
                <a:ext cx="548640" cy="325440"/>
              </p14:xfrm>
            </p:contentPart>
          </mc:Choice>
          <mc:Fallback>
            <p:pic>
              <p:nvPicPr>
                <p:cNvPr id="158" name="דיו 157">
                  <a:extLst>
                    <a:ext uri="{FF2B5EF4-FFF2-40B4-BE49-F238E27FC236}">
                      <a16:creationId xmlns:a16="http://schemas.microsoft.com/office/drawing/2014/main" id="{F80E4209-C7D6-84CF-0417-726BDA720732}"/>
                    </a:ext>
                  </a:extLst>
                </p:cNvPr>
                <p:cNvPicPr/>
                <p:nvPr/>
              </p:nvPicPr>
              <p:blipFill>
                <a:blip r:embed="rId232"/>
                <a:stretch>
                  <a:fillRect/>
                </a:stretch>
              </p:blipFill>
              <p:spPr>
                <a:xfrm>
                  <a:off x="2541640" y="477178"/>
                  <a:ext cx="56628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59" name="דיו 158">
                  <a:extLst>
                    <a:ext uri="{FF2B5EF4-FFF2-40B4-BE49-F238E27FC236}">
                      <a16:creationId xmlns:a16="http://schemas.microsoft.com/office/drawing/2014/main" id="{AC14E160-5F2F-DBC4-53AC-4670A3E53B22}"/>
                    </a:ext>
                  </a:extLst>
                </p14:cNvPr>
                <p14:cNvContentPartPr/>
                <p14:nvPr/>
              </p14:nvContentPartPr>
              <p14:xfrm>
                <a:off x="3110440" y="284578"/>
                <a:ext cx="295920" cy="540720"/>
              </p14:xfrm>
            </p:contentPart>
          </mc:Choice>
          <mc:Fallback>
            <p:pic>
              <p:nvPicPr>
                <p:cNvPr id="159" name="דיו 158">
                  <a:extLst>
                    <a:ext uri="{FF2B5EF4-FFF2-40B4-BE49-F238E27FC236}">
                      <a16:creationId xmlns:a16="http://schemas.microsoft.com/office/drawing/2014/main" id="{AC14E160-5F2F-DBC4-53AC-4670A3E53B22}"/>
                    </a:ext>
                  </a:extLst>
                </p:cNvPr>
                <p:cNvPicPr/>
                <p:nvPr/>
              </p:nvPicPr>
              <p:blipFill>
                <a:blip r:embed="rId234"/>
                <a:stretch>
                  <a:fillRect/>
                </a:stretch>
              </p:blipFill>
              <p:spPr>
                <a:xfrm>
                  <a:off x="3101440" y="275938"/>
                  <a:ext cx="313560" cy="55836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60" name="דיו 159">
                  <a:extLst>
                    <a:ext uri="{FF2B5EF4-FFF2-40B4-BE49-F238E27FC236}">
                      <a16:creationId xmlns:a16="http://schemas.microsoft.com/office/drawing/2014/main" id="{CF2CE8C3-7316-D24E-9967-563571B1B843}"/>
                    </a:ext>
                  </a:extLst>
                </p14:cNvPr>
                <p14:cNvContentPartPr/>
                <p14:nvPr/>
              </p14:nvContentPartPr>
              <p14:xfrm>
                <a:off x="3461800" y="410578"/>
                <a:ext cx="266400" cy="413640"/>
              </p14:xfrm>
            </p:contentPart>
          </mc:Choice>
          <mc:Fallback>
            <p:pic>
              <p:nvPicPr>
                <p:cNvPr id="160" name="דיו 159">
                  <a:extLst>
                    <a:ext uri="{FF2B5EF4-FFF2-40B4-BE49-F238E27FC236}">
                      <a16:creationId xmlns:a16="http://schemas.microsoft.com/office/drawing/2014/main" id="{CF2CE8C3-7316-D24E-9967-563571B1B843}"/>
                    </a:ext>
                  </a:extLst>
                </p:cNvPr>
                <p:cNvPicPr/>
                <p:nvPr/>
              </p:nvPicPr>
              <p:blipFill>
                <a:blip r:embed="rId236"/>
                <a:stretch>
                  <a:fillRect/>
                </a:stretch>
              </p:blipFill>
              <p:spPr>
                <a:xfrm>
                  <a:off x="3453160" y="401938"/>
                  <a:ext cx="284040" cy="431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37">
            <p14:nvContentPartPr>
              <p14:cNvPr id="161" name="דיו 160">
                <a:extLst>
                  <a:ext uri="{FF2B5EF4-FFF2-40B4-BE49-F238E27FC236}">
                    <a16:creationId xmlns:a16="http://schemas.microsoft.com/office/drawing/2014/main" id="{1EC359ED-B00A-2515-4D2D-09BF078E1A02}"/>
                  </a:ext>
                </a:extLst>
              </p14:cNvPr>
              <p14:cNvContentPartPr/>
              <p14:nvPr/>
            </p14:nvContentPartPr>
            <p14:xfrm>
              <a:off x="392440" y="1009978"/>
              <a:ext cx="3361320" cy="154440"/>
            </p14:xfrm>
          </p:contentPart>
        </mc:Choice>
        <mc:Fallback>
          <p:pic>
            <p:nvPicPr>
              <p:cNvPr id="161" name="דיו 160">
                <a:extLst>
                  <a:ext uri="{FF2B5EF4-FFF2-40B4-BE49-F238E27FC236}">
                    <a16:creationId xmlns:a16="http://schemas.microsoft.com/office/drawing/2014/main" id="{1EC359ED-B00A-2515-4D2D-09BF078E1A02}"/>
                  </a:ext>
                </a:extLst>
              </p:cNvPr>
              <p:cNvPicPr/>
              <p:nvPr/>
            </p:nvPicPr>
            <p:blipFill>
              <a:blip r:embed="rId238"/>
              <a:stretch>
                <a:fillRect/>
              </a:stretch>
            </p:blipFill>
            <p:spPr>
              <a:xfrm>
                <a:off x="383800" y="1001338"/>
                <a:ext cx="3378960" cy="172080"/>
              </a:xfrm>
              <a:prstGeom prst="rect">
                <a:avLst/>
              </a:prstGeom>
            </p:spPr>
          </p:pic>
        </mc:Fallback>
      </mc:AlternateContent>
      <p:grpSp>
        <p:nvGrpSpPr>
          <p:cNvPr id="178" name="קבוצה 177">
            <a:extLst>
              <a:ext uri="{FF2B5EF4-FFF2-40B4-BE49-F238E27FC236}">
                <a16:creationId xmlns:a16="http://schemas.microsoft.com/office/drawing/2014/main" id="{A3F96F8F-2558-9826-785C-F11BB1CCF730}"/>
              </a:ext>
            </a:extLst>
          </p:cNvPr>
          <p:cNvGrpSpPr/>
          <p:nvPr/>
        </p:nvGrpSpPr>
        <p:grpSpPr>
          <a:xfrm>
            <a:off x="6926800" y="3642298"/>
            <a:ext cx="993240" cy="866520"/>
            <a:chOff x="6926800" y="3642298"/>
            <a:chExt cx="993240" cy="866520"/>
          </a:xfrm>
        </p:grpSpPr>
        <mc:AlternateContent xmlns:mc="http://schemas.openxmlformats.org/markup-compatibility/2006">
          <mc:Choice xmlns:p14="http://schemas.microsoft.com/office/powerpoint/2010/main" Requires="p14">
            <p:contentPart p14:bwMode="auto" r:id="rId239">
              <p14:nvContentPartPr>
                <p14:cNvPr id="163" name="דיו 162">
                  <a:extLst>
                    <a:ext uri="{FF2B5EF4-FFF2-40B4-BE49-F238E27FC236}">
                      <a16:creationId xmlns:a16="http://schemas.microsoft.com/office/drawing/2014/main" id="{9A6FF6AC-443C-6110-7AEB-1D6EA94832E0}"/>
                    </a:ext>
                  </a:extLst>
                </p14:cNvPr>
                <p14:cNvContentPartPr/>
                <p14:nvPr/>
              </p14:nvContentPartPr>
              <p14:xfrm>
                <a:off x="6926800" y="3646258"/>
                <a:ext cx="129600" cy="323640"/>
              </p14:xfrm>
            </p:contentPart>
          </mc:Choice>
          <mc:Fallback>
            <p:pic>
              <p:nvPicPr>
                <p:cNvPr id="163" name="דיו 162">
                  <a:extLst>
                    <a:ext uri="{FF2B5EF4-FFF2-40B4-BE49-F238E27FC236}">
                      <a16:creationId xmlns:a16="http://schemas.microsoft.com/office/drawing/2014/main" id="{9A6FF6AC-443C-6110-7AEB-1D6EA94832E0}"/>
                    </a:ext>
                  </a:extLst>
                </p:cNvPr>
                <p:cNvPicPr/>
                <p:nvPr/>
              </p:nvPicPr>
              <p:blipFill>
                <a:blip r:embed="rId240"/>
                <a:stretch>
                  <a:fillRect/>
                </a:stretch>
              </p:blipFill>
              <p:spPr>
                <a:xfrm>
                  <a:off x="6917800" y="3637258"/>
                  <a:ext cx="147240" cy="34128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64" name="דיו 163">
                  <a:extLst>
                    <a:ext uri="{FF2B5EF4-FFF2-40B4-BE49-F238E27FC236}">
                      <a16:creationId xmlns:a16="http://schemas.microsoft.com/office/drawing/2014/main" id="{F3307507-0D4C-578D-918E-B0E096F6EE54}"/>
                    </a:ext>
                  </a:extLst>
                </p14:cNvPr>
                <p14:cNvContentPartPr/>
                <p14:nvPr/>
              </p14:nvContentPartPr>
              <p14:xfrm>
                <a:off x="7099960" y="3694858"/>
                <a:ext cx="86040" cy="155520"/>
              </p14:xfrm>
            </p:contentPart>
          </mc:Choice>
          <mc:Fallback>
            <p:pic>
              <p:nvPicPr>
                <p:cNvPr id="164" name="דיו 163">
                  <a:extLst>
                    <a:ext uri="{FF2B5EF4-FFF2-40B4-BE49-F238E27FC236}">
                      <a16:creationId xmlns:a16="http://schemas.microsoft.com/office/drawing/2014/main" id="{F3307507-0D4C-578D-918E-B0E096F6EE54}"/>
                    </a:ext>
                  </a:extLst>
                </p:cNvPr>
                <p:cNvPicPr/>
                <p:nvPr/>
              </p:nvPicPr>
              <p:blipFill>
                <a:blip r:embed="rId242"/>
                <a:stretch>
                  <a:fillRect/>
                </a:stretch>
              </p:blipFill>
              <p:spPr>
                <a:xfrm>
                  <a:off x="7091320" y="3685858"/>
                  <a:ext cx="10368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65" name="דיו 164">
                  <a:extLst>
                    <a:ext uri="{FF2B5EF4-FFF2-40B4-BE49-F238E27FC236}">
                      <a16:creationId xmlns:a16="http://schemas.microsoft.com/office/drawing/2014/main" id="{5D40D398-E22B-4868-03A6-5D671B71583F}"/>
                    </a:ext>
                  </a:extLst>
                </p14:cNvPr>
                <p14:cNvContentPartPr/>
                <p14:nvPr/>
              </p14:nvContentPartPr>
              <p14:xfrm>
                <a:off x="7195000" y="3720778"/>
                <a:ext cx="97200" cy="152640"/>
              </p14:xfrm>
            </p:contentPart>
          </mc:Choice>
          <mc:Fallback>
            <p:pic>
              <p:nvPicPr>
                <p:cNvPr id="165" name="דיו 164">
                  <a:extLst>
                    <a:ext uri="{FF2B5EF4-FFF2-40B4-BE49-F238E27FC236}">
                      <a16:creationId xmlns:a16="http://schemas.microsoft.com/office/drawing/2014/main" id="{5D40D398-E22B-4868-03A6-5D671B71583F}"/>
                    </a:ext>
                  </a:extLst>
                </p:cNvPr>
                <p:cNvPicPr/>
                <p:nvPr/>
              </p:nvPicPr>
              <p:blipFill>
                <a:blip r:embed="rId244"/>
                <a:stretch>
                  <a:fillRect/>
                </a:stretch>
              </p:blipFill>
              <p:spPr>
                <a:xfrm>
                  <a:off x="7186000" y="3712138"/>
                  <a:ext cx="11484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66" name="דיו 165">
                  <a:extLst>
                    <a:ext uri="{FF2B5EF4-FFF2-40B4-BE49-F238E27FC236}">
                      <a16:creationId xmlns:a16="http://schemas.microsoft.com/office/drawing/2014/main" id="{321F69FA-EE1C-F4E7-E077-4B25F2F5316C}"/>
                    </a:ext>
                  </a:extLst>
                </p14:cNvPr>
                <p14:cNvContentPartPr/>
                <p14:nvPr/>
              </p14:nvContentPartPr>
              <p14:xfrm>
                <a:off x="7309480" y="3738778"/>
                <a:ext cx="113040" cy="143280"/>
              </p14:xfrm>
            </p:contentPart>
          </mc:Choice>
          <mc:Fallback>
            <p:pic>
              <p:nvPicPr>
                <p:cNvPr id="166" name="דיו 165">
                  <a:extLst>
                    <a:ext uri="{FF2B5EF4-FFF2-40B4-BE49-F238E27FC236}">
                      <a16:creationId xmlns:a16="http://schemas.microsoft.com/office/drawing/2014/main" id="{321F69FA-EE1C-F4E7-E077-4B25F2F5316C}"/>
                    </a:ext>
                  </a:extLst>
                </p:cNvPr>
                <p:cNvPicPr/>
                <p:nvPr/>
              </p:nvPicPr>
              <p:blipFill>
                <a:blip r:embed="rId246"/>
                <a:stretch>
                  <a:fillRect/>
                </a:stretch>
              </p:blipFill>
              <p:spPr>
                <a:xfrm>
                  <a:off x="7300480" y="3730138"/>
                  <a:ext cx="13068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67" name="דיו 166">
                  <a:extLst>
                    <a:ext uri="{FF2B5EF4-FFF2-40B4-BE49-F238E27FC236}">
                      <a16:creationId xmlns:a16="http://schemas.microsoft.com/office/drawing/2014/main" id="{1619A2F8-DBA7-3E15-5ACD-CBCFE3B3BD59}"/>
                    </a:ext>
                  </a:extLst>
                </p14:cNvPr>
                <p14:cNvContentPartPr/>
                <p14:nvPr/>
              </p14:nvContentPartPr>
              <p14:xfrm>
                <a:off x="7431880" y="3754618"/>
                <a:ext cx="128520" cy="154800"/>
              </p14:xfrm>
            </p:contentPart>
          </mc:Choice>
          <mc:Fallback>
            <p:pic>
              <p:nvPicPr>
                <p:cNvPr id="167" name="דיו 166">
                  <a:extLst>
                    <a:ext uri="{FF2B5EF4-FFF2-40B4-BE49-F238E27FC236}">
                      <a16:creationId xmlns:a16="http://schemas.microsoft.com/office/drawing/2014/main" id="{1619A2F8-DBA7-3E15-5ACD-CBCFE3B3BD59}"/>
                    </a:ext>
                  </a:extLst>
                </p:cNvPr>
                <p:cNvPicPr/>
                <p:nvPr/>
              </p:nvPicPr>
              <p:blipFill>
                <a:blip r:embed="rId248"/>
                <a:stretch>
                  <a:fillRect/>
                </a:stretch>
              </p:blipFill>
              <p:spPr>
                <a:xfrm>
                  <a:off x="7422880" y="3745618"/>
                  <a:ext cx="14616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68" name="דיו 167">
                  <a:extLst>
                    <a:ext uri="{FF2B5EF4-FFF2-40B4-BE49-F238E27FC236}">
                      <a16:creationId xmlns:a16="http://schemas.microsoft.com/office/drawing/2014/main" id="{102FB36E-3207-9BAD-F24B-1CA4D296A70C}"/>
                    </a:ext>
                  </a:extLst>
                </p14:cNvPr>
                <p14:cNvContentPartPr/>
                <p14:nvPr/>
              </p14:nvContentPartPr>
              <p14:xfrm>
                <a:off x="7589200" y="3744538"/>
                <a:ext cx="95040" cy="259200"/>
              </p14:xfrm>
            </p:contentPart>
          </mc:Choice>
          <mc:Fallback>
            <p:pic>
              <p:nvPicPr>
                <p:cNvPr id="168" name="דיו 167">
                  <a:extLst>
                    <a:ext uri="{FF2B5EF4-FFF2-40B4-BE49-F238E27FC236}">
                      <a16:creationId xmlns:a16="http://schemas.microsoft.com/office/drawing/2014/main" id="{102FB36E-3207-9BAD-F24B-1CA4D296A70C}"/>
                    </a:ext>
                  </a:extLst>
                </p:cNvPr>
                <p:cNvPicPr/>
                <p:nvPr/>
              </p:nvPicPr>
              <p:blipFill>
                <a:blip r:embed="rId250"/>
                <a:stretch>
                  <a:fillRect/>
                </a:stretch>
              </p:blipFill>
              <p:spPr>
                <a:xfrm>
                  <a:off x="7580560" y="3735538"/>
                  <a:ext cx="11268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69" name="דיו 168">
                  <a:extLst>
                    <a:ext uri="{FF2B5EF4-FFF2-40B4-BE49-F238E27FC236}">
                      <a16:creationId xmlns:a16="http://schemas.microsoft.com/office/drawing/2014/main" id="{5996FBE9-F278-ED28-C969-BF221AED32B2}"/>
                    </a:ext>
                  </a:extLst>
                </p14:cNvPr>
                <p14:cNvContentPartPr/>
                <p14:nvPr/>
              </p14:nvContentPartPr>
              <p14:xfrm>
                <a:off x="7797280" y="3642298"/>
                <a:ext cx="105120" cy="276840"/>
              </p14:xfrm>
            </p:contentPart>
          </mc:Choice>
          <mc:Fallback>
            <p:pic>
              <p:nvPicPr>
                <p:cNvPr id="169" name="דיו 168">
                  <a:extLst>
                    <a:ext uri="{FF2B5EF4-FFF2-40B4-BE49-F238E27FC236}">
                      <a16:creationId xmlns:a16="http://schemas.microsoft.com/office/drawing/2014/main" id="{5996FBE9-F278-ED28-C969-BF221AED32B2}"/>
                    </a:ext>
                  </a:extLst>
                </p:cNvPr>
                <p:cNvPicPr/>
                <p:nvPr/>
              </p:nvPicPr>
              <p:blipFill>
                <a:blip r:embed="rId252"/>
                <a:stretch>
                  <a:fillRect/>
                </a:stretch>
              </p:blipFill>
              <p:spPr>
                <a:xfrm>
                  <a:off x="7788280" y="3633298"/>
                  <a:ext cx="12276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70" name="דיו 169">
                  <a:extLst>
                    <a:ext uri="{FF2B5EF4-FFF2-40B4-BE49-F238E27FC236}">
                      <a16:creationId xmlns:a16="http://schemas.microsoft.com/office/drawing/2014/main" id="{B74224C2-545C-F81A-8188-F8E8CFFBC4E6}"/>
                    </a:ext>
                  </a:extLst>
                </p14:cNvPr>
                <p14:cNvContentPartPr/>
                <p14:nvPr/>
              </p14:nvContentPartPr>
              <p14:xfrm>
                <a:off x="7780720" y="3724018"/>
                <a:ext cx="139320" cy="24480"/>
              </p14:xfrm>
            </p:contentPart>
          </mc:Choice>
          <mc:Fallback>
            <p:pic>
              <p:nvPicPr>
                <p:cNvPr id="170" name="דיו 169">
                  <a:extLst>
                    <a:ext uri="{FF2B5EF4-FFF2-40B4-BE49-F238E27FC236}">
                      <a16:creationId xmlns:a16="http://schemas.microsoft.com/office/drawing/2014/main" id="{B74224C2-545C-F81A-8188-F8E8CFFBC4E6}"/>
                    </a:ext>
                  </a:extLst>
                </p:cNvPr>
                <p:cNvPicPr/>
                <p:nvPr/>
              </p:nvPicPr>
              <p:blipFill>
                <a:blip r:embed="rId254"/>
                <a:stretch>
                  <a:fillRect/>
                </a:stretch>
              </p:blipFill>
              <p:spPr>
                <a:xfrm>
                  <a:off x="7771720" y="3715378"/>
                  <a:ext cx="15696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71" name="דיו 170">
                  <a:extLst>
                    <a:ext uri="{FF2B5EF4-FFF2-40B4-BE49-F238E27FC236}">
                      <a16:creationId xmlns:a16="http://schemas.microsoft.com/office/drawing/2014/main" id="{415DE096-4796-C7D7-5BE7-3164F01675C6}"/>
                    </a:ext>
                  </a:extLst>
                </p14:cNvPr>
                <p14:cNvContentPartPr/>
                <p14:nvPr/>
              </p14:nvContentPartPr>
              <p14:xfrm>
                <a:off x="7269880" y="3999058"/>
                <a:ext cx="154440" cy="186120"/>
              </p14:xfrm>
            </p:contentPart>
          </mc:Choice>
          <mc:Fallback>
            <p:pic>
              <p:nvPicPr>
                <p:cNvPr id="171" name="דיו 170">
                  <a:extLst>
                    <a:ext uri="{FF2B5EF4-FFF2-40B4-BE49-F238E27FC236}">
                      <a16:creationId xmlns:a16="http://schemas.microsoft.com/office/drawing/2014/main" id="{415DE096-4796-C7D7-5BE7-3164F01675C6}"/>
                    </a:ext>
                  </a:extLst>
                </p:cNvPr>
                <p:cNvPicPr/>
                <p:nvPr/>
              </p:nvPicPr>
              <p:blipFill>
                <a:blip r:embed="rId256"/>
                <a:stretch>
                  <a:fillRect/>
                </a:stretch>
              </p:blipFill>
              <p:spPr>
                <a:xfrm>
                  <a:off x="7260880" y="3990418"/>
                  <a:ext cx="17208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72" name="דיו 171">
                  <a:extLst>
                    <a:ext uri="{FF2B5EF4-FFF2-40B4-BE49-F238E27FC236}">
                      <a16:creationId xmlns:a16="http://schemas.microsoft.com/office/drawing/2014/main" id="{698C25F5-8777-0DF1-776D-F21226659505}"/>
                    </a:ext>
                  </a:extLst>
                </p14:cNvPr>
                <p14:cNvContentPartPr/>
                <p14:nvPr/>
              </p14:nvContentPartPr>
              <p14:xfrm>
                <a:off x="6948400" y="4187338"/>
                <a:ext cx="131760" cy="190440"/>
              </p14:xfrm>
            </p:contentPart>
          </mc:Choice>
          <mc:Fallback>
            <p:pic>
              <p:nvPicPr>
                <p:cNvPr id="172" name="דיו 171">
                  <a:extLst>
                    <a:ext uri="{FF2B5EF4-FFF2-40B4-BE49-F238E27FC236}">
                      <a16:creationId xmlns:a16="http://schemas.microsoft.com/office/drawing/2014/main" id="{698C25F5-8777-0DF1-776D-F21226659505}"/>
                    </a:ext>
                  </a:extLst>
                </p:cNvPr>
                <p:cNvPicPr/>
                <p:nvPr/>
              </p:nvPicPr>
              <p:blipFill>
                <a:blip r:embed="rId258"/>
                <a:stretch>
                  <a:fillRect/>
                </a:stretch>
              </p:blipFill>
              <p:spPr>
                <a:xfrm>
                  <a:off x="6939400" y="4178338"/>
                  <a:ext cx="14940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73" name="דיו 172">
                  <a:extLst>
                    <a:ext uri="{FF2B5EF4-FFF2-40B4-BE49-F238E27FC236}">
                      <a16:creationId xmlns:a16="http://schemas.microsoft.com/office/drawing/2014/main" id="{AAC5AEC4-AE1B-968C-8CB1-ADD7E2CF9BE4}"/>
                    </a:ext>
                  </a:extLst>
                </p14:cNvPr>
                <p14:cNvContentPartPr/>
                <p14:nvPr/>
              </p14:nvContentPartPr>
              <p14:xfrm>
                <a:off x="7138480" y="4244938"/>
                <a:ext cx="183600" cy="163800"/>
              </p14:xfrm>
            </p:contentPart>
          </mc:Choice>
          <mc:Fallback>
            <p:pic>
              <p:nvPicPr>
                <p:cNvPr id="173" name="דיו 172">
                  <a:extLst>
                    <a:ext uri="{FF2B5EF4-FFF2-40B4-BE49-F238E27FC236}">
                      <a16:creationId xmlns:a16="http://schemas.microsoft.com/office/drawing/2014/main" id="{AAC5AEC4-AE1B-968C-8CB1-ADD7E2CF9BE4}"/>
                    </a:ext>
                  </a:extLst>
                </p:cNvPr>
                <p:cNvPicPr/>
                <p:nvPr/>
              </p:nvPicPr>
              <p:blipFill>
                <a:blip r:embed="rId260"/>
                <a:stretch>
                  <a:fillRect/>
                </a:stretch>
              </p:blipFill>
              <p:spPr>
                <a:xfrm>
                  <a:off x="7129840" y="4235938"/>
                  <a:ext cx="20124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74" name="דיו 173">
                  <a:extLst>
                    <a:ext uri="{FF2B5EF4-FFF2-40B4-BE49-F238E27FC236}">
                      <a16:creationId xmlns:a16="http://schemas.microsoft.com/office/drawing/2014/main" id="{3549796D-90B4-1FC2-97F5-C90DC248294F}"/>
                    </a:ext>
                  </a:extLst>
                </p14:cNvPr>
                <p14:cNvContentPartPr/>
                <p14:nvPr/>
              </p14:nvContentPartPr>
              <p14:xfrm>
                <a:off x="7380400" y="4187338"/>
                <a:ext cx="36360" cy="269280"/>
              </p14:xfrm>
            </p:contentPart>
          </mc:Choice>
          <mc:Fallback>
            <p:pic>
              <p:nvPicPr>
                <p:cNvPr id="174" name="דיו 173">
                  <a:extLst>
                    <a:ext uri="{FF2B5EF4-FFF2-40B4-BE49-F238E27FC236}">
                      <a16:creationId xmlns:a16="http://schemas.microsoft.com/office/drawing/2014/main" id="{3549796D-90B4-1FC2-97F5-C90DC248294F}"/>
                    </a:ext>
                  </a:extLst>
                </p:cNvPr>
                <p:cNvPicPr/>
                <p:nvPr/>
              </p:nvPicPr>
              <p:blipFill>
                <a:blip r:embed="rId262"/>
                <a:stretch>
                  <a:fillRect/>
                </a:stretch>
              </p:blipFill>
              <p:spPr>
                <a:xfrm>
                  <a:off x="7371760" y="4178338"/>
                  <a:ext cx="5400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75" name="דיו 174">
                  <a:extLst>
                    <a:ext uri="{FF2B5EF4-FFF2-40B4-BE49-F238E27FC236}">
                      <a16:creationId xmlns:a16="http://schemas.microsoft.com/office/drawing/2014/main" id="{E2B74B64-375F-92DB-A01B-FB1F53D4AF62}"/>
                    </a:ext>
                  </a:extLst>
                </p14:cNvPr>
                <p14:cNvContentPartPr/>
                <p14:nvPr/>
              </p14:nvContentPartPr>
              <p14:xfrm>
                <a:off x="7394440" y="4187338"/>
                <a:ext cx="175320" cy="321480"/>
              </p14:xfrm>
            </p:contentPart>
          </mc:Choice>
          <mc:Fallback>
            <p:pic>
              <p:nvPicPr>
                <p:cNvPr id="175" name="דיו 174">
                  <a:extLst>
                    <a:ext uri="{FF2B5EF4-FFF2-40B4-BE49-F238E27FC236}">
                      <a16:creationId xmlns:a16="http://schemas.microsoft.com/office/drawing/2014/main" id="{E2B74B64-375F-92DB-A01B-FB1F53D4AF62}"/>
                    </a:ext>
                  </a:extLst>
                </p:cNvPr>
                <p:cNvPicPr/>
                <p:nvPr/>
              </p:nvPicPr>
              <p:blipFill>
                <a:blip r:embed="rId264"/>
                <a:stretch>
                  <a:fillRect/>
                </a:stretch>
              </p:blipFill>
              <p:spPr>
                <a:xfrm>
                  <a:off x="7385800" y="4178338"/>
                  <a:ext cx="19296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176" name="דיו 175">
                  <a:extLst>
                    <a:ext uri="{FF2B5EF4-FFF2-40B4-BE49-F238E27FC236}">
                      <a16:creationId xmlns:a16="http://schemas.microsoft.com/office/drawing/2014/main" id="{8780D4A0-E113-374E-5694-8DAEF8FCDB86}"/>
                    </a:ext>
                  </a:extLst>
                </p14:cNvPr>
                <p14:cNvContentPartPr/>
                <p14:nvPr/>
              </p14:nvContentPartPr>
              <p14:xfrm>
                <a:off x="7438720" y="4236658"/>
                <a:ext cx="374760" cy="193680"/>
              </p14:xfrm>
            </p:contentPart>
          </mc:Choice>
          <mc:Fallback>
            <p:pic>
              <p:nvPicPr>
                <p:cNvPr id="176" name="דיו 175">
                  <a:extLst>
                    <a:ext uri="{FF2B5EF4-FFF2-40B4-BE49-F238E27FC236}">
                      <a16:creationId xmlns:a16="http://schemas.microsoft.com/office/drawing/2014/main" id="{8780D4A0-E113-374E-5694-8DAEF8FCDB86}"/>
                    </a:ext>
                  </a:extLst>
                </p:cNvPr>
                <p:cNvPicPr/>
                <p:nvPr/>
              </p:nvPicPr>
              <p:blipFill>
                <a:blip r:embed="rId266"/>
                <a:stretch>
                  <a:fillRect/>
                </a:stretch>
              </p:blipFill>
              <p:spPr>
                <a:xfrm>
                  <a:off x="7430080" y="4227658"/>
                  <a:ext cx="39240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177" name="דיו 176">
                  <a:extLst>
                    <a:ext uri="{FF2B5EF4-FFF2-40B4-BE49-F238E27FC236}">
                      <a16:creationId xmlns:a16="http://schemas.microsoft.com/office/drawing/2014/main" id="{E6045F78-93A8-10C0-F127-72BC467B1A06}"/>
                    </a:ext>
                  </a:extLst>
                </p14:cNvPr>
                <p14:cNvContentPartPr/>
                <p14:nvPr/>
              </p14:nvContentPartPr>
              <p14:xfrm>
                <a:off x="7777120" y="4165018"/>
                <a:ext cx="136800" cy="284760"/>
              </p14:xfrm>
            </p:contentPart>
          </mc:Choice>
          <mc:Fallback>
            <p:pic>
              <p:nvPicPr>
                <p:cNvPr id="177" name="דיו 176">
                  <a:extLst>
                    <a:ext uri="{FF2B5EF4-FFF2-40B4-BE49-F238E27FC236}">
                      <a16:creationId xmlns:a16="http://schemas.microsoft.com/office/drawing/2014/main" id="{E6045F78-93A8-10C0-F127-72BC467B1A06}"/>
                    </a:ext>
                  </a:extLst>
                </p:cNvPr>
                <p:cNvPicPr/>
                <p:nvPr/>
              </p:nvPicPr>
              <p:blipFill>
                <a:blip r:embed="rId268"/>
                <a:stretch>
                  <a:fillRect/>
                </a:stretch>
              </p:blipFill>
              <p:spPr>
                <a:xfrm>
                  <a:off x="7768480" y="4156378"/>
                  <a:ext cx="154440" cy="302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9">
            <p14:nvContentPartPr>
              <p14:cNvPr id="179" name="דיו 178">
                <a:extLst>
                  <a:ext uri="{FF2B5EF4-FFF2-40B4-BE49-F238E27FC236}">
                    <a16:creationId xmlns:a16="http://schemas.microsoft.com/office/drawing/2014/main" id="{85DB8374-FAE7-B601-FB5D-D4422B1DEA70}"/>
                  </a:ext>
                </a:extLst>
              </p14:cNvPr>
              <p14:cNvContentPartPr/>
              <p14:nvPr/>
            </p14:nvContentPartPr>
            <p14:xfrm>
              <a:off x="8775040" y="3422698"/>
              <a:ext cx="124560" cy="342000"/>
            </p14:xfrm>
          </p:contentPart>
        </mc:Choice>
        <mc:Fallback>
          <p:pic>
            <p:nvPicPr>
              <p:cNvPr id="179" name="דיו 178">
                <a:extLst>
                  <a:ext uri="{FF2B5EF4-FFF2-40B4-BE49-F238E27FC236}">
                    <a16:creationId xmlns:a16="http://schemas.microsoft.com/office/drawing/2014/main" id="{85DB8374-FAE7-B601-FB5D-D4422B1DEA70}"/>
                  </a:ext>
                </a:extLst>
              </p:cNvPr>
              <p:cNvPicPr/>
              <p:nvPr/>
            </p:nvPicPr>
            <p:blipFill>
              <a:blip r:embed="rId270"/>
              <a:stretch>
                <a:fillRect/>
              </a:stretch>
            </p:blipFill>
            <p:spPr>
              <a:xfrm>
                <a:off x="8766040" y="3414058"/>
                <a:ext cx="142200" cy="35964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180" name="דיו 179">
                <a:extLst>
                  <a:ext uri="{FF2B5EF4-FFF2-40B4-BE49-F238E27FC236}">
                    <a16:creationId xmlns:a16="http://schemas.microsoft.com/office/drawing/2014/main" id="{17E8248F-72BE-AEA9-C74A-14E51B9E5E06}"/>
                  </a:ext>
                </a:extLst>
              </p14:cNvPr>
              <p14:cNvContentPartPr/>
              <p14:nvPr/>
            </p14:nvContentPartPr>
            <p14:xfrm>
              <a:off x="8974120" y="3477418"/>
              <a:ext cx="100800" cy="141840"/>
            </p14:xfrm>
          </p:contentPart>
        </mc:Choice>
        <mc:Fallback>
          <p:pic>
            <p:nvPicPr>
              <p:cNvPr id="180" name="דיו 179">
                <a:extLst>
                  <a:ext uri="{FF2B5EF4-FFF2-40B4-BE49-F238E27FC236}">
                    <a16:creationId xmlns:a16="http://schemas.microsoft.com/office/drawing/2014/main" id="{17E8248F-72BE-AEA9-C74A-14E51B9E5E06}"/>
                  </a:ext>
                </a:extLst>
              </p:cNvPr>
              <p:cNvPicPr/>
              <p:nvPr/>
            </p:nvPicPr>
            <p:blipFill>
              <a:blip r:embed="rId272"/>
              <a:stretch>
                <a:fillRect/>
              </a:stretch>
            </p:blipFill>
            <p:spPr>
              <a:xfrm>
                <a:off x="8965480" y="3468778"/>
                <a:ext cx="11844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181" name="דיו 180">
                <a:extLst>
                  <a:ext uri="{FF2B5EF4-FFF2-40B4-BE49-F238E27FC236}">
                    <a16:creationId xmlns:a16="http://schemas.microsoft.com/office/drawing/2014/main" id="{080B6635-08DB-6102-AC16-F4B25A7827E9}"/>
                  </a:ext>
                </a:extLst>
              </p14:cNvPr>
              <p14:cNvContentPartPr/>
              <p14:nvPr/>
            </p14:nvContentPartPr>
            <p14:xfrm>
              <a:off x="9106960" y="3484618"/>
              <a:ext cx="124920" cy="166320"/>
            </p14:xfrm>
          </p:contentPart>
        </mc:Choice>
        <mc:Fallback>
          <p:pic>
            <p:nvPicPr>
              <p:cNvPr id="181" name="דיו 180">
                <a:extLst>
                  <a:ext uri="{FF2B5EF4-FFF2-40B4-BE49-F238E27FC236}">
                    <a16:creationId xmlns:a16="http://schemas.microsoft.com/office/drawing/2014/main" id="{080B6635-08DB-6102-AC16-F4B25A7827E9}"/>
                  </a:ext>
                </a:extLst>
              </p:cNvPr>
              <p:cNvPicPr/>
              <p:nvPr/>
            </p:nvPicPr>
            <p:blipFill>
              <a:blip r:embed="rId274"/>
              <a:stretch>
                <a:fillRect/>
              </a:stretch>
            </p:blipFill>
            <p:spPr>
              <a:xfrm>
                <a:off x="9097960" y="3475618"/>
                <a:ext cx="14256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182" name="דיו 181">
                <a:extLst>
                  <a:ext uri="{FF2B5EF4-FFF2-40B4-BE49-F238E27FC236}">
                    <a16:creationId xmlns:a16="http://schemas.microsoft.com/office/drawing/2014/main" id="{CFB4BD96-022B-2D8F-6822-703FFFBD8914}"/>
                  </a:ext>
                </a:extLst>
              </p14:cNvPr>
              <p14:cNvContentPartPr/>
              <p14:nvPr/>
            </p14:nvContentPartPr>
            <p14:xfrm>
              <a:off x="9275440" y="3524578"/>
              <a:ext cx="117000" cy="142200"/>
            </p14:xfrm>
          </p:contentPart>
        </mc:Choice>
        <mc:Fallback>
          <p:pic>
            <p:nvPicPr>
              <p:cNvPr id="182" name="דיו 181">
                <a:extLst>
                  <a:ext uri="{FF2B5EF4-FFF2-40B4-BE49-F238E27FC236}">
                    <a16:creationId xmlns:a16="http://schemas.microsoft.com/office/drawing/2014/main" id="{CFB4BD96-022B-2D8F-6822-703FFFBD8914}"/>
                  </a:ext>
                </a:extLst>
              </p:cNvPr>
              <p:cNvPicPr/>
              <p:nvPr/>
            </p:nvPicPr>
            <p:blipFill>
              <a:blip r:embed="rId276"/>
              <a:stretch>
                <a:fillRect/>
              </a:stretch>
            </p:blipFill>
            <p:spPr>
              <a:xfrm>
                <a:off x="9266440" y="3515938"/>
                <a:ext cx="13464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183" name="דיו 182">
                <a:extLst>
                  <a:ext uri="{FF2B5EF4-FFF2-40B4-BE49-F238E27FC236}">
                    <a16:creationId xmlns:a16="http://schemas.microsoft.com/office/drawing/2014/main" id="{8EB3EE3E-3BCF-EA0F-BB93-0CDB27D57275}"/>
                  </a:ext>
                </a:extLst>
              </p14:cNvPr>
              <p14:cNvContentPartPr/>
              <p14:nvPr/>
            </p14:nvContentPartPr>
            <p14:xfrm>
              <a:off x="9426640" y="3511978"/>
              <a:ext cx="98280" cy="145080"/>
            </p14:xfrm>
          </p:contentPart>
        </mc:Choice>
        <mc:Fallback>
          <p:pic>
            <p:nvPicPr>
              <p:cNvPr id="183" name="דיו 182">
                <a:extLst>
                  <a:ext uri="{FF2B5EF4-FFF2-40B4-BE49-F238E27FC236}">
                    <a16:creationId xmlns:a16="http://schemas.microsoft.com/office/drawing/2014/main" id="{8EB3EE3E-3BCF-EA0F-BB93-0CDB27D57275}"/>
                  </a:ext>
                </a:extLst>
              </p:cNvPr>
              <p:cNvPicPr/>
              <p:nvPr/>
            </p:nvPicPr>
            <p:blipFill>
              <a:blip r:embed="rId278"/>
              <a:stretch>
                <a:fillRect/>
              </a:stretch>
            </p:blipFill>
            <p:spPr>
              <a:xfrm>
                <a:off x="9418000" y="3503338"/>
                <a:ext cx="11592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184" name="דיו 183">
                <a:extLst>
                  <a:ext uri="{FF2B5EF4-FFF2-40B4-BE49-F238E27FC236}">
                    <a16:creationId xmlns:a16="http://schemas.microsoft.com/office/drawing/2014/main" id="{4B9AAF2E-3E55-EC54-E232-4549A5527331}"/>
                  </a:ext>
                </a:extLst>
              </p14:cNvPr>
              <p14:cNvContentPartPr/>
              <p14:nvPr/>
            </p14:nvContentPartPr>
            <p14:xfrm>
              <a:off x="9569200" y="3479578"/>
              <a:ext cx="113400" cy="302760"/>
            </p14:xfrm>
          </p:contentPart>
        </mc:Choice>
        <mc:Fallback>
          <p:pic>
            <p:nvPicPr>
              <p:cNvPr id="184" name="דיו 183">
                <a:extLst>
                  <a:ext uri="{FF2B5EF4-FFF2-40B4-BE49-F238E27FC236}">
                    <a16:creationId xmlns:a16="http://schemas.microsoft.com/office/drawing/2014/main" id="{4B9AAF2E-3E55-EC54-E232-4549A5527331}"/>
                  </a:ext>
                </a:extLst>
              </p:cNvPr>
              <p:cNvPicPr/>
              <p:nvPr/>
            </p:nvPicPr>
            <p:blipFill>
              <a:blip r:embed="rId280"/>
              <a:stretch>
                <a:fillRect/>
              </a:stretch>
            </p:blipFill>
            <p:spPr>
              <a:xfrm>
                <a:off x="9560200" y="3470578"/>
                <a:ext cx="13104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185" name="דיו 184">
                <a:extLst>
                  <a:ext uri="{FF2B5EF4-FFF2-40B4-BE49-F238E27FC236}">
                    <a16:creationId xmlns:a16="http://schemas.microsoft.com/office/drawing/2014/main" id="{F3E61248-0A42-276C-7AED-CAD6114F8ED8}"/>
                  </a:ext>
                </a:extLst>
              </p14:cNvPr>
              <p14:cNvContentPartPr/>
              <p14:nvPr/>
            </p14:nvContentPartPr>
            <p14:xfrm>
              <a:off x="9792040" y="3411178"/>
              <a:ext cx="72720" cy="242640"/>
            </p14:xfrm>
          </p:contentPart>
        </mc:Choice>
        <mc:Fallback>
          <p:pic>
            <p:nvPicPr>
              <p:cNvPr id="185" name="דיו 184">
                <a:extLst>
                  <a:ext uri="{FF2B5EF4-FFF2-40B4-BE49-F238E27FC236}">
                    <a16:creationId xmlns:a16="http://schemas.microsoft.com/office/drawing/2014/main" id="{F3E61248-0A42-276C-7AED-CAD6114F8ED8}"/>
                  </a:ext>
                </a:extLst>
              </p:cNvPr>
              <p:cNvPicPr/>
              <p:nvPr/>
            </p:nvPicPr>
            <p:blipFill>
              <a:blip r:embed="rId282"/>
              <a:stretch>
                <a:fillRect/>
              </a:stretch>
            </p:blipFill>
            <p:spPr>
              <a:xfrm>
                <a:off x="9783040" y="3402538"/>
                <a:ext cx="9036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186" name="דיו 185">
                <a:extLst>
                  <a:ext uri="{FF2B5EF4-FFF2-40B4-BE49-F238E27FC236}">
                    <a16:creationId xmlns:a16="http://schemas.microsoft.com/office/drawing/2014/main" id="{0E6D9379-5AD2-B527-66D5-389ADED35F51}"/>
                  </a:ext>
                </a:extLst>
              </p14:cNvPr>
              <p14:cNvContentPartPr/>
              <p14:nvPr/>
            </p14:nvContentPartPr>
            <p14:xfrm>
              <a:off x="9753520" y="3534298"/>
              <a:ext cx="114840" cy="1440"/>
            </p14:xfrm>
          </p:contentPart>
        </mc:Choice>
        <mc:Fallback>
          <p:pic>
            <p:nvPicPr>
              <p:cNvPr id="186" name="דיו 185">
                <a:extLst>
                  <a:ext uri="{FF2B5EF4-FFF2-40B4-BE49-F238E27FC236}">
                    <a16:creationId xmlns:a16="http://schemas.microsoft.com/office/drawing/2014/main" id="{0E6D9379-5AD2-B527-66D5-389ADED35F51}"/>
                  </a:ext>
                </a:extLst>
              </p:cNvPr>
              <p:cNvPicPr/>
              <p:nvPr/>
            </p:nvPicPr>
            <p:blipFill>
              <a:blip r:embed="rId284"/>
              <a:stretch>
                <a:fillRect/>
              </a:stretch>
            </p:blipFill>
            <p:spPr>
              <a:xfrm>
                <a:off x="9744520" y="3525298"/>
                <a:ext cx="1324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210" name="דיו 209">
                <a:extLst>
                  <a:ext uri="{FF2B5EF4-FFF2-40B4-BE49-F238E27FC236}">
                    <a16:creationId xmlns:a16="http://schemas.microsoft.com/office/drawing/2014/main" id="{28A0DFC8-DE3B-729F-FA47-6E8472763186}"/>
                  </a:ext>
                </a:extLst>
              </p14:cNvPr>
              <p14:cNvContentPartPr/>
              <p14:nvPr/>
            </p14:nvContentPartPr>
            <p14:xfrm>
              <a:off x="9188680" y="3820858"/>
              <a:ext cx="177840" cy="9720"/>
            </p14:xfrm>
          </p:contentPart>
        </mc:Choice>
        <mc:Fallback>
          <p:pic>
            <p:nvPicPr>
              <p:cNvPr id="210" name="דיו 209">
                <a:extLst>
                  <a:ext uri="{FF2B5EF4-FFF2-40B4-BE49-F238E27FC236}">
                    <a16:creationId xmlns:a16="http://schemas.microsoft.com/office/drawing/2014/main" id="{28A0DFC8-DE3B-729F-FA47-6E8472763186}"/>
                  </a:ext>
                </a:extLst>
              </p:cNvPr>
              <p:cNvPicPr/>
              <p:nvPr/>
            </p:nvPicPr>
            <p:blipFill>
              <a:blip r:embed="rId286"/>
              <a:stretch>
                <a:fillRect/>
              </a:stretch>
            </p:blipFill>
            <p:spPr>
              <a:xfrm>
                <a:off x="9180040" y="3811858"/>
                <a:ext cx="19548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211" name="דיו 210">
                <a:extLst>
                  <a:ext uri="{FF2B5EF4-FFF2-40B4-BE49-F238E27FC236}">
                    <a16:creationId xmlns:a16="http://schemas.microsoft.com/office/drawing/2014/main" id="{0F58199F-F094-56D5-D621-3A2125AE3F62}"/>
                  </a:ext>
                </a:extLst>
              </p14:cNvPr>
              <p14:cNvContentPartPr/>
              <p14:nvPr/>
            </p14:nvContentPartPr>
            <p14:xfrm>
              <a:off x="9276160" y="3754618"/>
              <a:ext cx="5040" cy="214560"/>
            </p14:xfrm>
          </p:contentPart>
        </mc:Choice>
        <mc:Fallback>
          <p:pic>
            <p:nvPicPr>
              <p:cNvPr id="211" name="דיו 210">
                <a:extLst>
                  <a:ext uri="{FF2B5EF4-FFF2-40B4-BE49-F238E27FC236}">
                    <a16:creationId xmlns:a16="http://schemas.microsoft.com/office/drawing/2014/main" id="{0F58199F-F094-56D5-D621-3A2125AE3F62}"/>
                  </a:ext>
                </a:extLst>
              </p:cNvPr>
              <p:cNvPicPr/>
              <p:nvPr/>
            </p:nvPicPr>
            <p:blipFill>
              <a:blip r:embed="rId288"/>
              <a:stretch>
                <a:fillRect/>
              </a:stretch>
            </p:blipFill>
            <p:spPr>
              <a:xfrm>
                <a:off x="9267520" y="3745618"/>
                <a:ext cx="2268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212" name="דיו 211">
                <a:extLst>
                  <a:ext uri="{FF2B5EF4-FFF2-40B4-BE49-F238E27FC236}">
                    <a16:creationId xmlns:a16="http://schemas.microsoft.com/office/drawing/2014/main" id="{49BBE2FB-B1CB-7DC9-40B2-389E9361509C}"/>
                  </a:ext>
                </a:extLst>
              </p14:cNvPr>
              <p14:cNvContentPartPr/>
              <p14:nvPr/>
            </p14:nvContentPartPr>
            <p14:xfrm>
              <a:off x="8731480" y="4020298"/>
              <a:ext cx="192240" cy="222120"/>
            </p14:xfrm>
          </p:contentPart>
        </mc:Choice>
        <mc:Fallback>
          <p:pic>
            <p:nvPicPr>
              <p:cNvPr id="212" name="דיו 211">
                <a:extLst>
                  <a:ext uri="{FF2B5EF4-FFF2-40B4-BE49-F238E27FC236}">
                    <a16:creationId xmlns:a16="http://schemas.microsoft.com/office/drawing/2014/main" id="{49BBE2FB-B1CB-7DC9-40B2-389E9361509C}"/>
                  </a:ext>
                </a:extLst>
              </p:cNvPr>
              <p:cNvPicPr/>
              <p:nvPr/>
            </p:nvPicPr>
            <p:blipFill>
              <a:blip r:embed="rId290"/>
              <a:stretch>
                <a:fillRect/>
              </a:stretch>
            </p:blipFill>
            <p:spPr>
              <a:xfrm>
                <a:off x="8722840" y="4011298"/>
                <a:ext cx="20988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213" name="דיו 212">
                <a:extLst>
                  <a:ext uri="{FF2B5EF4-FFF2-40B4-BE49-F238E27FC236}">
                    <a16:creationId xmlns:a16="http://schemas.microsoft.com/office/drawing/2014/main" id="{43DCF74E-DF94-E44C-8CCD-7053B1E43324}"/>
                  </a:ext>
                </a:extLst>
              </p14:cNvPr>
              <p14:cNvContentPartPr/>
              <p14:nvPr/>
            </p14:nvContentPartPr>
            <p14:xfrm>
              <a:off x="8938120" y="4070698"/>
              <a:ext cx="155520" cy="194040"/>
            </p14:xfrm>
          </p:contentPart>
        </mc:Choice>
        <mc:Fallback>
          <p:pic>
            <p:nvPicPr>
              <p:cNvPr id="213" name="דיו 212">
                <a:extLst>
                  <a:ext uri="{FF2B5EF4-FFF2-40B4-BE49-F238E27FC236}">
                    <a16:creationId xmlns:a16="http://schemas.microsoft.com/office/drawing/2014/main" id="{43DCF74E-DF94-E44C-8CCD-7053B1E43324}"/>
                  </a:ext>
                </a:extLst>
              </p:cNvPr>
              <p:cNvPicPr/>
              <p:nvPr/>
            </p:nvPicPr>
            <p:blipFill>
              <a:blip r:embed="rId292"/>
              <a:stretch>
                <a:fillRect/>
              </a:stretch>
            </p:blipFill>
            <p:spPr>
              <a:xfrm>
                <a:off x="8929120" y="4061698"/>
                <a:ext cx="17316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214" name="דיו 213">
                <a:extLst>
                  <a:ext uri="{FF2B5EF4-FFF2-40B4-BE49-F238E27FC236}">
                    <a16:creationId xmlns:a16="http://schemas.microsoft.com/office/drawing/2014/main" id="{F6AD3601-63F9-7FFE-2968-C140E5057552}"/>
                  </a:ext>
                </a:extLst>
              </p14:cNvPr>
              <p14:cNvContentPartPr/>
              <p14:nvPr/>
            </p14:nvContentPartPr>
            <p14:xfrm>
              <a:off x="9151600" y="4144138"/>
              <a:ext cx="13320" cy="148320"/>
            </p14:xfrm>
          </p:contentPart>
        </mc:Choice>
        <mc:Fallback>
          <p:pic>
            <p:nvPicPr>
              <p:cNvPr id="214" name="דיו 213">
                <a:extLst>
                  <a:ext uri="{FF2B5EF4-FFF2-40B4-BE49-F238E27FC236}">
                    <a16:creationId xmlns:a16="http://schemas.microsoft.com/office/drawing/2014/main" id="{F6AD3601-63F9-7FFE-2968-C140E5057552}"/>
                  </a:ext>
                </a:extLst>
              </p:cNvPr>
              <p:cNvPicPr/>
              <p:nvPr/>
            </p:nvPicPr>
            <p:blipFill>
              <a:blip r:embed="rId294"/>
              <a:stretch>
                <a:fillRect/>
              </a:stretch>
            </p:blipFill>
            <p:spPr>
              <a:xfrm>
                <a:off x="9142600" y="4135138"/>
                <a:ext cx="3096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215" name="דיו 214">
                <a:extLst>
                  <a:ext uri="{FF2B5EF4-FFF2-40B4-BE49-F238E27FC236}">
                    <a16:creationId xmlns:a16="http://schemas.microsoft.com/office/drawing/2014/main" id="{B24A066E-8CC8-691E-F1D7-F8AA85BD946B}"/>
                  </a:ext>
                </a:extLst>
              </p14:cNvPr>
              <p14:cNvContentPartPr/>
              <p14:nvPr/>
            </p14:nvContentPartPr>
            <p14:xfrm>
              <a:off x="9166720" y="3957298"/>
              <a:ext cx="191520" cy="369000"/>
            </p14:xfrm>
          </p:contentPart>
        </mc:Choice>
        <mc:Fallback>
          <p:pic>
            <p:nvPicPr>
              <p:cNvPr id="215" name="דיו 214">
                <a:extLst>
                  <a:ext uri="{FF2B5EF4-FFF2-40B4-BE49-F238E27FC236}">
                    <a16:creationId xmlns:a16="http://schemas.microsoft.com/office/drawing/2014/main" id="{B24A066E-8CC8-691E-F1D7-F8AA85BD946B}"/>
                  </a:ext>
                </a:extLst>
              </p:cNvPr>
              <p:cNvPicPr/>
              <p:nvPr/>
            </p:nvPicPr>
            <p:blipFill>
              <a:blip r:embed="rId296"/>
              <a:stretch>
                <a:fillRect/>
              </a:stretch>
            </p:blipFill>
            <p:spPr>
              <a:xfrm>
                <a:off x="9157720" y="3948298"/>
                <a:ext cx="209160" cy="38664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216" name="דיו 215">
                <a:extLst>
                  <a:ext uri="{FF2B5EF4-FFF2-40B4-BE49-F238E27FC236}">
                    <a16:creationId xmlns:a16="http://schemas.microsoft.com/office/drawing/2014/main" id="{736AE4E1-93DF-7098-9F2F-BC652AB2FDB1}"/>
                  </a:ext>
                </a:extLst>
              </p14:cNvPr>
              <p14:cNvContentPartPr/>
              <p14:nvPr/>
            </p14:nvContentPartPr>
            <p14:xfrm>
              <a:off x="9240160" y="4060258"/>
              <a:ext cx="240840" cy="164160"/>
            </p14:xfrm>
          </p:contentPart>
        </mc:Choice>
        <mc:Fallback>
          <p:pic>
            <p:nvPicPr>
              <p:cNvPr id="216" name="דיו 215">
                <a:extLst>
                  <a:ext uri="{FF2B5EF4-FFF2-40B4-BE49-F238E27FC236}">
                    <a16:creationId xmlns:a16="http://schemas.microsoft.com/office/drawing/2014/main" id="{736AE4E1-93DF-7098-9F2F-BC652AB2FDB1}"/>
                  </a:ext>
                </a:extLst>
              </p:cNvPr>
              <p:cNvPicPr/>
              <p:nvPr/>
            </p:nvPicPr>
            <p:blipFill>
              <a:blip r:embed="rId298"/>
              <a:stretch>
                <a:fillRect/>
              </a:stretch>
            </p:blipFill>
            <p:spPr>
              <a:xfrm>
                <a:off x="9231160" y="4051258"/>
                <a:ext cx="25848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217" name="דיו 216">
                <a:extLst>
                  <a:ext uri="{FF2B5EF4-FFF2-40B4-BE49-F238E27FC236}">
                    <a16:creationId xmlns:a16="http://schemas.microsoft.com/office/drawing/2014/main" id="{4B29C9A0-1924-6711-32DA-29AAF691FE69}"/>
                  </a:ext>
                </a:extLst>
              </p14:cNvPr>
              <p14:cNvContentPartPr/>
              <p14:nvPr/>
            </p14:nvContentPartPr>
            <p14:xfrm>
              <a:off x="9488560" y="4012738"/>
              <a:ext cx="139320" cy="191520"/>
            </p14:xfrm>
          </p:contentPart>
        </mc:Choice>
        <mc:Fallback>
          <p:pic>
            <p:nvPicPr>
              <p:cNvPr id="217" name="דיו 216">
                <a:extLst>
                  <a:ext uri="{FF2B5EF4-FFF2-40B4-BE49-F238E27FC236}">
                    <a16:creationId xmlns:a16="http://schemas.microsoft.com/office/drawing/2014/main" id="{4B29C9A0-1924-6711-32DA-29AAF691FE69}"/>
                  </a:ext>
                </a:extLst>
              </p:cNvPr>
              <p:cNvPicPr/>
              <p:nvPr/>
            </p:nvPicPr>
            <p:blipFill>
              <a:blip r:embed="rId300"/>
              <a:stretch>
                <a:fillRect/>
              </a:stretch>
            </p:blipFill>
            <p:spPr>
              <a:xfrm>
                <a:off x="9479920" y="4004098"/>
                <a:ext cx="156960" cy="209160"/>
              </a:xfrm>
              <a:prstGeom prst="rect">
                <a:avLst/>
              </a:prstGeom>
            </p:spPr>
          </p:pic>
        </mc:Fallback>
      </mc:AlternateContent>
      <p:grpSp>
        <p:nvGrpSpPr>
          <p:cNvPr id="238" name="קבוצה 237">
            <a:extLst>
              <a:ext uri="{FF2B5EF4-FFF2-40B4-BE49-F238E27FC236}">
                <a16:creationId xmlns:a16="http://schemas.microsoft.com/office/drawing/2014/main" id="{C514CBB9-D6D0-9E8D-4911-5FEC081364F5}"/>
              </a:ext>
            </a:extLst>
          </p:cNvPr>
          <p:cNvGrpSpPr/>
          <p:nvPr/>
        </p:nvGrpSpPr>
        <p:grpSpPr>
          <a:xfrm>
            <a:off x="10631560" y="3410098"/>
            <a:ext cx="968040" cy="801360"/>
            <a:chOff x="10631560" y="3410098"/>
            <a:chExt cx="968040" cy="801360"/>
          </a:xfrm>
        </p:grpSpPr>
        <mc:AlternateContent xmlns:mc="http://schemas.openxmlformats.org/markup-compatibility/2006">
          <mc:Choice xmlns:p14="http://schemas.microsoft.com/office/powerpoint/2010/main" Requires="p14">
            <p:contentPart p14:bwMode="auto" r:id="rId301">
              <p14:nvContentPartPr>
                <p14:cNvPr id="225" name="דיו 224">
                  <a:extLst>
                    <a:ext uri="{FF2B5EF4-FFF2-40B4-BE49-F238E27FC236}">
                      <a16:creationId xmlns:a16="http://schemas.microsoft.com/office/drawing/2014/main" id="{8BB05ADD-F840-09B4-0926-6853C8F10C9E}"/>
                    </a:ext>
                  </a:extLst>
                </p14:cNvPr>
                <p14:cNvContentPartPr/>
                <p14:nvPr/>
              </p14:nvContentPartPr>
              <p14:xfrm>
                <a:off x="10631560" y="3414418"/>
                <a:ext cx="161280" cy="193680"/>
              </p14:xfrm>
            </p:contentPart>
          </mc:Choice>
          <mc:Fallback>
            <p:pic>
              <p:nvPicPr>
                <p:cNvPr id="225" name="דיו 224">
                  <a:extLst>
                    <a:ext uri="{FF2B5EF4-FFF2-40B4-BE49-F238E27FC236}">
                      <a16:creationId xmlns:a16="http://schemas.microsoft.com/office/drawing/2014/main" id="{8BB05ADD-F840-09B4-0926-6853C8F10C9E}"/>
                    </a:ext>
                  </a:extLst>
                </p:cNvPr>
                <p:cNvPicPr/>
                <p:nvPr/>
              </p:nvPicPr>
              <p:blipFill>
                <a:blip r:embed="rId302"/>
                <a:stretch>
                  <a:fillRect/>
                </a:stretch>
              </p:blipFill>
              <p:spPr>
                <a:xfrm>
                  <a:off x="10622920" y="3405418"/>
                  <a:ext cx="17892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228" name="דיו 227">
                  <a:extLst>
                    <a:ext uri="{FF2B5EF4-FFF2-40B4-BE49-F238E27FC236}">
                      <a16:creationId xmlns:a16="http://schemas.microsoft.com/office/drawing/2014/main" id="{563F22B3-830D-6858-D4CB-0ABE82AD71CB}"/>
                    </a:ext>
                  </a:extLst>
                </p14:cNvPr>
                <p14:cNvContentPartPr/>
                <p14:nvPr/>
              </p14:nvContentPartPr>
              <p14:xfrm>
                <a:off x="10895800" y="3410098"/>
                <a:ext cx="175320" cy="213120"/>
              </p14:xfrm>
            </p:contentPart>
          </mc:Choice>
          <mc:Fallback>
            <p:pic>
              <p:nvPicPr>
                <p:cNvPr id="228" name="דיו 227">
                  <a:extLst>
                    <a:ext uri="{FF2B5EF4-FFF2-40B4-BE49-F238E27FC236}">
                      <a16:creationId xmlns:a16="http://schemas.microsoft.com/office/drawing/2014/main" id="{563F22B3-830D-6858-D4CB-0ABE82AD71CB}"/>
                    </a:ext>
                  </a:extLst>
                </p:cNvPr>
                <p:cNvPicPr/>
                <p:nvPr/>
              </p:nvPicPr>
              <p:blipFill>
                <a:blip r:embed="rId304"/>
                <a:stretch>
                  <a:fillRect/>
                </a:stretch>
              </p:blipFill>
              <p:spPr>
                <a:xfrm>
                  <a:off x="10886800" y="3401098"/>
                  <a:ext cx="19296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229" name="דיו 228">
                  <a:extLst>
                    <a:ext uri="{FF2B5EF4-FFF2-40B4-BE49-F238E27FC236}">
                      <a16:creationId xmlns:a16="http://schemas.microsoft.com/office/drawing/2014/main" id="{7C62EFCE-973C-AC54-7E6B-1D001D66DCF3}"/>
                    </a:ext>
                  </a:extLst>
                </p14:cNvPr>
                <p14:cNvContentPartPr/>
                <p14:nvPr/>
              </p14:nvContentPartPr>
              <p14:xfrm>
                <a:off x="11084440" y="3440698"/>
                <a:ext cx="108720" cy="138960"/>
              </p14:xfrm>
            </p:contentPart>
          </mc:Choice>
          <mc:Fallback>
            <p:pic>
              <p:nvPicPr>
                <p:cNvPr id="229" name="דיו 228">
                  <a:extLst>
                    <a:ext uri="{FF2B5EF4-FFF2-40B4-BE49-F238E27FC236}">
                      <a16:creationId xmlns:a16="http://schemas.microsoft.com/office/drawing/2014/main" id="{7C62EFCE-973C-AC54-7E6B-1D001D66DCF3}"/>
                    </a:ext>
                  </a:extLst>
                </p:cNvPr>
                <p:cNvPicPr/>
                <p:nvPr/>
              </p:nvPicPr>
              <p:blipFill>
                <a:blip r:embed="rId306"/>
                <a:stretch>
                  <a:fillRect/>
                </a:stretch>
              </p:blipFill>
              <p:spPr>
                <a:xfrm>
                  <a:off x="11075800" y="3431698"/>
                  <a:ext cx="12636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230" name="דיו 229">
                  <a:extLst>
                    <a:ext uri="{FF2B5EF4-FFF2-40B4-BE49-F238E27FC236}">
                      <a16:creationId xmlns:a16="http://schemas.microsoft.com/office/drawing/2014/main" id="{F87A1AF4-937F-053D-E7FB-E89B3109DB89}"/>
                    </a:ext>
                  </a:extLst>
                </p14:cNvPr>
                <p14:cNvContentPartPr/>
                <p14:nvPr/>
              </p14:nvContentPartPr>
              <p14:xfrm>
                <a:off x="11256160" y="3422698"/>
                <a:ext cx="132120" cy="196560"/>
              </p14:xfrm>
            </p:contentPart>
          </mc:Choice>
          <mc:Fallback>
            <p:pic>
              <p:nvPicPr>
                <p:cNvPr id="230" name="דיו 229">
                  <a:extLst>
                    <a:ext uri="{FF2B5EF4-FFF2-40B4-BE49-F238E27FC236}">
                      <a16:creationId xmlns:a16="http://schemas.microsoft.com/office/drawing/2014/main" id="{F87A1AF4-937F-053D-E7FB-E89B3109DB89}"/>
                    </a:ext>
                  </a:extLst>
                </p:cNvPr>
                <p:cNvPicPr/>
                <p:nvPr/>
              </p:nvPicPr>
              <p:blipFill>
                <a:blip r:embed="rId308"/>
                <a:stretch>
                  <a:fillRect/>
                </a:stretch>
              </p:blipFill>
              <p:spPr>
                <a:xfrm>
                  <a:off x="11247160" y="3414058"/>
                  <a:ext cx="14976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231" name="דיו 230">
                  <a:extLst>
                    <a:ext uri="{FF2B5EF4-FFF2-40B4-BE49-F238E27FC236}">
                      <a16:creationId xmlns:a16="http://schemas.microsoft.com/office/drawing/2014/main" id="{5BC38ABF-EF8E-F74D-CC18-5673A8B03308}"/>
                    </a:ext>
                  </a:extLst>
                </p14:cNvPr>
                <p14:cNvContentPartPr/>
                <p14:nvPr/>
              </p14:nvContentPartPr>
              <p14:xfrm>
                <a:off x="10827760" y="3925618"/>
                <a:ext cx="25920" cy="170280"/>
              </p14:xfrm>
            </p:contentPart>
          </mc:Choice>
          <mc:Fallback>
            <p:pic>
              <p:nvPicPr>
                <p:cNvPr id="231" name="דיו 230">
                  <a:extLst>
                    <a:ext uri="{FF2B5EF4-FFF2-40B4-BE49-F238E27FC236}">
                      <a16:creationId xmlns:a16="http://schemas.microsoft.com/office/drawing/2014/main" id="{5BC38ABF-EF8E-F74D-CC18-5673A8B03308}"/>
                    </a:ext>
                  </a:extLst>
                </p:cNvPr>
                <p:cNvPicPr/>
                <p:nvPr/>
              </p:nvPicPr>
              <p:blipFill>
                <a:blip r:embed="rId310"/>
                <a:stretch>
                  <a:fillRect/>
                </a:stretch>
              </p:blipFill>
              <p:spPr>
                <a:xfrm>
                  <a:off x="10819120" y="3916978"/>
                  <a:ext cx="4356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232" name="דיו 231">
                  <a:extLst>
                    <a:ext uri="{FF2B5EF4-FFF2-40B4-BE49-F238E27FC236}">
                      <a16:creationId xmlns:a16="http://schemas.microsoft.com/office/drawing/2014/main" id="{0B562230-34DD-A567-AD60-091A3552627E}"/>
                    </a:ext>
                  </a:extLst>
                </p14:cNvPr>
                <p14:cNvContentPartPr/>
                <p14:nvPr/>
              </p14:nvContentPartPr>
              <p14:xfrm>
                <a:off x="10846480" y="3740938"/>
                <a:ext cx="30600" cy="56160"/>
              </p14:xfrm>
            </p:contentPart>
          </mc:Choice>
          <mc:Fallback>
            <p:pic>
              <p:nvPicPr>
                <p:cNvPr id="232" name="דיו 231">
                  <a:extLst>
                    <a:ext uri="{FF2B5EF4-FFF2-40B4-BE49-F238E27FC236}">
                      <a16:creationId xmlns:a16="http://schemas.microsoft.com/office/drawing/2014/main" id="{0B562230-34DD-A567-AD60-091A3552627E}"/>
                    </a:ext>
                  </a:extLst>
                </p:cNvPr>
                <p:cNvPicPr/>
                <p:nvPr/>
              </p:nvPicPr>
              <p:blipFill>
                <a:blip r:embed="rId312"/>
                <a:stretch>
                  <a:fillRect/>
                </a:stretch>
              </p:blipFill>
              <p:spPr>
                <a:xfrm>
                  <a:off x="10837840" y="3732298"/>
                  <a:ext cx="4824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233" name="דיו 232">
                  <a:extLst>
                    <a:ext uri="{FF2B5EF4-FFF2-40B4-BE49-F238E27FC236}">
                      <a16:creationId xmlns:a16="http://schemas.microsoft.com/office/drawing/2014/main" id="{86AD3F04-7E10-2573-5015-E6AEC44178DE}"/>
                    </a:ext>
                  </a:extLst>
                </p14:cNvPr>
                <p14:cNvContentPartPr/>
                <p14:nvPr/>
              </p14:nvContentPartPr>
              <p14:xfrm>
                <a:off x="10948000" y="3902578"/>
                <a:ext cx="94680" cy="156960"/>
              </p14:xfrm>
            </p:contentPart>
          </mc:Choice>
          <mc:Fallback>
            <p:pic>
              <p:nvPicPr>
                <p:cNvPr id="233" name="דיו 232">
                  <a:extLst>
                    <a:ext uri="{FF2B5EF4-FFF2-40B4-BE49-F238E27FC236}">
                      <a16:creationId xmlns:a16="http://schemas.microsoft.com/office/drawing/2014/main" id="{86AD3F04-7E10-2573-5015-E6AEC44178DE}"/>
                    </a:ext>
                  </a:extLst>
                </p:cNvPr>
                <p:cNvPicPr/>
                <p:nvPr/>
              </p:nvPicPr>
              <p:blipFill>
                <a:blip r:embed="rId314"/>
                <a:stretch>
                  <a:fillRect/>
                </a:stretch>
              </p:blipFill>
              <p:spPr>
                <a:xfrm>
                  <a:off x="10939360" y="3893938"/>
                  <a:ext cx="11232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235" name="דיו 234">
                  <a:extLst>
                    <a:ext uri="{FF2B5EF4-FFF2-40B4-BE49-F238E27FC236}">
                      <a16:creationId xmlns:a16="http://schemas.microsoft.com/office/drawing/2014/main" id="{5BBE8992-1475-5C81-E142-CA2D3FE2C21F}"/>
                    </a:ext>
                  </a:extLst>
                </p14:cNvPr>
                <p14:cNvContentPartPr/>
                <p14:nvPr/>
              </p14:nvContentPartPr>
              <p14:xfrm>
                <a:off x="11134120" y="3893938"/>
                <a:ext cx="78480" cy="317520"/>
              </p14:xfrm>
            </p:contentPart>
          </mc:Choice>
          <mc:Fallback>
            <p:pic>
              <p:nvPicPr>
                <p:cNvPr id="235" name="דיו 234">
                  <a:extLst>
                    <a:ext uri="{FF2B5EF4-FFF2-40B4-BE49-F238E27FC236}">
                      <a16:creationId xmlns:a16="http://schemas.microsoft.com/office/drawing/2014/main" id="{5BBE8992-1475-5C81-E142-CA2D3FE2C21F}"/>
                    </a:ext>
                  </a:extLst>
                </p:cNvPr>
                <p:cNvPicPr/>
                <p:nvPr/>
              </p:nvPicPr>
              <p:blipFill>
                <a:blip r:embed="rId316"/>
                <a:stretch>
                  <a:fillRect/>
                </a:stretch>
              </p:blipFill>
              <p:spPr>
                <a:xfrm>
                  <a:off x="11125120" y="3885298"/>
                  <a:ext cx="96120" cy="33516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236" name="דיו 235">
                  <a:extLst>
                    <a:ext uri="{FF2B5EF4-FFF2-40B4-BE49-F238E27FC236}">
                      <a16:creationId xmlns:a16="http://schemas.microsoft.com/office/drawing/2014/main" id="{FA7D584A-F10C-C244-1CFA-397C09C7822E}"/>
                    </a:ext>
                  </a:extLst>
                </p14:cNvPr>
                <p14:cNvContentPartPr/>
                <p14:nvPr/>
              </p14:nvContentPartPr>
              <p14:xfrm>
                <a:off x="11300800" y="3892138"/>
                <a:ext cx="151560" cy="177840"/>
              </p14:xfrm>
            </p:contentPart>
          </mc:Choice>
          <mc:Fallback>
            <p:pic>
              <p:nvPicPr>
                <p:cNvPr id="236" name="דיו 235">
                  <a:extLst>
                    <a:ext uri="{FF2B5EF4-FFF2-40B4-BE49-F238E27FC236}">
                      <a16:creationId xmlns:a16="http://schemas.microsoft.com/office/drawing/2014/main" id="{FA7D584A-F10C-C244-1CFA-397C09C7822E}"/>
                    </a:ext>
                  </a:extLst>
                </p:cNvPr>
                <p:cNvPicPr/>
                <p:nvPr/>
              </p:nvPicPr>
              <p:blipFill>
                <a:blip r:embed="rId318"/>
                <a:stretch>
                  <a:fillRect/>
                </a:stretch>
              </p:blipFill>
              <p:spPr>
                <a:xfrm>
                  <a:off x="11291800" y="3883498"/>
                  <a:ext cx="16920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237" name="דיו 236">
                  <a:extLst>
                    <a:ext uri="{FF2B5EF4-FFF2-40B4-BE49-F238E27FC236}">
                      <a16:creationId xmlns:a16="http://schemas.microsoft.com/office/drawing/2014/main" id="{CB2905E4-CB12-FF5D-126A-17FBE9029210}"/>
                    </a:ext>
                  </a:extLst>
                </p14:cNvPr>
                <p14:cNvContentPartPr/>
                <p14:nvPr/>
              </p14:nvContentPartPr>
              <p14:xfrm>
                <a:off x="11412400" y="3757858"/>
                <a:ext cx="187200" cy="257760"/>
              </p14:xfrm>
            </p:contentPart>
          </mc:Choice>
          <mc:Fallback>
            <p:pic>
              <p:nvPicPr>
                <p:cNvPr id="237" name="דיו 236">
                  <a:extLst>
                    <a:ext uri="{FF2B5EF4-FFF2-40B4-BE49-F238E27FC236}">
                      <a16:creationId xmlns:a16="http://schemas.microsoft.com/office/drawing/2014/main" id="{CB2905E4-CB12-FF5D-126A-17FBE9029210}"/>
                    </a:ext>
                  </a:extLst>
                </p:cNvPr>
                <p:cNvPicPr/>
                <p:nvPr/>
              </p:nvPicPr>
              <p:blipFill>
                <a:blip r:embed="rId320"/>
                <a:stretch>
                  <a:fillRect/>
                </a:stretch>
              </p:blipFill>
              <p:spPr>
                <a:xfrm>
                  <a:off x="11403400" y="3748858"/>
                  <a:ext cx="204840" cy="275400"/>
                </a:xfrm>
                <a:prstGeom prst="rect">
                  <a:avLst/>
                </a:prstGeom>
              </p:spPr>
            </p:pic>
          </mc:Fallback>
        </mc:AlternateContent>
      </p:grpSp>
      <p:grpSp>
        <p:nvGrpSpPr>
          <p:cNvPr id="255" name="קבוצה 254">
            <a:extLst>
              <a:ext uri="{FF2B5EF4-FFF2-40B4-BE49-F238E27FC236}">
                <a16:creationId xmlns:a16="http://schemas.microsoft.com/office/drawing/2014/main" id="{2E2B0365-7170-73F3-22FF-29FC999BD904}"/>
              </a:ext>
            </a:extLst>
          </p:cNvPr>
          <p:cNvGrpSpPr/>
          <p:nvPr/>
        </p:nvGrpSpPr>
        <p:grpSpPr>
          <a:xfrm>
            <a:off x="5767240" y="4755418"/>
            <a:ext cx="1681200" cy="705240"/>
            <a:chOff x="5767240" y="4755418"/>
            <a:chExt cx="1681200" cy="705240"/>
          </a:xfrm>
        </p:grpSpPr>
        <mc:AlternateContent xmlns:mc="http://schemas.openxmlformats.org/markup-compatibility/2006">
          <mc:Choice xmlns:p14="http://schemas.microsoft.com/office/powerpoint/2010/main" Requires="p14">
            <p:contentPart p14:bwMode="auto" r:id="rId321">
              <p14:nvContentPartPr>
                <p14:cNvPr id="239" name="דיו 238">
                  <a:extLst>
                    <a:ext uri="{FF2B5EF4-FFF2-40B4-BE49-F238E27FC236}">
                      <a16:creationId xmlns:a16="http://schemas.microsoft.com/office/drawing/2014/main" id="{0E98178E-AE73-41F7-2A7C-28AE123EE77A}"/>
                    </a:ext>
                  </a:extLst>
                </p14:cNvPr>
                <p14:cNvContentPartPr/>
                <p14:nvPr/>
              </p14:nvContentPartPr>
              <p14:xfrm>
                <a:off x="5810440" y="4755418"/>
                <a:ext cx="243000" cy="457200"/>
              </p14:xfrm>
            </p:contentPart>
          </mc:Choice>
          <mc:Fallback>
            <p:pic>
              <p:nvPicPr>
                <p:cNvPr id="239" name="דיו 238">
                  <a:extLst>
                    <a:ext uri="{FF2B5EF4-FFF2-40B4-BE49-F238E27FC236}">
                      <a16:creationId xmlns:a16="http://schemas.microsoft.com/office/drawing/2014/main" id="{0E98178E-AE73-41F7-2A7C-28AE123EE77A}"/>
                    </a:ext>
                  </a:extLst>
                </p:cNvPr>
                <p:cNvPicPr/>
                <p:nvPr/>
              </p:nvPicPr>
              <p:blipFill>
                <a:blip r:embed="rId322"/>
                <a:stretch>
                  <a:fillRect/>
                </a:stretch>
              </p:blipFill>
              <p:spPr>
                <a:xfrm>
                  <a:off x="5801440" y="4746418"/>
                  <a:ext cx="260640" cy="474840"/>
                </a:xfrm>
                <a:prstGeom prst="rect">
                  <a:avLst/>
                </a:prstGeom>
              </p:spPr>
            </p:pic>
          </mc:Fallback>
        </mc:AlternateContent>
        <mc:AlternateContent xmlns:mc="http://schemas.openxmlformats.org/markup-compatibility/2006">
          <mc:Choice xmlns:p14="http://schemas.microsoft.com/office/powerpoint/2010/main" Requires="p14">
            <p:contentPart p14:bwMode="auto" r:id="rId323">
              <p14:nvContentPartPr>
                <p14:cNvPr id="240" name="דיו 239">
                  <a:extLst>
                    <a:ext uri="{FF2B5EF4-FFF2-40B4-BE49-F238E27FC236}">
                      <a16:creationId xmlns:a16="http://schemas.microsoft.com/office/drawing/2014/main" id="{A0B5CDFA-BEA4-C108-67E2-811CE8772196}"/>
                    </a:ext>
                  </a:extLst>
                </p14:cNvPr>
                <p14:cNvContentPartPr/>
                <p14:nvPr/>
              </p14:nvContentPartPr>
              <p14:xfrm>
                <a:off x="5767240" y="4986178"/>
                <a:ext cx="258120" cy="9720"/>
              </p14:xfrm>
            </p:contentPart>
          </mc:Choice>
          <mc:Fallback>
            <p:pic>
              <p:nvPicPr>
                <p:cNvPr id="240" name="דיו 239">
                  <a:extLst>
                    <a:ext uri="{FF2B5EF4-FFF2-40B4-BE49-F238E27FC236}">
                      <a16:creationId xmlns:a16="http://schemas.microsoft.com/office/drawing/2014/main" id="{A0B5CDFA-BEA4-C108-67E2-811CE8772196}"/>
                    </a:ext>
                  </a:extLst>
                </p:cNvPr>
                <p:cNvPicPr/>
                <p:nvPr/>
              </p:nvPicPr>
              <p:blipFill>
                <a:blip r:embed="rId324"/>
                <a:stretch>
                  <a:fillRect/>
                </a:stretch>
              </p:blipFill>
              <p:spPr>
                <a:xfrm>
                  <a:off x="5758240" y="4977178"/>
                  <a:ext cx="27576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241" name="דיו 240">
                  <a:extLst>
                    <a:ext uri="{FF2B5EF4-FFF2-40B4-BE49-F238E27FC236}">
                      <a16:creationId xmlns:a16="http://schemas.microsoft.com/office/drawing/2014/main" id="{58A74C96-E3E3-69B3-A111-9517018C967F}"/>
                    </a:ext>
                  </a:extLst>
                </p14:cNvPr>
                <p14:cNvContentPartPr/>
                <p14:nvPr/>
              </p14:nvContentPartPr>
              <p14:xfrm>
                <a:off x="6098440" y="4949458"/>
                <a:ext cx="170640" cy="331200"/>
              </p14:xfrm>
            </p:contentPart>
          </mc:Choice>
          <mc:Fallback>
            <p:pic>
              <p:nvPicPr>
                <p:cNvPr id="241" name="דיו 240">
                  <a:extLst>
                    <a:ext uri="{FF2B5EF4-FFF2-40B4-BE49-F238E27FC236}">
                      <a16:creationId xmlns:a16="http://schemas.microsoft.com/office/drawing/2014/main" id="{58A74C96-E3E3-69B3-A111-9517018C967F}"/>
                    </a:ext>
                  </a:extLst>
                </p:cNvPr>
                <p:cNvPicPr/>
                <p:nvPr/>
              </p:nvPicPr>
              <p:blipFill>
                <a:blip r:embed="rId326"/>
                <a:stretch>
                  <a:fillRect/>
                </a:stretch>
              </p:blipFill>
              <p:spPr>
                <a:xfrm>
                  <a:off x="6089440" y="4940458"/>
                  <a:ext cx="18828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327">
              <p14:nvContentPartPr>
                <p14:cNvPr id="242" name="דיו 241">
                  <a:extLst>
                    <a:ext uri="{FF2B5EF4-FFF2-40B4-BE49-F238E27FC236}">
                      <a16:creationId xmlns:a16="http://schemas.microsoft.com/office/drawing/2014/main" id="{FD3EC1A9-3B50-F9FC-D252-0A79B142F00D}"/>
                    </a:ext>
                  </a:extLst>
                </p14:cNvPr>
                <p14:cNvContentPartPr/>
                <p14:nvPr/>
              </p14:nvContentPartPr>
              <p14:xfrm>
                <a:off x="6109960" y="5077618"/>
                <a:ext cx="209160" cy="362160"/>
              </p14:xfrm>
            </p:contentPart>
          </mc:Choice>
          <mc:Fallback>
            <p:pic>
              <p:nvPicPr>
                <p:cNvPr id="242" name="דיו 241">
                  <a:extLst>
                    <a:ext uri="{FF2B5EF4-FFF2-40B4-BE49-F238E27FC236}">
                      <a16:creationId xmlns:a16="http://schemas.microsoft.com/office/drawing/2014/main" id="{FD3EC1A9-3B50-F9FC-D252-0A79B142F00D}"/>
                    </a:ext>
                  </a:extLst>
                </p:cNvPr>
                <p:cNvPicPr/>
                <p:nvPr/>
              </p:nvPicPr>
              <p:blipFill>
                <a:blip r:embed="rId328"/>
                <a:stretch>
                  <a:fillRect/>
                </a:stretch>
              </p:blipFill>
              <p:spPr>
                <a:xfrm>
                  <a:off x="6101320" y="5068618"/>
                  <a:ext cx="226800" cy="379800"/>
                </a:xfrm>
                <a:prstGeom prst="rect">
                  <a:avLst/>
                </a:prstGeom>
              </p:spPr>
            </p:pic>
          </mc:Fallback>
        </mc:AlternateContent>
        <mc:AlternateContent xmlns:mc="http://schemas.openxmlformats.org/markup-compatibility/2006">
          <mc:Choice xmlns:p14="http://schemas.microsoft.com/office/powerpoint/2010/main" Requires="p14">
            <p:contentPart p14:bwMode="auto" r:id="rId329">
              <p14:nvContentPartPr>
                <p14:cNvPr id="243" name="דיו 242">
                  <a:extLst>
                    <a:ext uri="{FF2B5EF4-FFF2-40B4-BE49-F238E27FC236}">
                      <a16:creationId xmlns:a16="http://schemas.microsoft.com/office/drawing/2014/main" id="{6C8C7BE4-A2E8-B8DE-3463-7B6C258419F7}"/>
                    </a:ext>
                  </a:extLst>
                </p14:cNvPr>
                <p14:cNvContentPartPr/>
                <p14:nvPr/>
              </p14:nvContentPartPr>
              <p14:xfrm>
                <a:off x="6308320" y="4906258"/>
                <a:ext cx="192960" cy="554400"/>
              </p14:xfrm>
            </p:contentPart>
          </mc:Choice>
          <mc:Fallback>
            <p:pic>
              <p:nvPicPr>
                <p:cNvPr id="243" name="דיו 242">
                  <a:extLst>
                    <a:ext uri="{FF2B5EF4-FFF2-40B4-BE49-F238E27FC236}">
                      <a16:creationId xmlns:a16="http://schemas.microsoft.com/office/drawing/2014/main" id="{6C8C7BE4-A2E8-B8DE-3463-7B6C258419F7}"/>
                    </a:ext>
                  </a:extLst>
                </p:cNvPr>
                <p:cNvPicPr/>
                <p:nvPr/>
              </p:nvPicPr>
              <p:blipFill>
                <a:blip r:embed="rId330"/>
                <a:stretch>
                  <a:fillRect/>
                </a:stretch>
              </p:blipFill>
              <p:spPr>
                <a:xfrm>
                  <a:off x="6299680" y="4897258"/>
                  <a:ext cx="210600" cy="572040"/>
                </a:xfrm>
                <a:prstGeom prst="rect">
                  <a:avLst/>
                </a:prstGeom>
              </p:spPr>
            </p:pic>
          </mc:Fallback>
        </mc:AlternateContent>
        <mc:AlternateContent xmlns:mc="http://schemas.openxmlformats.org/markup-compatibility/2006">
          <mc:Choice xmlns:p14="http://schemas.microsoft.com/office/powerpoint/2010/main" Requires="p14">
            <p:contentPart p14:bwMode="auto" r:id="rId331">
              <p14:nvContentPartPr>
                <p14:cNvPr id="244" name="דיו 243">
                  <a:extLst>
                    <a:ext uri="{FF2B5EF4-FFF2-40B4-BE49-F238E27FC236}">
                      <a16:creationId xmlns:a16="http://schemas.microsoft.com/office/drawing/2014/main" id="{F49F17D9-C815-4C05-BFDE-722931FE71EA}"/>
                    </a:ext>
                  </a:extLst>
                </p14:cNvPr>
                <p14:cNvContentPartPr/>
                <p14:nvPr/>
              </p14:nvContentPartPr>
              <p14:xfrm>
                <a:off x="6537280" y="4977898"/>
                <a:ext cx="223200" cy="238320"/>
              </p14:xfrm>
            </p:contentPart>
          </mc:Choice>
          <mc:Fallback>
            <p:pic>
              <p:nvPicPr>
                <p:cNvPr id="244" name="דיו 243">
                  <a:extLst>
                    <a:ext uri="{FF2B5EF4-FFF2-40B4-BE49-F238E27FC236}">
                      <a16:creationId xmlns:a16="http://schemas.microsoft.com/office/drawing/2014/main" id="{F49F17D9-C815-4C05-BFDE-722931FE71EA}"/>
                    </a:ext>
                  </a:extLst>
                </p:cNvPr>
                <p:cNvPicPr/>
                <p:nvPr/>
              </p:nvPicPr>
              <p:blipFill>
                <a:blip r:embed="rId332"/>
                <a:stretch>
                  <a:fillRect/>
                </a:stretch>
              </p:blipFill>
              <p:spPr>
                <a:xfrm>
                  <a:off x="6528280" y="4969258"/>
                  <a:ext cx="24084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333">
              <p14:nvContentPartPr>
                <p14:cNvPr id="245" name="דיו 244">
                  <a:extLst>
                    <a:ext uri="{FF2B5EF4-FFF2-40B4-BE49-F238E27FC236}">
                      <a16:creationId xmlns:a16="http://schemas.microsoft.com/office/drawing/2014/main" id="{99AD657E-86D4-C094-47AE-A05D512D4AB1}"/>
                    </a:ext>
                  </a:extLst>
                </p14:cNvPr>
                <p14:cNvContentPartPr/>
                <p14:nvPr/>
              </p14:nvContentPartPr>
              <p14:xfrm>
                <a:off x="6880000" y="5054578"/>
                <a:ext cx="111240" cy="1440"/>
              </p14:xfrm>
            </p:contentPart>
          </mc:Choice>
          <mc:Fallback>
            <p:pic>
              <p:nvPicPr>
                <p:cNvPr id="245" name="דיו 244">
                  <a:extLst>
                    <a:ext uri="{FF2B5EF4-FFF2-40B4-BE49-F238E27FC236}">
                      <a16:creationId xmlns:a16="http://schemas.microsoft.com/office/drawing/2014/main" id="{99AD657E-86D4-C094-47AE-A05D512D4AB1}"/>
                    </a:ext>
                  </a:extLst>
                </p:cNvPr>
                <p:cNvPicPr/>
                <p:nvPr/>
              </p:nvPicPr>
              <p:blipFill>
                <a:blip r:embed="rId147"/>
                <a:stretch>
                  <a:fillRect/>
                </a:stretch>
              </p:blipFill>
              <p:spPr>
                <a:xfrm>
                  <a:off x="6871360" y="5045578"/>
                  <a:ext cx="1288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46" name="דיו 245">
                  <a:extLst>
                    <a:ext uri="{FF2B5EF4-FFF2-40B4-BE49-F238E27FC236}">
                      <a16:creationId xmlns:a16="http://schemas.microsoft.com/office/drawing/2014/main" id="{FC2D41DC-794C-6766-CCA6-A44620E38EB5}"/>
                    </a:ext>
                  </a:extLst>
                </p14:cNvPr>
                <p14:cNvContentPartPr/>
                <p14:nvPr/>
              </p14:nvContentPartPr>
              <p14:xfrm>
                <a:off x="7043440" y="4903018"/>
                <a:ext cx="405000" cy="248760"/>
              </p14:xfrm>
            </p:contentPart>
          </mc:Choice>
          <mc:Fallback>
            <p:pic>
              <p:nvPicPr>
                <p:cNvPr id="246" name="דיו 245">
                  <a:extLst>
                    <a:ext uri="{FF2B5EF4-FFF2-40B4-BE49-F238E27FC236}">
                      <a16:creationId xmlns:a16="http://schemas.microsoft.com/office/drawing/2014/main" id="{FC2D41DC-794C-6766-CCA6-A44620E38EB5}"/>
                    </a:ext>
                  </a:extLst>
                </p:cNvPr>
                <p:cNvPicPr/>
                <p:nvPr/>
              </p:nvPicPr>
              <p:blipFill>
                <a:blip r:embed="rId335"/>
                <a:stretch>
                  <a:fillRect/>
                </a:stretch>
              </p:blipFill>
              <p:spPr>
                <a:xfrm>
                  <a:off x="7034440" y="4894378"/>
                  <a:ext cx="422640" cy="266400"/>
                </a:xfrm>
                <a:prstGeom prst="rect">
                  <a:avLst/>
                </a:prstGeom>
              </p:spPr>
            </p:pic>
          </mc:Fallback>
        </mc:AlternateContent>
      </p:grpSp>
      <p:grpSp>
        <p:nvGrpSpPr>
          <p:cNvPr id="254" name="קבוצה 253">
            <a:extLst>
              <a:ext uri="{FF2B5EF4-FFF2-40B4-BE49-F238E27FC236}">
                <a16:creationId xmlns:a16="http://schemas.microsoft.com/office/drawing/2014/main" id="{6036595F-DEC6-8331-75DA-F6BECCA017DA}"/>
              </a:ext>
            </a:extLst>
          </p:cNvPr>
          <p:cNvGrpSpPr/>
          <p:nvPr/>
        </p:nvGrpSpPr>
        <p:grpSpPr>
          <a:xfrm>
            <a:off x="9017320" y="4573618"/>
            <a:ext cx="1720440" cy="693360"/>
            <a:chOff x="9017320" y="4573618"/>
            <a:chExt cx="1720440" cy="693360"/>
          </a:xfrm>
        </p:grpSpPr>
        <mc:AlternateContent xmlns:mc="http://schemas.openxmlformats.org/markup-compatibility/2006">
          <mc:Choice xmlns:p14="http://schemas.microsoft.com/office/powerpoint/2010/main" Requires="p14">
            <p:contentPart p14:bwMode="auto" r:id="rId336">
              <p14:nvContentPartPr>
                <p14:cNvPr id="247" name="דיו 246">
                  <a:extLst>
                    <a:ext uri="{FF2B5EF4-FFF2-40B4-BE49-F238E27FC236}">
                      <a16:creationId xmlns:a16="http://schemas.microsoft.com/office/drawing/2014/main" id="{DCB9A30F-6029-3093-1467-B5CB629359DC}"/>
                    </a:ext>
                  </a:extLst>
                </p14:cNvPr>
                <p14:cNvContentPartPr/>
                <p14:nvPr/>
              </p14:nvContentPartPr>
              <p14:xfrm>
                <a:off x="9275080" y="4573618"/>
                <a:ext cx="168480" cy="485280"/>
              </p14:xfrm>
            </p:contentPart>
          </mc:Choice>
          <mc:Fallback>
            <p:pic>
              <p:nvPicPr>
                <p:cNvPr id="247" name="דיו 246">
                  <a:extLst>
                    <a:ext uri="{FF2B5EF4-FFF2-40B4-BE49-F238E27FC236}">
                      <a16:creationId xmlns:a16="http://schemas.microsoft.com/office/drawing/2014/main" id="{DCB9A30F-6029-3093-1467-B5CB629359DC}"/>
                    </a:ext>
                  </a:extLst>
                </p:cNvPr>
                <p:cNvPicPr/>
                <p:nvPr/>
              </p:nvPicPr>
              <p:blipFill>
                <a:blip r:embed="rId337"/>
                <a:stretch>
                  <a:fillRect/>
                </a:stretch>
              </p:blipFill>
              <p:spPr>
                <a:xfrm>
                  <a:off x="9266440" y="4564618"/>
                  <a:ext cx="186120" cy="50292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48" name="דיו 247">
                  <a:extLst>
                    <a:ext uri="{FF2B5EF4-FFF2-40B4-BE49-F238E27FC236}">
                      <a16:creationId xmlns:a16="http://schemas.microsoft.com/office/drawing/2014/main" id="{7CEC3E3C-3AD9-FC73-2C3F-41942F999420}"/>
                    </a:ext>
                  </a:extLst>
                </p14:cNvPr>
                <p14:cNvContentPartPr/>
                <p14:nvPr/>
              </p14:nvContentPartPr>
              <p14:xfrm>
                <a:off x="9017320" y="4746778"/>
                <a:ext cx="359640" cy="23400"/>
              </p14:xfrm>
            </p:contentPart>
          </mc:Choice>
          <mc:Fallback>
            <p:pic>
              <p:nvPicPr>
                <p:cNvPr id="248" name="דיו 247">
                  <a:extLst>
                    <a:ext uri="{FF2B5EF4-FFF2-40B4-BE49-F238E27FC236}">
                      <a16:creationId xmlns:a16="http://schemas.microsoft.com/office/drawing/2014/main" id="{7CEC3E3C-3AD9-FC73-2C3F-41942F999420}"/>
                    </a:ext>
                  </a:extLst>
                </p:cNvPr>
                <p:cNvPicPr/>
                <p:nvPr/>
              </p:nvPicPr>
              <p:blipFill>
                <a:blip r:embed="rId339"/>
                <a:stretch>
                  <a:fillRect/>
                </a:stretch>
              </p:blipFill>
              <p:spPr>
                <a:xfrm>
                  <a:off x="9008320" y="4737778"/>
                  <a:ext cx="37728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49" name="דיו 248">
                  <a:extLst>
                    <a:ext uri="{FF2B5EF4-FFF2-40B4-BE49-F238E27FC236}">
                      <a16:creationId xmlns:a16="http://schemas.microsoft.com/office/drawing/2014/main" id="{55601A2D-372A-69EC-0F32-C2247E29A96D}"/>
                    </a:ext>
                  </a:extLst>
                </p14:cNvPr>
                <p14:cNvContentPartPr/>
                <p14:nvPr/>
              </p14:nvContentPartPr>
              <p14:xfrm>
                <a:off x="9314680" y="4604938"/>
                <a:ext cx="282600" cy="662040"/>
              </p14:xfrm>
            </p:contentPart>
          </mc:Choice>
          <mc:Fallback>
            <p:pic>
              <p:nvPicPr>
                <p:cNvPr id="249" name="דיו 248">
                  <a:extLst>
                    <a:ext uri="{FF2B5EF4-FFF2-40B4-BE49-F238E27FC236}">
                      <a16:creationId xmlns:a16="http://schemas.microsoft.com/office/drawing/2014/main" id="{55601A2D-372A-69EC-0F32-C2247E29A96D}"/>
                    </a:ext>
                  </a:extLst>
                </p:cNvPr>
                <p:cNvPicPr/>
                <p:nvPr/>
              </p:nvPicPr>
              <p:blipFill>
                <a:blip r:embed="rId341"/>
                <a:stretch>
                  <a:fillRect/>
                </a:stretch>
              </p:blipFill>
              <p:spPr>
                <a:xfrm>
                  <a:off x="9306040" y="4596298"/>
                  <a:ext cx="300240" cy="67968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50" name="דיו 249">
                  <a:extLst>
                    <a:ext uri="{FF2B5EF4-FFF2-40B4-BE49-F238E27FC236}">
                      <a16:creationId xmlns:a16="http://schemas.microsoft.com/office/drawing/2014/main" id="{B58CA22A-1BFC-3BA6-EE52-7BB36711B581}"/>
                    </a:ext>
                  </a:extLst>
                </p14:cNvPr>
                <p14:cNvContentPartPr/>
                <p14:nvPr/>
              </p14:nvContentPartPr>
              <p14:xfrm>
                <a:off x="9684760" y="4676218"/>
                <a:ext cx="128520" cy="441000"/>
              </p14:xfrm>
            </p:contentPart>
          </mc:Choice>
          <mc:Fallback>
            <p:pic>
              <p:nvPicPr>
                <p:cNvPr id="250" name="דיו 249">
                  <a:extLst>
                    <a:ext uri="{FF2B5EF4-FFF2-40B4-BE49-F238E27FC236}">
                      <a16:creationId xmlns:a16="http://schemas.microsoft.com/office/drawing/2014/main" id="{B58CA22A-1BFC-3BA6-EE52-7BB36711B581}"/>
                    </a:ext>
                  </a:extLst>
                </p:cNvPr>
                <p:cNvPicPr/>
                <p:nvPr/>
              </p:nvPicPr>
              <p:blipFill>
                <a:blip r:embed="rId343"/>
                <a:stretch>
                  <a:fillRect/>
                </a:stretch>
              </p:blipFill>
              <p:spPr>
                <a:xfrm>
                  <a:off x="9675760" y="4667578"/>
                  <a:ext cx="146160" cy="45864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51" name="דיו 250">
                  <a:extLst>
                    <a:ext uri="{FF2B5EF4-FFF2-40B4-BE49-F238E27FC236}">
                      <a16:creationId xmlns:a16="http://schemas.microsoft.com/office/drawing/2014/main" id="{F2A45F2B-AAD2-757C-3499-629C73DB83D8}"/>
                    </a:ext>
                  </a:extLst>
                </p14:cNvPr>
                <p14:cNvContentPartPr/>
                <p14:nvPr/>
              </p14:nvContentPartPr>
              <p14:xfrm>
                <a:off x="9857560" y="4703218"/>
                <a:ext cx="228960" cy="249480"/>
              </p14:xfrm>
            </p:contentPart>
          </mc:Choice>
          <mc:Fallback>
            <p:pic>
              <p:nvPicPr>
                <p:cNvPr id="251" name="דיו 250">
                  <a:extLst>
                    <a:ext uri="{FF2B5EF4-FFF2-40B4-BE49-F238E27FC236}">
                      <a16:creationId xmlns:a16="http://schemas.microsoft.com/office/drawing/2014/main" id="{F2A45F2B-AAD2-757C-3499-629C73DB83D8}"/>
                    </a:ext>
                  </a:extLst>
                </p:cNvPr>
                <p:cNvPicPr/>
                <p:nvPr/>
              </p:nvPicPr>
              <p:blipFill>
                <a:blip r:embed="rId345"/>
                <a:stretch>
                  <a:fillRect/>
                </a:stretch>
              </p:blipFill>
              <p:spPr>
                <a:xfrm>
                  <a:off x="9848560" y="4694218"/>
                  <a:ext cx="24660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52" name="דיו 251">
                  <a:extLst>
                    <a:ext uri="{FF2B5EF4-FFF2-40B4-BE49-F238E27FC236}">
                      <a16:creationId xmlns:a16="http://schemas.microsoft.com/office/drawing/2014/main" id="{A2C1FD1E-EB15-5FD2-FD39-7CFAB3C2AB61}"/>
                    </a:ext>
                  </a:extLst>
                </p14:cNvPr>
                <p14:cNvContentPartPr/>
                <p14:nvPr/>
              </p14:nvContentPartPr>
              <p14:xfrm>
                <a:off x="10274800" y="4782418"/>
                <a:ext cx="156600" cy="360"/>
              </p14:xfrm>
            </p:contentPart>
          </mc:Choice>
          <mc:Fallback>
            <p:pic>
              <p:nvPicPr>
                <p:cNvPr id="252" name="דיו 251">
                  <a:extLst>
                    <a:ext uri="{FF2B5EF4-FFF2-40B4-BE49-F238E27FC236}">
                      <a16:creationId xmlns:a16="http://schemas.microsoft.com/office/drawing/2014/main" id="{A2C1FD1E-EB15-5FD2-FD39-7CFAB3C2AB61}"/>
                    </a:ext>
                  </a:extLst>
                </p:cNvPr>
                <p:cNvPicPr/>
                <p:nvPr/>
              </p:nvPicPr>
              <p:blipFill>
                <a:blip r:embed="rId347"/>
                <a:stretch>
                  <a:fillRect/>
                </a:stretch>
              </p:blipFill>
              <p:spPr>
                <a:xfrm>
                  <a:off x="10266160" y="4773778"/>
                  <a:ext cx="1742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53" name="דיו 252">
                  <a:extLst>
                    <a:ext uri="{FF2B5EF4-FFF2-40B4-BE49-F238E27FC236}">
                      <a16:creationId xmlns:a16="http://schemas.microsoft.com/office/drawing/2014/main" id="{FD0CFFF1-B18E-9BCD-1911-6BE48A4166D2}"/>
                    </a:ext>
                  </a:extLst>
                </p14:cNvPr>
                <p14:cNvContentPartPr/>
                <p14:nvPr/>
              </p14:nvContentPartPr>
              <p14:xfrm>
                <a:off x="10463800" y="4639138"/>
                <a:ext cx="273960" cy="249120"/>
              </p14:xfrm>
            </p:contentPart>
          </mc:Choice>
          <mc:Fallback>
            <p:pic>
              <p:nvPicPr>
                <p:cNvPr id="253" name="דיו 252">
                  <a:extLst>
                    <a:ext uri="{FF2B5EF4-FFF2-40B4-BE49-F238E27FC236}">
                      <a16:creationId xmlns:a16="http://schemas.microsoft.com/office/drawing/2014/main" id="{FD0CFFF1-B18E-9BCD-1911-6BE48A4166D2}"/>
                    </a:ext>
                  </a:extLst>
                </p:cNvPr>
                <p:cNvPicPr/>
                <p:nvPr/>
              </p:nvPicPr>
              <p:blipFill>
                <a:blip r:embed="rId349"/>
                <a:stretch>
                  <a:fillRect/>
                </a:stretch>
              </p:blipFill>
              <p:spPr>
                <a:xfrm>
                  <a:off x="10455160" y="4630138"/>
                  <a:ext cx="291600" cy="266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50">
            <p14:nvContentPartPr>
              <p14:cNvPr id="256" name="דיו 255">
                <a:extLst>
                  <a:ext uri="{FF2B5EF4-FFF2-40B4-BE49-F238E27FC236}">
                    <a16:creationId xmlns:a16="http://schemas.microsoft.com/office/drawing/2014/main" id="{068417D0-1A50-725D-9EC6-5A2DE739664C}"/>
                  </a:ext>
                </a:extLst>
              </p14:cNvPr>
              <p14:cNvContentPartPr/>
              <p14:nvPr/>
            </p14:nvContentPartPr>
            <p14:xfrm>
              <a:off x="2768800" y="3225542"/>
              <a:ext cx="137520" cy="919440"/>
            </p14:xfrm>
          </p:contentPart>
        </mc:Choice>
        <mc:Fallback>
          <p:pic>
            <p:nvPicPr>
              <p:cNvPr id="256" name="דיו 255">
                <a:extLst>
                  <a:ext uri="{FF2B5EF4-FFF2-40B4-BE49-F238E27FC236}">
                    <a16:creationId xmlns:a16="http://schemas.microsoft.com/office/drawing/2014/main" id="{068417D0-1A50-725D-9EC6-5A2DE739664C}"/>
                  </a:ext>
                </a:extLst>
              </p:cNvPr>
              <p:cNvPicPr/>
              <p:nvPr/>
            </p:nvPicPr>
            <p:blipFill>
              <a:blip r:embed="rId351"/>
              <a:stretch>
                <a:fillRect/>
              </a:stretch>
            </p:blipFill>
            <p:spPr>
              <a:xfrm>
                <a:off x="2760160" y="3216542"/>
                <a:ext cx="155160" cy="93708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57" name="דיו 256">
                <a:extLst>
                  <a:ext uri="{FF2B5EF4-FFF2-40B4-BE49-F238E27FC236}">
                    <a16:creationId xmlns:a16="http://schemas.microsoft.com/office/drawing/2014/main" id="{664B0713-34FE-9D4B-DFB7-854102D41839}"/>
                  </a:ext>
                </a:extLst>
              </p14:cNvPr>
              <p14:cNvContentPartPr/>
              <p14:nvPr/>
            </p14:nvContentPartPr>
            <p14:xfrm>
              <a:off x="6473920" y="3600662"/>
              <a:ext cx="243360" cy="881640"/>
            </p14:xfrm>
          </p:contentPart>
        </mc:Choice>
        <mc:Fallback>
          <p:pic>
            <p:nvPicPr>
              <p:cNvPr id="257" name="דיו 256">
                <a:extLst>
                  <a:ext uri="{FF2B5EF4-FFF2-40B4-BE49-F238E27FC236}">
                    <a16:creationId xmlns:a16="http://schemas.microsoft.com/office/drawing/2014/main" id="{664B0713-34FE-9D4B-DFB7-854102D41839}"/>
                  </a:ext>
                </a:extLst>
              </p:cNvPr>
              <p:cNvPicPr/>
              <p:nvPr/>
            </p:nvPicPr>
            <p:blipFill>
              <a:blip r:embed="rId353"/>
              <a:stretch>
                <a:fillRect/>
              </a:stretch>
            </p:blipFill>
            <p:spPr>
              <a:xfrm>
                <a:off x="6465280" y="3592022"/>
                <a:ext cx="261000" cy="89928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58" name="דיו 257">
                <a:extLst>
                  <a:ext uri="{FF2B5EF4-FFF2-40B4-BE49-F238E27FC236}">
                    <a16:creationId xmlns:a16="http://schemas.microsoft.com/office/drawing/2014/main" id="{F45FDEA8-6E08-2080-979E-296FCB434317}"/>
                  </a:ext>
                </a:extLst>
              </p14:cNvPr>
              <p14:cNvContentPartPr/>
              <p14:nvPr/>
            </p14:nvContentPartPr>
            <p14:xfrm>
              <a:off x="9977440" y="3282782"/>
              <a:ext cx="286200" cy="1041480"/>
            </p14:xfrm>
          </p:contentPart>
        </mc:Choice>
        <mc:Fallback>
          <p:pic>
            <p:nvPicPr>
              <p:cNvPr id="258" name="דיו 257">
                <a:extLst>
                  <a:ext uri="{FF2B5EF4-FFF2-40B4-BE49-F238E27FC236}">
                    <a16:creationId xmlns:a16="http://schemas.microsoft.com/office/drawing/2014/main" id="{F45FDEA8-6E08-2080-979E-296FCB434317}"/>
                  </a:ext>
                </a:extLst>
              </p:cNvPr>
              <p:cNvPicPr/>
              <p:nvPr/>
            </p:nvPicPr>
            <p:blipFill>
              <a:blip r:embed="rId355"/>
              <a:stretch>
                <a:fillRect/>
              </a:stretch>
            </p:blipFill>
            <p:spPr>
              <a:xfrm>
                <a:off x="9968800" y="3273782"/>
                <a:ext cx="303840" cy="105912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59" name="דיו 258">
                <a:extLst>
                  <a:ext uri="{FF2B5EF4-FFF2-40B4-BE49-F238E27FC236}">
                    <a16:creationId xmlns:a16="http://schemas.microsoft.com/office/drawing/2014/main" id="{7DF1F905-DF9F-02CA-A7F7-581F898A9C6D}"/>
                  </a:ext>
                </a:extLst>
              </p14:cNvPr>
              <p14:cNvContentPartPr/>
              <p14:nvPr/>
            </p14:nvContentPartPr>
            <p14:xfrm>
              <a:off x="6478960" y="3693542"/>
              <a:ext cx="316440" cy="684000"/>
            </p14:xfrm>
          </p:contentPart>
        </mc:Choice>
        <mc:Fallback>
          <p:pic>
            <p:nvPicPr>
              <p:cNvPr id="259" name="דיו 258">
                <a:extLst>
                  <a:ext uri="{FF2B5EF4-FFF2-40B4-BE49-F238E27FC236}">
                    <a16:creationId xmlns:a16="http://schemas.microsoft.com/office/drawing/2014/main" id="{7DF1F905-DF9F-02CA-A7F7-581F898A9C6D}"/>
                  </a:ext>
                </a:extLst>
              </p:cNvPr>
              <p:cNvPicPr/>
              <p:nvPr/>
            </p:nvPicPr>
            <p:blipFill>
              <a:blip r:embed="rId357"/>
              <a:stretch>
                <a:fillRect/>
              </a:stretch>
            </p:blipFill>
            <p:spPr>
              <a:xfrm>
                <a:off x="6424960" y="3585902"/>
                <a:ext cx="424080" cy="89964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60" name="דיו 259">
                <a:extLst>
                  <a:ext uri="{FF2B5EF4-FFF2-40B4-BE49-F238E27FC236}">
                    <a16:creationId xmlns:a16="http://schemas.microsoft.com/office/drawing/2014/main" id="{D00C3CAE-53E0-B1A3-887E-4CCBACB75DC3}"/>
                  </a:ext>
                </a:extLst>
              </p14:cNvPr>
              <p14:cNvContentPartPr/>
              <p14:nvPr/>
            </p14:nvContentPartPr>
            <p14:xfrm>
              <a:off x="9976360" y="3307262"/>
              <a:ext cx="209160" cy="801000"/>
            </p14:xfrm>
          </p:contentPart>
        </mc:Choice>
        <mc:Fallback>
          <p:pic>
            <p:nvPicPr>
              <p:cNvPr id="260" name="דיו 259">
                <a:extLst>
                  <a:ext uri="{FF2B5EF4-FFF2-40B4-BE49-F238E27FC236}">
                    <a16:creationId xmlns:a16="http://schemas.microsoft.com/office/drawing/2014/main" id="{D00C3CAE-53E0-B1A3-887E-4CCBACB75DC3}"/>
                  </a:ext>
                </a:extLst>
              </p:cNvPr>
              <p:cNvPicPr/>
              <p:nvPr/>
            </p:nvPicPr>
            <p:blipFill>
              <a:blip r:embed="rId359"/>
              <a:stretch>
                <a:fillRect/>
              </a:stretch>
            </p:blipFill>
            <p:spPr>
              <a:xfrm>
                <a:off x="9922360" y="3199622"/>
                <a:ext cx="316800" cy="101664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61" name="דיו 260">
                <a:extLst>
                  <a:ext uri="{FF2B5EF4-FFF2-40B4-BE49-F238E27FC236}">
                    <a16:creationId xmlns:a16="http://schemas.microsoft.com/office/drawing/2014/main" id="{2349A4C5-2349-7CF5-51D5-CCFC2FC61A1A}"/>
                  </a:ext>
                </a:extLst>
              </p14:cNvPr>
              <p14:cNvContentPartPr/>
              <p14:nvPr/>
            </p14:nvContentPartPr>
            <p14:xfrm>
              <a:off x="10199200" y="3326342"/>
              <a:ext cx="189000" cy="783000"/>
            </p14:xfrm>
          </p:contentPart>
        </mc:Choice>
        <mc:Fallback>
          <p:pic>
            <p:nvPicPr>
              <p:cNvPr id="261" name="דיו 260">
                <a:extLst>
                  <a:ext uri="{FF2B5EF4-FFF2-40B4-BE49-F238E27FC236}">
                    <a16:creationId xmlns:a16="http://schemas.microsoft.com/office/drawing/2014/main" id="{2349A4C5-2349-7CF5-51D5-CCFC2FC61A1A}"/>
                  </a:ext>
                </a:extLst>
              </p:cNvPr>
              <p:cNvPicPr/>
              <p:nvPr/>
            </p:nvPicPr>
            <p:blipFill>
              <a:blip r:embed="rId361"/>
              <a:stretch>
                <a:fillRect/>
              </a:stretch>
            </p:blipFill>
            <p:spPr>
              <a:xfrm>
                <a:off x="10145200" y="3218342"/>
                <a:ext cx="296640" cy="99864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62" name="דיו 261">
                <a:extLst>
                  <a:ext uri="{FF2B5EF4-FFF2-40B4-BE49-F238E27FC236}">
                    <a16:creationId xmlns:a16="http://schemas.microsoft.com/office/drawing/2014/main" id="{93777D10-1274-1A67-6823-AF7140C736EA}"/>
                  </a:ext>
                </a:extLst>
              </p14:cNvPr>
              <p14:cNvContentPartPr/>
              <p14:nvPr/>
            </p14:nvContentPartPr>
            <p14:xfrm>
              <a:off x="2784640" y="3277022"/>
              <a:ext cx="97560" cy="775800"/>
            </p14:xfrm>
          </p:contentPart>
        </mc:Choice>
        <mc:Fallback>
          <p:pic>
            <p:nvPicPr>
              <p:cNvPr id="262" name="דיו 261">
                <a:extLst>
                  <a:ext uri="{FF2B5EF4-FFF2-40B4-BE49-F238E27FC236}">
                    <a16:creationId xmlns:a16="http://schemas.microsoft.com/office/drawing/2014/main" id="{93777D10-1274-1A67-6823-AF7140C736EA}"/>
                  </a:ext>
                </a:extLst>
              </p:cNvPr>
              <p:cNvPicPr/>
              <p:nvPr/>
            </p:nvPicPr>
            <p:blipFill>
              <a:blip r:embed="rId363"/>
              <a:stretch>
                <a:fillRect/>
              </a:stretch>
            </p:blipFill>
            <p:spPr>
              <a:xfrm>
                <a:off x="2731000" y="3169022"/>
                <a:ext cx="205200" cy="991440"/>
              </a:xfrm>
              <a:prstGeom prst="rect">
                <a:avLst/>
              </a:prstGeom>
            </p:spPr>
          </p:pic>
        </mc:Fallback>
      </mc:AlternateContent>
      <p:grpSp>
        <p:nvGrpSpPr>
          <p:cNvPr id="267" name="קבוצה 266">
            <a:extLst>
              <a:ext uri="{FF2B5EF4-FFF2-40B4-BE49-F238E27FC236}">
                <a16:creationId xmlns:a16="http://schemas.microsoft.com/office/drawing/2014/main" id="{2E0CEFC6-9E33-DFEA-CAF3-D027FF467F0D}"/>
              </a:ext>
            </a:extLst>
          </p:cNvPr>
          <p:cNvGrpSpPr/>
          <p:nvPr/>
        </p:nvGrpSpPr>
        <p:grpSpPr>
          <a:xfrm>
            <a:off x="2763040" y="4287182"/>
            <a:ext cx="642960" cy="578520"/>
            <a:chOff x="2763040" y="4287182"/>
            <a:chExt cx="642960" cy="578520"/>
          </a:xfrm>
        </p:grpSpPr>
        <mc:AlternateContent xmlns:mc="http://schemas.openxmlformats.org/markup-compatibility/2006">
          <mc:Choice xmlns:p14="http://schemas.microsoft.com/office/powerpoint/2010/main" Requires="p14">
            <p:contentPart p14:bwMode="auto" r:id="rId364">
              <p14:nvContentPartPr>
                <p14:cNvPr id="263" name="דיו 262">
                  <a:extLst>
                    <a:ext uri="{FF2B5EF4-FFF2-40B4-BE49-F238E27FC236}">
                      <a16:creationId xmlns:a16="http://schemas.microsoft.com/office/drawing/2014/main" id="{9B12B5C3-818B-BC5E-D0A6-201058863ADA}"/>
                    </a:ext>
                  </a:extLst>
                </p14:cNvPr>
                <p14:cNvContentPartPr/>
                <p14:nvPr/>
              </p14:nvContentPartPr>
              <p14:xfrm>
                <a:off x="3248320" y="4453862"/>
                <a:ext cx="157680" cy="303840"/>
              </p14:xfrm>
            </p:contentPart>
          </mc:Choice>
          <mc:Fallback>
            <p:pic>
              <p:nvPicPr>
                <p:cNvPr id="263" name="דיו 262">
                  <a:extLst>
                    <a:ext uri="{FF2B5EF4-FFF2-40B4-BE49-F238E27FC236}">
                      <a16:creationId xmlns:a16="http://schemas.microsoft.com/office/drawing/2014/main" id="{9B12B5C3-818B-BC5E-D0A6-201058863ADA}"/>
                    </a:ext>
                  </a:extLst>
                </p:cNvPr>
                <p:cNvPicPr/>
                <p:nvPr/>
              </p:nvPicPr>
              <p:blipFill>
                <a:blip r:embed="rId365"/>
                <a:stretch>
                  <a:fillRect/>
                </a:stretch>
              </p:blipFill>
              <p:spPr>
                <a:xfrm>
                  <a:off x="3239680" y="4444862"/>
                  <a:ext cx="17532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64" name="דיו 263">
                  <a:extLst>
                    <a:ext uri="{FF2B5EF4-FFF2-40B4-BE49-F238E27FC236}">
                      <a16:creationId xmlns:a16="http://schemas.microsoft.com/office/drawing/2014/main" id="{B447711C-97A3-9F88-8891-5923118CCE1C}"/>
                    </a:ext>
                  </a:extLst>
                </p14:cNvPr>
                <p14:cNvContentPartPr/>
                <p14:nvPr/>
              </p14:nvContentPartPr>
              <p14:xfrm>
                <a:off x="3048880" y="4538822"/>
                <a:ext cx="139320" cy="326880"/>
              </p14:xfrm>
            </p:contentPart>
          </mc:Choice>
          <mc:Fallback>
            <p:pic>
              <p:nvPicPr>
                <p:cNvPr id="264" name="דיו 263">
                  <a:extLst>
                    <a:ext uri="{FF2B5EF4-FFF2-40B4-BE49-F238E27FC236}">
                      <a16:creationId xmlns:a16="http://schemas.microsoft.com/office/drawing/2014/main" id="{B447711C-97A3-9F88-8891-5923118CCE1C}"/>
                    </a:ext>
                  </a:extLst>
                </p:cNvPr>
                <p:cNvPicPr/>
                <p:nvPr/>
              </p:nvPicPr>
              <p:blipFill>
                <a:blip r:embed="rId367"/>
                <a:stretch>
                  <a:fillRect/>
                </a:stretch>
              </p:blipFill>
              <p:spPr>
                <a:xfrm>
                  <a:off x="3040240" y="4530182"/>
                  <a:ext cx="15696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65" name="דיו 264">
                  <a:extLst>
                    <a:ext uri="{FF2B5EF4-FFF2-40B4-BE49-F238E27FC236}">
                      <a16:creationId xmlns:a16="http://schemas.microsoft.com/office/drawing/2014/main" id="{75B94994-9CA6-BF76-4407-F51C15DB82BE}"/>
                    </a:ext>
                  </a:extLst>
                </p14:cNvPr>
                <p14:cNvContentPartPr/>
                <p14:nvPr/>
              </p14:nvContentPartPr>
              <p14:xfrm>
                <a:off x="2854840" y="4371062"/>
                <a:ext cx="151200" cy="360360"/>
              </p14:xfrm>
            </p:contentPart>
          </mc:Choice>
          <mc:Fallback>
            <p:pic>
              <p:nvPicPr>
                <p:cNvPr id="265" name="דיו 264">
                  <a:extLst>
                    <a:ext uri="{FF2B5EF4-FFF2-40B4-BE49-F238E27FC236}">
                      <a16:creationId xmlns:a16="http://schemas.microsoft.com/office/drawing/2014/main" id="{75B94994-9CA6-BF76-4407-F51C15DB82BE}"/>
                    </a:ext>
                  </a:extLst>
                </p:cNvPr>
                <p:cNvPicPr/>
                <p:nvPr/>
              </p:nvPicPr>
              <p:blipFill>
                <a:blip r:embed="rId369"/>
                <a:stretch>
                  <a:fillRect/>
                </a:stretch>
              </p:blipFill>
              <p:spPr>
                <a:xfrm>
                  <a:off x="2846200" y="4362062"/>
                  <a:ext cx="168840" cy="37800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66" name="דיו 265">
                  <a:extLst>
                    <a:ext uri="{FF2B5EF4-FFF2-40B4-BE49-F238E27FC236}">
                      <a16:creationId xmlns:a16="http://schemas.microsoft.com/office/drawing/2014/main" id="{30E6DEB0-34B3-4592-7DFD-D9F1FDDAFF0B}"/>
                    </a:ext>
                  </a:extLst>
                </p14:cNvPr>
                <p14:cNvContentPartPr/>
                <p14:nvPr/>
              </p14:nvContentPartPr>
              <p14:xfrm>
                <a:off x="2763040" y="4287182"/>
                <a:ext cx="73800" cy="426240"/>
              </p14:xfrm>
            </p:contentPart>
          </mc:Choice>
          <mc:Fallback>
            <p:pic>
              <p:nvPicPr>
                <p:cNvPr id="266" name="דיו 265">
                  <a:extLst>
                    <a:ext uri="{FF2B5EF4-FFF2-40B4-BE49-F238E27FC236}">
                      <a16:creationId xmlns:a16="http://schemas.microsoft.com/office/drawing/2014/main" id="{30E6DEB0-34B3-4592-7DFD-D9F1FDDAFF0B}"/>
                    </a:ext>
                  </a:extLst>
                </p:cNvPr>
                <p:cNvPicPr/>
                <p:nvPr/>
              </p:nvPicPr>
              <p:blipFill>
                <a:blip r:embed="rId371"/>
                <a:stretch>
                  <a:fillRect/>
                </a:stretch>
              </p:blipFill>
              <p:spPr>
                <a:xfrm>
                  <a:off x="2754040" y="4278542"/>
                  <a:ext cx="91440" cy="443880"/>
                </a:xfrm>
                <a:prstGeom prst="rect">
                  <a:avLst/>
                </a:prstGeom>
              </p:spPr>
            </p:pic>
          </mc:Fallback>
        </mc:AlternateContent>
      </p:grpSp>
      <p:grpSp>
        <p:nvGrpSpPr>
          <p:cNvPr id="281" name="קבוצה 280">
            <a:extLst>
              <a:ext uri="{FF2B5EF4-FFF2-40B4-BE49-F238E27FC236}">
                <a16:creationId xmlns:a16="http://schemas.microsoft.com/office/drawing/2014/main" id="{1201AECD-3985-35F2-4015-5F439A8DA703}"/>
              </a:ext>
            </a:extLst>
          </p:cNvPr>
          <p:cNvGrpSpPr/>
          <p:nvPr/>
        </p:nvGrpSpPr>
        <p:grpSpPr>
          <a:xfrm>
            <a:off x="1070320" y="4401178"/>
            <a:ext cx="970920" cy="465120"/>
            <a:chOff x="1070320" y="4401178"/>
            <a:chExt cx="970920" cy="465120"/>
          </a:xfrm>
        </p:grpSpPr>
        <mc:AlternateContent xmlns:mc="http://schemas.openxmlformats.org/markup-compatibility/2006">
          <mc:Choice xmlns:p14="http://schemas.microsoft.com/office/powerpoint/2010/main" Requires="p14">
            <p:contentPart p14:bwMode="auto" r:id="rId372">
              <p14:nvContentPartPr>
                <p14:cNvPr id="274" name="דיו 273">
                  <a:extLst>
                    <a:ext uri="{FF2B5EF4-FFF2-40B4-BE49-F238E27FC236}">
                      <a16:creationId xmlns:a16="http://schemas.microsoft.com/office/drawing/2014/main" id="{7DA8AA1C-0E3D-3FA5-C581-14B17E04F07C}"/>
                    </a:ext>
                  </a:extLst>
                </p14:cNvPr>
                <p14:cNvContentPartPr/>
                <p14:nvPr/>
              </p14:nvContentPartPr>
              <p14:xfrm>
                <a:off x="1160320" y="4401178"/>
                <a:ext cx="163440" cy="400320"/>
              </p14:xfrm>
            </p:contentPart>
          </mc:Choice>
          <mc:Fallback>
            <p:pic>
              <p:nvPicPr>
                <p:cNvPr id="274" name="דיו 273">
                  <a:extLst>
                    <a:ext uri="{FF2B5EF4-FFF2-40B4-BE49-F238E27FC236}">
                      <a16:creationId xmlns:a16="http://schemas.microsoft.com/office/drawing/2014/main" id="{7DA8AA1C-0E3D-3FA5-C581-14B17E04F07C}"/>
                    </a:ext>
                  </a:extLst>
                </p:cNvPr>
                <p:cNvPicPr/>
                <p:nvPr/>
              </p:nvPicPr>
              <p:blipFill>
                <a:blip r:embed="rId373"/>
                <a:stretch>
                  <a:fillRect/>
                </a:stretch>
              </p:blipFill>
              <p:spPr>
                <a:xfrm>
                  <a:off x="1151320" y="4392538"/>
                  <a:ext cx="181080" cy="41796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75" name="דיו 274">
                  <a:extLst>
                    <a:ext uri="{FF2B5EF4-FFF2-40B4-BE49-F238E27FC236}">
                      <a16:creationId xmlns:a16="http://schemas.microsoft.com/office/drawing/2014/main" id="{2543EBAB-AF38-6E72-B50D-3B6837F2B806}"/>
                    </a:ext>
                  </a:extLst>
                </p14:cNvPr>
                <p14:cNvContentPartPr/>
                <p14:nvPr/>
              </p14:nvContentPartPr>
              <p14:xfrm>
                <a:off x="1070320" y="4531498"/>
                <a:ext cx="167040" cy="28800"/>
              </p14:xfrm>
            </p:contentPart>
          </mc:Choice>
          <mc:Fallback>
            <p:pic>
              <p:nvPicPr>
                <p:cNvPr id="275" name="דיו 274">
                  <a:extLst>
                    <a:ext uri="{FF2B5EF4-FFF2-40B4-BE49-F238E27FC236}">
                      <a16:creationId xmlns:a16="http://schemas.microsoft.com/office/drawing/2014/main" id="{2543EBAB-AF38-6E72-B50D-3B6837F2B806}"/>
                    </a:ext>
                  </a:extLst>
                </p:cNvPr>
                <p:cNvPicPr/>
                <p:nvPr/>
              </p:nvPicPr>
              <p:blipFill>
                <a:blip r:embed="rId375"/>
                <a:stretch>
                  <a:fillRect/>
                </a:stretch>
              </p:blipFill>
              <p:spPr>
                <a:xfrm>
                  <a:off x="1061320" y="4522858"/>
                  <a:ext cx="18468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76" name="דיו 275">
                  <a:extLst>
                    <a:ext uri="{FF2B5EF4-FFF2-40B4-BE49-F238E27FC236}">
                      <a16:creationId xmlns:a16="http://schemas.microsoft.com/office/drawing/2014/main" id="{835DA522-1278-B949-EAE4-4A9554DED351}"/>
                    </a:ext>
                  </a:extLst>
                </p14:cNvPr>
                <p14:cNvContentPartPr/>
                <p14:nvPr/>
              </p14:nvContentPartPr>
              <p14:xfrm>
                <a:off x="1275520" y="4407658"/>
                <a:ext cx="167040" cy="458640"/>
              </p14:xfrm>
            </p:contentPart>
          </mc:Choice>
          <mc:Fallback>
            <p:pic>
              <p:nvPicPr>
                <p:cNvPr id="276" name="דיו 275">
                  <a:extLst>
                    <a:ext uri="{FF2B5EF4-FFF2-40B4-BE49-F238E27FC236}">
                      <a16:creationId xmlns:a16="http://schemas.microsoft.com/office/drawing/2014/main" id="{835DA522-1278-B949-EAE4-4A9554DED351}"/>
                    </a:ext>
                  </a:extLst>
                </p:cNvPr>
                <p:cNvPicPr/>
                <p:nvPr/>
              </p:nvPicPr>
              <p:blipFill>
                <a:blip r:embed="rId377"/>
                <a:stretch>
                  <a:fillRect/>
                </a:stretch>
              </p:blipFill>
              <p:spPr>
                <a:xfrm>
                  <a:off x="1266880" y="4398658"/>
                  <a:ext cx="184680" cy="47628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77" name="דיו 276">
                  <a:extLst>
                    <a:ext uri="{FF2B5EF4-FFF2-40B4-BE49-F238E27FC236}">
                      <a16:creationId xmlns:a16="http://schemas.microsoft.com/office/drawing/2014/main" id="{166371B7-7413-0EBB-007A-E617CA0F8317}"/>
                    </a:ext>
                  </a:extLst>
                </p14:cNvPr>
                <p14:cNvContentPartPr/>
                <p14:nvPr/>
              </p14:nvContentPartPr>
              <p14:xfrm>
                <a:off x="1456240" y="4445458"/>
                <a:ext cx="55440" cy="347760"/>
              </p14:xfrm>
            </p:contentPart>
          </mc:Choice>
          <mc:Fallback>
            <p:pic>
              <p:nvPicPr>
                <p:cNvPr id="277" name="דיו 276">
                  <a:extLst>
                    <a:ext uri="{FF2B5EF4-FFF2-40B4-BE49-F238E27FC236}">
                      <a16:creationId xmlns:a16="http://schemas.microsoft.com/office/drawing/2014/main" id="{166371B7-7413-0EBB-007A-E617CA0F8317}"/>
                    </a:ext>
                  </a:extLst>
                </p:cNvPr>
                <p:cNvPicPr/>
                <p:nvPr/>
              </p:nvPicPr>
              <p:blipFill>
                <a:blip r:embed="rId379"/>
                <a:stretch>
                  <a:fillRect/>
                </a:stretch>
              </p:blipFill>
              <p:spPr>
                <a:xfrm>
                  <a:off x="1447600" y="4436458"/>
                  <a:ext cx="73080" cy="36540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78" name="דיו 277">
                  <a:extLst>
                    <a:ext uri="{FF2B5EF4-FFF2-40B4-BE49-F238E27FC236}">
                      <a16:creationId xmlns:a16="http://schemas.microsoft.com/office/drawing/2014/main" id="{8ACB3B83-290E-2CF7-4B43-68356E351E37}"/>
                    </a:ext>
                  </a:extLst>
                </p14:cNvPr>
                <p14:cNvContentPartPr/>
                <p14:nvPr/>
              </p14:nvContentPartPr>
              <p14:xfrm>
                <a:off x="1599880" y="4469578"/>
                <a:ext cx="144000" cy="201240"/>
              </p14:xfrm>
            </p:contentPart>
          </mc:Choice>
          <mc:Fallback>
            <p:pic>
              <p:nvPicPr>
                <p:cNvPr id="278" name="דיו 277">
                  <a:extLst>
                    <a:ext uri="{FF2B5EF4-FFF2-40B4-BE49-F238E27FC236}">
                      <a16:creationId xmlns:a16="http://schemas.microsoft.com/office/drawing/2014/main" id="{8ACB3B83-290E-2CF7-4B43-68356E351E37}"/>
                    </a:ext>
                  </a:extLst>
                </p:cNvPr>
                <p:cNvPicPr/>
                <p:nvPr/>
              </p:nvPicPr>
              <p:blipFill>
                <a:blip r:embed="rId381"/>
                <a:stretch>
                  <a:fillRect/>
                </a:stretch>
              </p:blipFill>
              <p:spPr>
                <a:xfrm>
                  <a:off x="1590880" y="4460578"/>
                  <a:ext cx="16164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79" name="דיו 278">
                  <a:extLst>
                    <a:ext uri="{FF2B5EF4-FFF2-40B4-BE49-F238E27FC236}">
                      <a16:creationId xmlns:a16="http://schemas.microsoft.com/office/drawing/2014/main" id="{21D7E9FB-BBAB-4D0E-33F9-5ABACD7B5CA8}"/>
                    </a:ext>
                  </a:extLst>
                </p14:cNvPr>
                <p14:cNvContentPartPr/>
                <p14:nvPr/>
              </p14:nvContentPartPr>
              <p14:xfrm>
                <a:off x="1827400" y="4554538"/>
                <a:ext cx="58680" cy="6480"/>
              </p14:xfrm>
            </p:contentPart>
          </mc:Choice>
          <mc:Fallback>
            <p:pic>
              <p:nvPicPr>
                <p:cNvPr id="279" name="דיו 278">
                  <a:extLst>
                    <a:ext uri="{FF2B5EF4-FFF2-40B4-BE49-F238E27FC236}">
                      <a16:creationId xmlns:a16="http://schemas.microsoft.com/office/drawing/2014/main" id="{21D7E9FB-BBAB-4D0E-33F9-5ABACD7B5CA8}"/>
                    </a:ext>
                  </a:extLst>
                </p:cNvPr>
                <p:cNvPicPr/>
                <p:nvPr/>
              </p:nvPicPr>
              <p:blipFill>
                <a:blip r:embed="rId383"/>
                <a:stretch>
                  <a:fillRect/>
                </a:stretch>
              </p:blipFill>
              <p:spPr>
                <a:xfrm>
                  <a:off x="1818760" y="4545898"/>
                  <a:ext cx="7632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80" name="דיו 279">
                  <a:extLst>
                    <a:ext uri="{FF2B5EF4-FFF2-40B4-BE49-F238E27FC236}">
                      <a16:creationId xmlns:a16="http://schemas.microsoft.com/office/drawing/2014/main" id="{F6656B38-A530-228F-A5EB-75C12E1A2499}"/>
                    </a:ext>
                  </a:extLst>
                </p14:cNvPr>
                <p14:cNvContentPartPr/>
                <p14:nvPr/>
              </p14:nvContentPartPr>
              <p14:xfrm>
                <a:off x="1986160" y="4489378"/>
                <a:ext cx="55080" cy="184320"/>
              </p14:xfrm>
            </p:contentPart>
          </mc:Choice>
          <mc:Fallback>
            <p:pic>
              <p:nvPicPr>
                <p:cNvPr id="280" name="דיו 279">
                  <a:extLst>
                    <a:ext uri="{FF2B5EF4-FFF2-40B4-BE49-F238E27FC236}">
                      <a16:creationId xmlns:a16="http://schemas.microsoft.com/office/drawing/2014/main" id="{F6656B38-A530-228F-A5EB-75C12E1A2499}"/>
                    </a:ext>
                  </a:extLst>
                </p:cNvPr>
                <p:cNvPicPr/>
                <p:nvPr/>
              </p:nvPicPr>
              <p:blipFill>
                <a:blip r:embed="rId385"/>
                <a:stretch>
                  <a:fillRect/>
                </a:stretch>
              </p:blipFill>
              <p:spPr>
                <a:xfrm>
                  <a:off x="1977160" y="4480378"/>
                  <a:ext cx="72720" cy="201960"/>
                </a:xfrm>
                <a:prstGeom prst="rect">
                  <a:avLst/>
                </a:prstGeom>
              </p:spPr>
            </p:pic>
          </mc:Fallback>
        </mc:AlternateContent>
      </p:grpSp>
      <p:grpSp>
        <p:nvGrpSpPr>
          <p:cNvPr id="294" name="קבוצה 293">
            <a:extLst>
              <a:ext uri="{FF2B5EF4-FFF2-40B4-BE49-F238E27FC236}">
                <a16:creationId xmlns:a16="http://schemas.microsoft.com/office/drawing/2014/main" id="{6B57167A-4EE9-A994-176C-5010969DB7C1}"/>
              </a:ext>
            </a:extLst>
          </p:cNvPr>
          <p:cNvGrpSpPr/>
          <p:nvPr/>
        </p:nvGrpSpPr>
        <p:grpSpPr>
          <a:xfrm>
            <a:off x="6549880" y="2774338"/>
            <a:ext cx="751680" cy="887400"/>
            <a:chOff x="6549880" y="2774338"/>
            <a:chExt cx="751680" cy="887400"/>
          </a:xfrm>
        </p:grpSpPr>
        <mc:AlternateContent xmlns:mc="http://schemas.openxmlformats.org/markup-compatibility/2006">
          <mc:Choice xmlns:p14="http://schemas.microsoft.com/office/powerpoint/2010/main" Requires="p14">
            <p:contentPart p14:bwMode="auto" r:id="rId386">
              <p14:nvContentPartPr>
                <p14:cNvPr id="282" name="דיו 281">
                  <a:extLst>
                    <a:ext uri="{FF2B5EF4-FFF2-40B4-BE49-F238E27FC236}">
                      <a16:creationId xmlns:a16="http://schemas.microsoft.com/office/drawing/2014/main" id="{450148C1-2410-9655-618F-209F2256CF33}"/>
                    </a:ext>
                  </a:extLst>
                </p14:cNvPr>
                <p14:cNvContentPartPr/>
                <p14:nvPr/>
              </p14:nvContentPartPr>
              <p14:xfrm>
                <a:off x="6549880" y="3291658"/>
                <a:ext cx="271080" cy="370080"/>
              </p14:xfrm>
            </p:contentPart>
          </mc:Choice>
          <mc:Fallback>
            <p:pic>
              <p:nvPicPr>
                <p:cNvPr id="282" name="דיו 281">
                  <a:extLst>
                    <a:ext uri="{FF2B5EF4-FFF2-40B4-BE49-F238E27FC236}">
                      <a16:creationId xmlns:a16="http://schemas.microsoft.com/office/drawing/2014/main" id="{450148C1-2410-9655-618F-209F2256CF33}"/>
                    </a:ext>
                  </a:extLst>
                </p:cNvPr>
                <p:cNvPicPr/>
                <p:nvPr/>
              </p:nvPicPr>
              <p:blipFill>
                <a:blip r:embed="rId387"/>
                <a:stretch>
                  <a:fillRect/>
                </a:stretch>
              </p:blipFill>
              <p:spPr>
                <a:xfrm>
                  <a:off x="6541240" y="3282658"/>
                  <a:ext cx="288720" cy="38772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83" name="דיו 282">
                  <a:extLst>
                    <a:ext uri="{FF2B5EF4-FFF2-40B4-BE49-F238E27FC236}">
                      <a16:creationId xmlns:a16="http://schemas.microsoft.com/office/drawing/2014/main" id="{324E45B1-1E65-1235-2C58-E0E63ED407E1}"/>
                    </a:ext>
                  </a:extLst>
                </p14:cNvPr>
                <p14:cNvContentPartPr/>
                <p14:nvPr/>
              </p14:nvContentPartPr>
              <p14:xfrm>
                <a:off x="7113280" y="2829778"/>
                <a:ext cx="188280" cy="311040"/>
              </p14:xfrm>
            </p:contentPart>
          </mc:Choice>
          <mc:Fallback>
            <p:pic>
              <p:nvPicPr>
                <p:cNvPr id="283" name="דיו 282">
                  <a:extLst>
                    <a:ext uri="{FF2B5EF4-FFF2-40B4-BE49-F238E27FC236}">
                      <a16:creationId xmlns:a16="http://schemas.microsoft.com/office/drawing/2014/main" id="{324E45B1-1E65-1235-2C58-E0E63ED407E1}"/>
                    </a:ext>
                  </a:extLst>
                </p:cNvPr>
                <p:cNvPicPr/>
                <p:nvPr/>
              </p:nvPicPr>
              <p:blipFill>
                <a:blip r:embed="rId389"/>
                <a:stretch>
                  <a:fillRect/>
                </a:stretch>
              </p:blipFill>
              <p:spPr>
                <a:xfrm>
                  <a:off x="7104640" y="2820778"/>
                  <a:ext cx="20592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84" name="דיו 283">
                  <a:extLst>
                    <a:ext uri="{FF2B5EF4-FFF2-40B4-BE49-F238E27FC236}">
                      <a16:creationId xmlns:a16="http://schemas.microsoft.com/office/drawing/2014/main" id="{A02C0D2C-A9E4-8AF6-429F-229CDC69BA52}"/>
                    </a:ext>
                  </a:extLst>
                </p14:cNvPr>
                <p14:cNvContentPartPr/>
                <p14:nvPr/>
              </p14:nvContentPartPr>
              <p14:xfrm>
                <a:off x="6962800" y="2918698"/>
                <a:ext cx="99360" cy="358200"/>
              </p14:xfrm>
            </p:contentPart>
          </mc:Choice>
          <mc:Fallback>
            <p:pic>
              <p:nvPicPr>
                <p:cNvPr id="284" name="דיו 283">
                  <a:extLst>
                    <a:ext uri="{FF2B5EF4-FFF2-40B4-BE49-F238E27FC236}">
                      <a16:creationId xmlns:a16="http://schemas.microsoft.com/office/drawing/2014/main" id="{A02C0D2C-A9E4-8AF6-429F-229CDC69BA52}"/>
                    </a:ext>
                  </a:extLst>
                </p:cNvPr>
                <p:cNvPicPr/>
                <p:nvPr/>
              </p:nvPicPr>
              <p:blipFill>
                <a:blip r:embed="rId391"/>
                <a:stretch>
                  <a:fillRect/>
                </a:stretch>
              </p:blipFill>
              <p:spPr>
                <a:xfrm>
                  <a:off x="6954160" y="2910058"/>
                  <a:ext cx="117000" cy="37584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85" name="דיו 284">
                  <a:extLst>
                    <a:ext uri="{FF2B5EF4-FFF2-40B4-BE49-F238E27FC236}">
                      <a16:creationId xmlns:a16="http://schemas.microsoft.com/office/drawing/2014/main" id="{6D39FF5C-2C45-6805-2AA1-239D673E94F0}"/>
                    </a:ext>
                  </a:extLst>
                </p14:cNvPr>
                <p14:cNvContentPartPr/>
                <p14:nvPr/>
              </p14:nvContentPartPr>
              <p14:xfrm>
                <a:off x="6769120" y="2826538"/>
                <a:ext cx="174240" cy="338400"/>
              </p14:xfrm>
            </p:contentPart>
          </mc:Choice>
          <mc:Fallback>
            <p:pic>
              <p:nvPicPr>
                <p:cNvPr id="285" name="דיו 284">
                  <a:extLst>
                    <a:ext uri="{FF2B5EF4-FFF2-40B4-BE49-F238E27FC236}">
                      <a16:creationId xmlns:a16="http://schemas.microsoft.com/office/drawing/2014/main" id="{6D39FF5C-2C45-6805-2AA1-239D673E94F0}"/>
                    </a:ext>
                  </a:extLst>
                </p:cNvPr>
                <p:cNvPicPr/>
                <p:nvPr/>
              </p:nvPicPr>
              <p:blipFill>
                <a:blip r:embed="rId393"/>
                <a:stretch>
                  <a:fillRect/>
                </a:stretch>
              </p:blipFill>
              <p:spPr>
                <a:xfrm>
                  <a:off x="6760480" y="2817538"/>
                  <a:ext cx="191880" cy="35604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86" name="דיו 285">
                  <a:extLst>
                    <a:ext uri="{FF2B5EF4-FFF2-40B4-BE49-F238E27FC236}">
                      <a16:creationId xmlns:a16="http://schemas.microsoft.com/office/drawing/2014/main" id="{F8545760-E27E-5EA6-23F4-1840A3296918}"/>
                    </a:ext>
                  </a:extLst>
                </p14:cNvPr>
                <p14:cNvContentPartPr/>
                <p14:nvPr/>
              </p14:nvContentPartPr>
              <p14:xfrm>
                <a:off x="6697840" y="2774338"/>
                <a:ext cx="146520" cy="385560"/>
              </p14:xfrm>
            </p:contentPart>
          </mc:Choice>
          <mc:Fallback>
            <p:pic>
              <p:nvPicPr>
                <p:cNvPr id="286" name="דיו 285">
                  <a:extLst>
                    <a:ext uri="{FF2B5EF4-FFF2-40B4-BE49-F238E27FC236}">
                      <a16:creationId xmlns:a16="http://schemas.microsoft.com/office/drawing/2014/main" id="{F8545760-E27E-5EA6-23F4-1840A3296918}"/>
                    </a:ext>
                  </a:extLst>
                </p:cNvPr>
                <p:cNvPicPr/>
                <p:nvPr/>
              </p:nvPicPr>
              <p:blipFill>
                <a:blip r:embed="rId395"/>
                <a:stretch>
                  <a:fillRect/>
                </a:stretch>
              </p:blipFill>
              <p:spPr>
                <a:xfrm>
                  <a:off x="6689200" y="2765338"/>
                  <a:ext cx="164160" cy="403200"/>
                </a:xfrm>
                <a:prstGeom prst="rect">
                  <a:avLst/>
                </a:prstGeom>
              </p:spPr>
            </p:pic>
          </mc:Fallback>
        </mc:AlternateContent>
      </p:grpSp>
      <p:grpSp>
        <p:nvGrpSpPr>
          <p:cNvPr id="293" name="קבוצה 292">
            <a:extLst>
              <a:ext uri="{FF2B5EF4-FFF2-40B4-BE49-F238E27FC236}">
                <a16:creationId xmlns:a16="http://schemas.microsoft.com/office/drawing/2014/main" id="{16A2EE81-45D5-1A51-E220-4B7543AA6D20}"/>
              </a:ext>
            </a:extLst>
          </p:cNvPr>
          <p:cNvGrpSpPr/>
          <p:nvPr/>
        </p:nvGrpSpPr>
        <p:grpSpPr>
          <a:xfrm>
            <a:off x="9838480" y="2685418"/>
            <a:ext cx="761040" cy="722160"/>
            <a:chOff x="9838480" y="2685418"/>
            <a:chExt cx="761040" cy="722160"/>
          </a:xfrm>
        </p:grpSpPr>
        <mc:AlternateContent xmlns:mc="http://schemas.openxmlformats.org/markup-compatibility/2006">
          <mc:Choice xmlns:p14="http://schemas.microsoft.com/office/powerpoint/2010/main" Requires="p14">
            <p:contentPart p14:bwMode="auto" r:id="rId396">
              <p14:nvContentPartPr>
                <p14:cNvPr id="287" name="דיו 286">
                  <a:extLst>
                    <a:ext uri="{FF2B5EF4-FFF2-40B4-BE49-F238E27FC236}">
                      <a16:creationId xmlns:a16="http://schemas.microsoft.com/office/drawing/2014/main" id="{B955F243-2F36-F396-2740-58B6F161DBBD}"/>
                    </a:ext>
                  </a:extLst>
                </p14:cNvPr>
                <p14:cNvContentPartPr/>
                <p14:nvPr/>
              </p14:nvContentPartPr>
              <p14:xfrm>
                <a:off x="10026400" y="2986378"/>
                <a:ext cx="255960" cy="421200"/>
              </p14:xfrm>
            </p:contentPart>
          </mc:Choice>
          <mc:Fallback>
            <p:pic>
              <p:nvPicPr>
                <p:cNvPr id="287" name="דיו 286">
                  <a:extLst>
                    <a:ext uri="{FF2B5EF4-FFF2-40B4-BE49-F238E27FC236}">
                      <a16:creationId xmlns:a16="http://schemas.microsoft.com/office/drawing/2014/main" id="{B955F243-2F36-F396-2740-58B6F161DBBD}"/>
                    </a:ext>
                  </a:extLst>
                </p:cNvPr>
                <p:cNvPicPr/>
                <p:nvPr/>
              </p:nvPicPr>
              <p:blipFill>
                <a:blip r:embed="rId397"/>
                <a:stretch>
                  <a:fillRect/>
                </a:stretch>
              </p:blipFill>
              <p:spPr>
                <a:xfrm>
                  <a:off x="10017760" y="2977378"/>
                  <a:ext cx="273600" cy="43884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88" name="דיו 287">
                  <a:extLst>
                    <a:ext uri="{FF2B5EF4-FFF2-40B4-BE49-F238E27FC236}">
                      <a16:creationId xmlns:a16="http://schemas.microsoft.com/office/drawing/2014/main" id="{734CCA3C-C3A0-D8BB-B098-241AB61C071F}"/>
                    </a:ext>
                  </a:extLst>
                </p14:cNvPr>
                <p14:cNvContentPartPr/>
                <p14:nvPr/>
              </p14:nvContentPartPr>
              <p14:xfrm>
                <a:off x="10448680" y="2752018"/>
                <a:ext cx="150840" cy="171360"/>
              </p14:xfrm>
            </p:contentPart>
          </mc:Choice>
          <mc:Fallback>
            <p:pic>
              <p:nvPicPr>
                <p:cNvPr id="288" name="דיו 287">
                  <a:extLst>
                    <a:ext uri="{FF2B5EF4-FFF2-40B4-BE49-F238E27FC236}">
                      <a16:creationId xmlns:a16="http://schemas.microsoft.com/office/drawing/2014/main" id="{734CCA3C-C3A0-D8BB-B098-241AB61C071F}"/>
                    </a:ext>
                  </a:extLst>
                </p:cNvPr>
                <p:cNvPicPr/>
                <p:nvPr/>
              </p:nvPicPr>
              <p:blipFill>
                <a:blip r:embed="rId399"/>
                <a:stretch>
                  <a:fillRect/>
                </a:stretch>
              </p:blipFill>
              <p:spPr>
                <a:xfrm>
                  <a:off x="10440040" y="2743018"/>
                  <a:ext cx="16848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89" name="דיו 288">
                  <a:extLst>
                    <a:ext uri="{FF2B5EF4-FFF2-40B4-BE49-F238E27FC236}">
                      <a16:creationId xmlns:a16="http://schemas.microsoft.com/office/drawing/2014/main" id="{AC7ED181-56EF-37CB-3A89-E95C1D30D802}"/>
                    </a:ext>
                  </a:extLst>
                </p14:cNvPr>
                <p14:cNvContentPartPr/>
                <p14:nvPr/>
              </p14:nvContentPartPr>
              <p14:xfrm>
                <a:off x="10311160" y="2787658"/>
                <a:ext cx="77400" cy="238680"/>
              </p14:xfrm>
            </p:contentPart>
          </mc:Choice>
          <mc:Fallback>
            <p:pic>
              <p:nvPicPr>
                <p:cNvPr id="289" name="דיו 288">
                  <a:extLst>
                    <a:ext uri="{FF2B5EF4-FFF2-40B4-BE49-F238E27FC236}">
                      <a16:creationId xmlns:a16="http://schemas.microsoft.com/office/drawing/2014/main" id="{AC7ED181-56EF-37CB-3A89-E95C1D30D802}"/>
                    </a:ext>
                  </a:extLst>
                </p:cNvPr>
                <p:cNvPicPr/>
                <p:nvPr/>
              </p:nvPicPr>
              <p:blipFill>
                <a:blip r:embed="rId401"/>
                <a:stretch>
                  <a:fillRect/>
                </a:stretch>
              </p:blipFill>
              <p:spPr>
                <a:xfrm>
                  <a:off x="10302160" y="2778658"/>
                  <a:ext cx="9504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90" name="דיו 289">
                  <a:extLst>
                    <a:ext uri="{FF2B5EF4-FFF2-40B4-BE49-F238E27FC236}">
                      <a16:creationId xmlns:a16="http://schemas.microsoft.com/office/drawing/2014/main" id="{F2CDBA60-4B33-6DB1-3A4E-DC3826DFDA00}"/>
                    </a:ext>
                  </a:extLst>
                </p14:cNvPr>
                <p14:cNvContentPartPr/>
                <p14:nvPr/>
              </p14:nvContentPartPr>
              <p14:xfrm>
                <a:off x="10061320" y="2692978"/>
                <a:ext cx="187920" cy="301680"/>
              </p14:xfrm>
            </p:contentPart>
          </mc:Choice>
          <mc:Fallback>
            <p:pic>
              <p:nvPicPr>
                <p:cNvPr id="290" name="דיו 289">
                  <a:extLst>
                    <a:ext uri="{FF2B5EF4-FFF2-40B4-BE49-F238E27FC236}">
                      <a16:creationId xmlns:a16="http://schemas.microsoft.com/office/drawing/2014/main" id="{F2CDBA60-4B33-6DB1-3A4E-DC3826DFDA00}"/>
                    </a:ext>
                  </a:extLst>
                </p:cNvPr>
                <p:cNvPicPr/>
                <p:nvPr/>
              </p:nvPicPr>
              <p:blipFill>
                <a:blip r:embed="rId403"/>
                <a:stretch>
                  <a:fillRect/>
                </a:stretch>
              </p:blipFill>
              <p:spPr>
                <a:xfrm>
                  <a:off x="10052680" y="2684338"/>
                  <a:ext cx="20556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91" name="דיו 290">
                  <a:extLst>
                    <a:ext uri="{FF2B5EF4-FFF2-40B4-BE49-F238E27FC236}">
                      <a16:creationId xmlns:a16="http://schemas.microsoft.com/office/drawing/2014/main" id="{CE28CA1B-36DB-6952-3695-00C0C6FA4F2F}"/>
                    </a:ext>
                  </a:extLst>
                </p14:cNvPr>
                <p14:cNvContentPartPr/>
                <p14:nvPr/>
              </p14:nvContentPartPr>
              <p14:xfrm>
                <a:off x="10015960" y="2685418"/>
                <a:ext cx="125280" cy="314640"/>
              </p14:xfrm>
            </p:contentPart>
          </mc:Choice>
          <mc:Fallback>
            <p:pic>
              <p:nvPicPr>
                <p:cNvPr id="291" name="דיו 290">
                  <a:extLst>
                    <a:ext uri="{FF2B5EF4-FFF2-40B4-BE49-F238E27FC236}">
                      <a16:creationId xmlns:a16="http://schemas.microsoft.com/office/drawing/2014/main" id="{CE28CA1B-36DB-6952-3695-00C0C6FA4F2F}"/>
                    </a:ext>
                  </a:extLst>
                </p:cNvPr>
                <p:cNvPicPr/>
                <p:nvPr/>
              </p:nvPicPr>
              <p:blipFill>
                <a:blip r:embed="rId405"/>
                <a:stretch>
                  <a:fillRect/>
                </a:stretch>
              </p:blipFill>
              <p:spPr>
                <a:xfrm>
                  <a:off x="10006960" y="2676418"/>
                  <a:ext cx="14292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92" name="דיו 291">
                  <a:extLst>
                    <a:ext uri="{FF2B5EF4-FFF2-40B4-BE49-F238E27FC236}">
                      <a16:creationId xmlns:a16="http://schemas.microsoft.com/office/drawing/2014/main" id="{FA7C548A-7820-C040-CEEB-4BD0F0FD6379}"/>
                    </a:ext>
                  </a:extLst>
                </p14:cNvPr>
                <p14:cNvContentPartPr/>
                <p14:nvPr/>
              </p14:nvContentPartPr>
              <p14:xfrm>
                <a:off x="9838480" y="2989258"/>
                <a:ext cx="16560" cy="9720"/>
              </p14:xfrm>
            </p:contentPart>
          </mc:Choice>
          <mc:Fallback>
            <p:pic>
              <p:nvPicPr>
                <p:cNvPr id="292" name="דיו 291">
                  <a:extLst>
                    <a:ext uri="{FF2B5EF4-FFF2-40B4-BE49-F238E27FC236}">
                      <a16:creationId xmlns:a16="http://schemas.microsoft.com/office/drawing/2014/main" id="{FA7C548A-7820-C040-CEEB-4BD0F0FD6379}"/>
                    </a:ext>
                  </a:extLst>
                </p:cNvPr>
                <p:cNvPicPr/>
                <p:nvPr/>
              </p:nvPicPr>
              <p:blipFill>
                <a:blip r:embed="rId407"/>
                <a:stretch>
                  <a:fillRect/>
                </a:stretch>
              </p:blipFill>
              <p:spPr>
                <a:xfrm>
                  <a:off x="9829840" y="2980258"/>
                  <a:ext cx="34200" cy="27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08">
            <p14:nvContentPartPr>
              <p14:cNvPr id="295" name="דיו 294">
                <a:extLst>
                  <a:ext uri="{FF2B5EF4-FFF2-40B4-BE49-F238E27FC236}">
                    <a16:creationId xmlns:a16="http://schemas.microsoft.com/office/drawing/2014/main" id="{938B4607-A993-8BFB-42D5-2D30E6954B9D}"/>
                  </a:ext>
                </a:extLst>
              </p14:cNvPr>
              <p14:cNvContentPartPr/>
              <p14:nvPr/>
            </p14:nvContentPartPr>
            <p14:xfrm>
              <a:off x="4036000" y="2395022"/>
              <a:ext cx="4063320" cy="174960"/>
            </p14:xfrm>
          </p:contentPart>
        </mc:Choice>
        <mc:Fallback>
          <p:pic>
            <p:nvPicPr>
              <p:cNvPr id="295" name="דיו 294">
                <a:extLst>
                  <a:ext uri="{FF2B5EF4-FFF2-40B4-BE49-F238E27FC236}">
                    <a16:creationId xmlns:a16="http://schemas.microsoft.com/office/drawing/2014/main" id="{938B4607-A993-8BFB-42D5-2D30E6954B9D}"/>
                  </a:ext>
                </a:extLst>
              </p:cNvPr>
              <p:cNvPicPr/>
              <p:nvPr/>
            </p:nvPicPr>
            <p:blipFill>
              <a:blip r:embed="rId409"/>
              <a:stretch>
                <a:fillRect/>
              </a:stretch>
            </p:blipFill>
            <p:spPr>
              <a:xfrm>
                <a:off x="3982000" y="2287022"/>
                <a:ext cx="4170960" cy="390600"/>
              </a:xfrm>
              <a:prstGeom prst="rect">
                <a:avLst/>
              </a:prstGeom>
            </p:spPr>
          </p:pic>
        </mc:Fallback>
      </mc:AlternateContent>
      <p:grpSp>
        <p:nvGrpSpPr>
          <p:cNvPr id="302" name="קבוצה 301">
            <a:extLst>
              <a:ext uri="{FF2B5EF4-FFF2-40B4-BE49-F238E27FC236}">
                <a16:creationId xmlns:a16="http://schemas.microsoft.com/office/drawing/2014/main" id="{1EC18A97-9FFE-4ABB-1453-3E066A6CB6AB}"/>
              </a:ext>
            </a:extLst>
          </p:cNvPr>
          <p:cNvGrpSpPr/>
          <p:nvPr/>
        </p:nvGrpSpPr>
        <p:grpSpPr>
          <a:xfrm>
            <a:off x="2956720" y="1331942"/>
            <a:ext cx="1129680" cy="955080"/>
            <a:chOff x="2956720" y="1331942"/>
            <a:chExt cx="1129680" cy="955080"/>
          </a:xfrm>
        </p:grpSpPr>
        <mc:AlternateContent xmlns:mc="http://schemas.openxmlformats.org/markup-compatibility/2006">
          <mc:Choice xmlns:p14="http://schemas.microsoft.com/office/powerpoint/2010/main" Requires="p14">
            <p:contentPart p14:bwMode="auto" r:id="rId410">
              <p14:nvContentPartPr>
                <p14:cNvPr id="296" name="דיו 295">
                  <a:extLst>
                    <a:ext uri="{FF2B5EF4-FFF2-40B4-BE49-F238E27FC236}">
                      <a16:creationId xmlns:a16="http://schemas.microsoft.com/office/drawing/2014/main" id="{A3E5521D-06A6-43D8-7540-A3FF5A4ABEE9}"/>
                    </a:ext>
                  </a:extLst>
                </p14:cNvPr>
                <p14:cNvContentPartPr/>
                <p14:nvPr/>
              </p14:nvContentPartPr>
              <p14:xfrm>
                <a:off x="3752320" y="1789862"/>
                <a:ext cx="334080" cy="497160"/>
              </p14:xfrm>
            </p:contentPart>
          </mc:Choice>
          <mc:Fallback>
            <p:pic>
              <p:nvPicPr>
                <p:cNvPr id="296" name="דיו 295">
                  <a:extLst>
                    <a:ext uri="{FF2B5EF4-FFF2-40B4-BE49-F238E27FC236}">
                      <a16:creationId xmlns:a16="http://schemas.microsoft.com/office/drawing/2014/main" id="{A3E5521D-06A6-43D8-7540-A3FF5A4ABEE9}"/>
                    </a:ext>
                  </a:extLst>
                </p:cNvPr>
                <p:cNvPicPr/>
                <p:nvPr/>
              </p:nvPicPr>
              <p:blipFill>
                <a:blip r:embed="rId411"/>
                <a:stretch>
                  <a:fillRect/>
                </a:stretch>
              </p:blipFill>
              <p:spPr>
                <a:xfrm>
                  <a:off x="3743320" y="1781222"/>
                  <a:ext cx="351720" cy="51480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97" name="דיו 296">
                  <a:extLst>
                    <a:ext uri="{FF2B5EF4-FFF2-40B4-BE49-F238E27FC236}">
                      <a16:creationId xmlns:a16="http://schemas.microsoft.com/office/drawing/2014/main" id="{6F988BAA-8FF4-CFE7-4DE7-B98253ED0931}"/>
                    </a:ext>
                  </a:extLst>
                </p14:cNvPr>
                <p14:cNvContentPartPr/>
                <p14:nvPr/>
              </p14:nvContentPartPr>
              <p14:xfrm>
                <a:off x="3551800" y="1462622"/>
                <a:ext cx="137880" cy="219960"/>
              </p14:xfrm>
            </p:contentPart>
          </mc:Choice>
          <mc:Fallback>
            <p:pic>
              <p:nvPicPr>
                <p:cNvPr id="297" name="דיו 296">
                  <a:extLst>
                    <a:ext uri="{FF2B5EF4-FFF2-40B4-BE49-F238E27FC236}">
                      <a16:creationId xmlns:a16="http://schemas.microsoft.com/office/drawing/2014/main" id="{6F988BAA-8FF4-CFE7-4DE7-B98253ED0931}"/>
                    </a:ext>
                  </a:extLst>
                </p:cNvPr>
                <p:cNvPicPr/>
                <p:nvPr/>
              </p:nvPicPr>
              <p:blipFill>
                <a:blip r:embed="rId413"/>
                <a:stretch>
                  <a:fillRect/>
                </a:stretch>
              </p:blipFill>
              <p:spPr>
                <a:xfrm>
                  <a:off x="3542800" y="1453982"/>
                  <a:ext cx="15552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98" name="דיו 297">
                  <a:extLst>
                    <a:ext uri="{FF2B5EF4-FFF2-40B4-BE49-F238E27FC236}">
                      <a16:creationId xmlns:a16="http://schemas.microsoft.com/office/drawing/2014/main" id="{8B738BB1-ACD4-9AFF-A824-B2548B7C92E6}"/>
                    </a:ext>
                  </a:extLst>
                </p14:cNvPr>
                <p14:cNvContentPartPr/>
                <p14:nvPr/>
              </p14:nvContentPartPr>
              <p14:xfrm>
                <a:off x="3423280" y="1501502"/>
                <a:ext cx="66960" cy="366120"/>
              </p14:xfrm>
            </p:contentPart>
          </mc:Choice>
          <mc:Fallback>
            <p:pic>
              <p:nvPicPr>
                <p:cNvPr id="298" name="דיו 297">
                  <a:extLst>
                    <a:ext uri="{FF2B5EF4-FFF2-40B4-BE49-F238E27FC236}">
                      <a16:creationId xmlns:a16="http://schemas.microsoft.com/office/drawing/2014/main" id="{8B738BB1-ACD4-9AFF-A824-B2548B7C92E6}"/>
                    </a:ext>
                  </a:extLst>
                </p:cNvPr>
                <p:cNvPicPr/>
                <p:nvPr/>
              </p:nvPicPr>
              <p:blipFill>
                <a:blip r:embed="rId415"/>
                <a:stretch>
                  <a:fillRect/>
                </a:stretch>
              </p:blipFill>
              <p:spPr>
                <a:xfrm>
                  <a:off x="3414640" y="1492502"/>
                  <a:ext cx="84600" cy="38376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99" name="דיו 298">
                  <a:extLst>
                    <a:ext uri="{FF2B5EF4-FFF2-40B4-BE49-F238E27FC236}">
                      <a16:creationId xmlns:a16="http://schemas.microsoft.com/office/drawing/2014/main" id="{CE782463-98B1-9FB8-7B81-A7FF07AE81B0}"/>
                    </a:ext>
                  </a:extLst>
                </p14:cNvPr>
                <p14:cNvContentPartPr/>
                <p14:nvPr/>
              </p14:nvContentPartPr>
              <p14:xfrm>
                <a:off x="3164440" y="1392422"/>
                <a:ext cx="153000" cy="312120"/>
              </p14:xfrm>
            </p:contentPart>
          </mc:Choice>
          <mc:Fallback>
            <p:pic>
              <p:nvPicPr>
                <p:cNvPr id="299" name="דיו 298">
                  <a:extLst>
                    <a:ext uri="{FF2B5EF4-FFF2-40B4-BE49-F238E27FC236}">
                      <a16:creationId xmlns:a16="http://schemas.microsoft.com/office/drawing/2014/main" id="{CE782463-98B1-9FB8-7B81-A7FF07AE81B0}"/>
                    </a:ext>
                  </a:extLst>
                </p:cNvPr>
                <p:cNvPicPr/>
                <p:nvPr/>
              </p:nvPicPr>
              <p:blipFill>
                <a:blip r:embed="rId417"/>
                <a:stretch>
                  <a:fillRect/>
                </a:stretch>
              </p:blipFill>
              <p:spPr>
                <a:xfrm>
                  <a:off x="3155800" y="1383422"/>
                  <a:ext cx="17064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300" name="דיו 299">
                  <a:extLst>
                    <a:ext uri="{FF2B5EF4-FFF2-40B4-BE49-F238E27FC236}">
                      <a16:creationId xmlns:a16="http://schemas.microsoft.com/office/drawing/2014/main" id="{9D26C99F-55E9-226A-50ED-DAD48F7D0FF4}"/>
                    </a:ext>
                  </a:extLst>
                </p14:cNvPr>
                <p14:cNvContentPartPr/>
                <p14:nvPr/>
              </p14:nvContentPartPr>
              <p14:xfrm>
                <a:off x="3060400" y="1331942"/>
                <a:ext cx="126360" cy="411120"/>
              </p14:xfrm>
            </p:contentPart>
          </mc:Choice>
          <mc:Fallback>
            <p:pic>
              <p:nvPicPr>
                <p:cNvPr id="300" name="דיו 299">
                  <a:extLst>
                    <a:ext uri="{FF2B5EF4-FFF2-40B4-BE49-F238E27FC236}">
                      <a16:creationId xmlns:a16="http://schemas.microsoft.com/office/drawing/2014/main" id="{9D26C99F-55E9-226A-50ED-DAD48F7D0FF4}"/>
                    </a:ext>
                  </a:extLst>
                </p:cNvPr>
                <p:cNvPicPr/>
                <p:nvPr/>
              </p:nvPicPr>
              <p:blipFill>
                <a:blip r:embed="rId419"/>
                <a:stretch>
                  <a:fillRect/>
                </a:stretch>
              </p:blipFill>
              <p:spPr>
                <a:xfrm>
                  <a:off x="3051760" y="1323302"/>
                  <a:ext cx="144000" cy="42876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301" name="דיו 300">
                  <a:extLst>
                    <a:ext uri="{FF2B5EF4-FFF2-40B4-BE49-F238E27FC236}">
                      <a16:creationId xmlns:a16="http://schemas.microsoft.com/office/drawing/2014/main" id="{2F4A7AFE-C212-99E1-0E7C-B7F77CAE9B71}"/>
                    </a:ext>
                  </a:extLst>
                </p14:cNvPr>
                <p14:cNvContentPartPr/>
                <p14:nvPr/>
              </p14:nvContentPartPr>
              <p14:xfrm>
                <a:off x="2956720" y="1744142"/>
                <a:ext cx="1440" cy="10800"/>
              </p14:xfrm>
            </p:contentPart>
          </mc:Choice>
          <mc:Fallback>
            <p:pic>
              <p:nvPicPr>
                <p:cNvPr id="301" name="דיו 300">
                  <a:extLst>
                    <a:ext uri="{FF2B5EF4-FFF2-40B4-BE49-F238E27FC236}">
                      <a16:creationId xmlns:a16="http://schemas.microsoft.com/office/drawing/2014/main" id="{2F4A7AFE-C212-99E1-0E7C-B7F77CAE9B71}"/>
                    </a:ext>
                  </a:extLst>
                </p:cNvPr>
                <p:cNvPicPr/>
                <p:nvPr/>
              </p:nvPicPr>
              <p:blipFill>
                <a:blip r:embed="rId421"/>
                <a:stretch>
                  <a:fillRect/>
                </a:stretch>
              </p:blipFill>
              <p:spPr>
                <a:xfrm>
                  <a:off x="2947720" y="1735142"/>
                  <a:ext cx="19080" cy="28440"/>
                </a:xfrm>
                <a:prstGeom prst="rect">
                  <a:avLst/>
                </a:prstGeom>
              </p:spPr>
            </p:pic>
          </mc:Fallback>
        </mc:AlternateContent>
      </p:grpSp>
    </p:spTree>
    <p:extLst>
      <p:ext uri="{BB962C8B-B14F-4D97-AF65-F5344CB8AC3E}">
        <p14:creationId xmlns:p14="http://schemas.microsoft.com/office/powerpoint/2010/main" val="1356690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BC5ABF6-DD1F-4EB1-9A7D-4D973423DC27}"/>
              </a:ext>
            </a:extLst>
          </p:cNvPr>
          <p:cNvSpPr>
            <a:spLocks noGrp="1"/>
          </p:cNvSpPr>
          <p:nvPr>
            <p:ph type="title"/>
          </p:nvPr>
        </p:nvSpPr>
        <p:spPr/>
        <p:txBody>
          <a:bodyPr/>
          <a:lstStyle/>
          <a:p>
            <a:pPr algn="l"/>
            <a:r>
              <a:rPr lang="en-US" dirty="0"/>
              <a:t>task</a:t>
            </a:r>
            <a:endParaRPr lang="he-IL" dirty="0"/>
          </a:p>
        </p:txBody>
      </p:sp>
      <p:pic>
        <p:nvPicPr>
          <p:cNvPr id="5" name="מציין מיקום תוכן 4">
            <a:extLst>
              <a:ext uri="{FF2B5EF4-FFF2-40B4-BE49-F238E27FC236}">
                <a16:creationId xmlns:a16="http://schemas.microsoft.com/office/drawing/2014/main" id="{71F1F81A-91D9-9D67-C113-2DC0BAD3A68D}"/>
              </a:ext>
            </a:extLst>
          </p:cNvPr>
          <p:cNvPicPr>
            <a:picLocks noGrp="1" noChangeAspect="1"/>
          </p:cNvPicPr>
          <p:nvPr>
            <p:ph idx="1"/>
          </p:nvPr>
        </p:nvPicPr>
        <p:blipFill>
          <a:blip r:embed="rId2"/>
          <a:stretch>
            <a:fillRect/>
          </a:stretch>
        </p:blipFill>
        <p:spPr>
          <a:xfrm>
            <a:off x="554182" y="1399342"/>
            <a:ext cx="7884968" cy="3702089"/>
          </a:xfrm>
        </p:spPr>
      </p:pic>
    </p:spTree>
    <p:extLst>
      <p:ext uri="{BB962C8B-B14F-4D97-AF65-F5344CB8AC3E}">
        <p14:creationId xmlns:p14="http://schemas.microsoft.com/office/powerpoint/2010/main" val="1270585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09C1BEF-8EF0-ACCD-D7FD-E17A01FAB27E}"/>
              </a:ext>
            </a:extLst>
          </p:cNvPr>
          <p:cNvSpPr>
            <a:spLocks noGrp="1"/>
          </p:cNvSpPr>
          <p:nvPr>
            <p:ph type="title"/>
          </p:nvPr>
        </p:nvSpPr>
        <p:spPr/>
        <p:txBody>
          <a:bodyPr/>
          <a:lstStyle/>
          <a:p>
            <a:pPr algn="l"/>
            <a:r>
              <a:rPr lang="en-US" dirty="0"/>
              <a:t>employee</a:t>
            </a:r>
            <a:endParaRPr lang="he-IL" dirty="0"/>
          </a:p>
        </p:txBody>
      </p:sp>
      <p:pic>
        <p:nvPicPr>
          <p:cNvPr id="7" name="מציין מיקום תוכן 6">
            <a:extLst>
              <a:ext uri="{FF2B5EF4-FFF2-40B4-BE49-F238E27FC236}">
                <a16:creationId xmlns:a16="http://schemas.microsoft.com/office/drawing/2014/main" id="{E1170A2F-F587-E3C7-0DA6-87DAEF515D14}"/>
              </a:ext>
            </a:extLst>
          </p:cNvPr>
          <p:cNvPicPr>
            <a:picLocks noGrp="1" noChangeAspect="1"/>
          </p:cNvPicPr>
          <p:nvPr>
            <p:ph idx="1"/>
          </p:nvPr>
        </p:nvPicPr>
        <p:blipFill>
          <a:blip r:embed="rId2"/>
          <a:stretch>
            <a:fillRect/>
          </a:stretch>
        </p:blipFill>
        <p:spPr>
          <a:xfrm>
            <a:off x="838200" y="1947267"/>
            <a:ext cx="6515100" cy="2963466"/>
          </a:xfrm>
        </p:spPr>
      </p:pic>
    </p:spTree>
    <p:extLst>
      <p:ext uri="{BB962C8B-B14F-4D97-AF65-F5344CB8AC3E}">
        <p14:creationId xmlns:p14="http://schemas.microsoft.com/office/powerpoint/2010/main" val="2970152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EB77F0A-6645-F996-FB16-3E51D78CBB4B}"/>
              </a:ext>
            </a:extLst>
          </p:cNvPr>
          <p:cNvSpPr>
            <a:spLocks noGrp="1"/>
          </p:cNvSpPr>
          <p:nvPr>
            <p:ph type="title"/>
          </p:nvPr>
        </p:nvSpPr>
        <p:spPr/>
        <p:txBody>
          <a:bodyPr/>
          <a:lstStyle/>
          <a:p>
            <a:pPr algn="l"/>
            <a:r>
              <a:rPr lang="en-US" dirty="0"/>
              <a:t>extras</a:t>
            </a:r>
            <a:endParaRPr lang="he-IL" dirty="0"/>
          </a:p>
        </p:txBody>
      </p:sp>
      <p:sp>
        <p:nvSpPr>
          <p:cNvPr id="3" name="מציין מיקום תוכן 2">
            <a:extLst>
              <a:ext uri="{FF2B5EF4-FFF2-40B4-BE49-F238E27FC236}">
                <a16:creationId xmlns:a16="http://schemas.microsoft.com/office/drawing/2014/main" id="{4C2D5AE4-1FFF-8B66-8FBA-0F9BE36457F7}"/>
              </a:ext>
            </a:extLst>
          </p:cNvPr>
          <p:cNvSpPr>
            <a:spLocks noGrp="1"/>
          </p:cNvSpPr>
          <p:nvPr>
            <p:ph idx="1"/>
          </p:nvPr>
        </p:nvSpPr>
        <p:spPr/>
        <p:txBody>
          <a:bodyPr/>
          <a:lstStyle/>
          <a:p>
            <a:pPr marL="0" indent="0" algn="l">
              <a:buNone/>
            </a:pPr>
            <a:r>
              <a:rPr lang="en-US" dirty="0"/>
              <a:t>1.Radix-for getting input</a:t>
            </a:r>
          </a:p>
          <a:p>
            <a:pPr marL="0" indent="0" algn="l">
              <a:buNone/>
            </a:pPr>
            <a:r>
              <a:rPr lang="en-US" dirty="0"/>
              <a:t>2.Synchronization and locks.</a:t>
            </a:r>
          </a:p>
          <a:p>
            <a:pPr marL="0" indent="0" algn="l">
              <a:buNone/>
            </a:pPr>
            <a:r>
              <a:rPr lang="en-US" dirty="0"/>
              <a:t>3.threads</a:t>
            </a:r>
            <a:endParaRPr lang="he-IL" dirty="0"/>
          </a:p>
        </p:txBody>
      </p:sp>
    </p:spTree>
    <p:extLst>
      <p:ext uri="{BB962C8B-B14F-4D97-AF65-F5344CB8AC3E}">
        <p14:creationId xmlns:p14="http://schemas.microsoft.com/office/powerpoint/2010/main" val="2755095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3A47C13-DDEE-DC50-E5BA-E9BA7F76D320}"/>
              </a:ext>
            </a:extLst>
          </p:cNvPr>
          <p:cNvSpPr>
            <a:spLocks noGrp="1"/>
          </p:cNvSpPr>
          <p:nvPr>
            <p:ph type="title"/>
          </p:nvPr>
        </p:nvSpPr>
        <p:spPr/>
        <p:txBody>
          <a:bodyPr/>
          <a:lstStyle/>
          <a:p>
            <a:pPr algn="l"/>
            <a:r>
              <a:rPr lang="en-US" dirty="0"/>
              <a:t>Time manager</a:t>
            </a:r>
            <a:endParaRPr lang="he-IL" dirty="0"/>
          </a:p>
        </p:txBody>
      </p:sp>
      <p:sp>
        <p:nvSpPr>
          <p:cNvPr id="3" name="מציין מיקום תוכן 2">
            <a:extLst>
              <a:ext uri="{FF2B5EF4-FFF2-40B4-BE49-F238E27FC236}">
                <a16:creationId xmlns:a16="http://schemas.microsoft.com/office/drawing/2014/main" id="{E858FD21-5720-D121-FAEF-8179BB26D437}"/>
              </a:ext>
            </a:extLst>
          </p:cNvPr>
          <p:cNvSpPr>
            <a:spLocks noGrp="1"/>
          </p:cNvSpPr>
          <p:nvPr>
            <p:ph idx="1"/>
          </p:nvPr>
        </p:nvSpPr>
        <p:spPr/>
        <p:txBody>
          <a:bodyPr>
            <a:normAutofit fontScale="92500" lnSpcReduction="20000"/>
          </a:bodyPr>
          <a:lstStyle/>
          <a:p>
            <a:pPr algn="l"/>
            <a:r>
              <a:rPr lang="he-IL" b="0" i="0" dirty="0">
                <a:solidFill>
                  <a:srgbClr val="FFFFFF"/>
                </a:solidFill>
                <a:effectLst/>
                <a:latin typeface="Roboto" panose="020B0604020202020204" pitchFamily="2" charset="0"/>
              </a:rPr>
              <a:t>התרגום ארוך מדי לשמיר</a:t>
            </a:r>
            <a:r>
              <a:rPr lang="he-IL" b="0" i="0" dirty="0">
                <a:solidFill>
                  <a:srgbClr val="FFFFFF"/>
                </a:solidFill>
                <a:effectLst/>
              </a:rPr>
              <a:t>ה</a:t>
            </a:r>
          </a:p>
          <a:p>
            <a:pPr marL="0" indent="0" algn="l" rtl="0">
              <a:buNone/>
            </a:pPr>
            <a:r>
              <a:rPr lang="en-US" b="0" i="0" dirty="0">
                <a:solidFill>
                  <a:srgbClr val="000000"/>
                </a:solidFill>
                <a:effectLst/>
              </a:rPr>
              <a:t>The purpose of the program is to build a system that displays a table of tasks that are currently being done and by which employee each task is performed. </a:t>
            </a:r>
          </a:p>
          <a:p>
            <a:pPr marL="0" indent="0" algn="l" rtl="0">
              <a:buNone/>
            </a:pPr>
            <a:r>
              <a:rPr lang="en-US" b="0" i="0" dirty="0">
                <a:solidFill>
                  <a:srgbClr val="000000"/>
                </a:solidFill>
                <a:effectLst/>
              </a:rPr>
              <a:t>The algorithm that we will use to select tasks will output an optimal table for performing tasks (according to pre-determined rules that we will detail shortly) </a:t>
            </a:r>
          </a:p>
          <a:p>
            <a:pPr marL="0" indent="0" algn="l" rtl="0">
              <a:buNone/>
            </a:pPr>
            <a:r>
              <a:rPr lang="en-US" b="0" i="0" dirty="0">
                <a:solidFill>
                  <a:srgbClr val="000000"/>
                </a:solidFill>
                <a:effectLst/>
              </a:rPr>
              <a:t>Each task is divided by type, so tasks of type x can only be performed by an employee of type x.</a:t>
            </a:r>
          </a:p>
          <a:p>
            <a:pPr marL="0" indent="0" algn="l" rtl="0">
              <a:buNone/>
            </a:pPr>
            <a:r>
              <a:rPr lang="en-US" b="0" i="0" dirty="0">
                <a:solidFill>
                  <a:srgbClr val="000000"/>
                </a:solidFill>
                <a:effectLst/>
              </a:rPr>
              <a:t>The system receives via the command line tasks to add/remove (if the same employee has finished performing them) as well as an employee to add/remove (comes/ends a work day)</a:t>
            </a:r>
          </a:p>
        </p:txBody>
      </p:sp>
    </p:spTree>
    <p:extLst>
      <p:ext uri="{BB962C8B-B14F-4D97-AF65-F5344CB8AC3E}">
        <p14:creationId xmlns:p14="http://schemas.microsoft.com/office/powerpoint/2010/main" val="3358448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4DCF9EE-D8BF-99B1-D31C-C3566E43E8B3}"/>
              </a:ext>
            </a:extLst>
          </p:cNvPr>
          <p:cNvSpPr>
            <a:spLocks noGrp="1"/>
          </p:cNvSpPr>
          <p:nvPr>
            <p:ph type="title"/>
          </p:nvPr>
        </p:nvSpPr>
        <p:spPr/>
        <p:txBody>
          <a:bodyPr/>
          <a:lstStyle/>
          <a:p>
            <a:pPr algn="l"/>
            <a:r>
              <a:rPr lang="en-US" dirty="0"/>
              <a:t>structure</a:t>
            </a:r>
            <a:endParaRPr lang="he-IL" dirty="0"/>
          </a:p>
        </p:txBody>
      </p:sp>
      <p:sp>
        <p:nvSpPr>
          <p:cNvPr id="3" name="מציין מיקום תוכן 2">
            <a:extLst>
              <a:ext uri="{FF2B5EF4-FFF2-40B4-BE49-F238E27FC236}">
                <a16:creationId xmlns:a16="http://schemas.microsoft.com/office/drawing/2014/main" id="{F45164EC-8CD8-932A-9A60-898E53025384}"/>
              </a:ext>
            </a:extLst>
          </p:cNvPr>
          <p:cNvSpPr>
            <a:spLocks noGrp="1"/>
          </p:cNvSpPr>
          <p:nvPr>
            <p:ph idx="1"/>
          </p:nvPr>
        </p:nvSpPr>
        <p:spPr/>
        <p:txBody>
          <a:bodyPr/>
          <a:lstStyle/>
          <a:p>
            <a:pPr algn="l"/>
            <a:r>
              <a:rPr lang="he-IL" b="0" i="0" dirty="0">
                <a:solidFill>
                  <a:srgbClr val="FFFFFF"/>
                </a:solidFill>
                <a:effectLst/>
                <a:latin typeface="Roboto" panose="02000000000000000000" pitchFamily="2" charset="0"/>
              </a:rPr>
              <a:t>התרגום ארוך מדי לשמירה</a:t>
            </a:r>
          </a:p>
          <a:p>
            <a:pPr marL="0" indent="0" algn="l" rtl="0">
              <a:buNone/>
            </a:pPr>
            <a:r>
              <a:rPr lang="en-US" b="0" i="0" dirty="0">
                <a:solidFill>
                  <a:srgbClr val="000000"/>
                </a:solidFill>
                <a:effectLst/>
              </a:rPr>
              <a:t>1.As stated earlier, a task of type x will only be performed by an employee of type x. </a:t>
            </a:r>
          </a:p>
          <a:p>
            <a:pPr marL="0" indent="0" algn="l" rtl="0">
              <a:buNone/>
            </a:pPr>
            <a:r>
              <a:rPr lang="en-US" b="0" i="0" dirty="0">
                <a:solidFill>
                  <a:srgbClr val="000000"/>
                </a:solidFill>
                <a:effectLst/>
              </a:rPr>
              <a:t>2.We will divide the tasks by types and by priority (min, mid, max) so that a task of type x that we want to add to the queue of tasks will be added to the queue with the desired type and the desired priority and will contain the rest of the additional details received on that task. </a:t>
            </a:r>
          </a:p>
          <a:p>
            <a:pPr marL="0" indent="0" algn="l" rtl="0">
              <a:buNone/>
            </a:pPr>
            <a:r>
              <a:rPr lang="en-US" b="0" i="0" dirty="0">
                <a:solidFill>
                  <a:srgbClr val="000000"/>
                </a:solidFill>
                <a:effectLst/>
              </a:rPr>
              <a:t>Let's see an illustration that will demonstrate this</a:t>
            </a:r>
          </a:p>
        </p:txBody>
      </p:sp>
    </p:spTree>
    <p:extLst>
      <p:ext uri="{BB962C8B-B14F-4D97-AF65-F5344CB8AC3E}">
        <p14:creationId xmlns:p14="http://schemas.microsoft.com/office/powerpoint/2010/main" val="333157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קבוצה 62">
            <a:extLst>
              <a:ext uri="{FF2B5EF4-FFF2-40B4-BE49-F238E27FC236}">
                <a16:creationId xmlns:a16="http://schemas.microsoft.com/office/drawing/2014/main" id="{AD4310F4-6751-4958-4313-D93686ED44D9}"/>
              </a:ext>
            </a:extLst>
          </p:cNvPr>
          <p:cNvGrpSpPr/>
          <p:nvPr/>
        </p:nvGrpSpPr>
        <p:grpSpPr>
          <a:xfrm>
            <a:off x="848200" y="1099258"/>
            <a:ext cx="3178440" cy="3243600"/>
            <a:chOff x="848200" y="1099258"/>
            <a:chExt cx="3178440" cy="3243600"/>
          </a:xfrm>
        </p:grpSpPr>
        <mc:AlternateContent xmlns:mc="http://schemas.openxmlformats.org/markup-compatibility/2006" xmlns:p14="http://schemas.microsoft.com/office/powerpoint/2010/main">
          <mc:Choice Requires="p14">
            <p:contentPart p14:bwMode="auto" r:id="rId2">
              <p14:nvContentPartPr>
                <p14:cNvPr id="13" name="דיו 12">
                  <a:extLst>
                    <a:ext uri="{FF2B5EF4-FFF2-40B4-BE49-F238E27FC236}">
                      <a16:creationId xmlns:a16="http://schemas.microsoft.com/office/drawing/2014/main" id="{E3FC367F-3009-2BBC-B9EE-3AD40BDDE70A}"/>
                    </a:ext>
                  </a:extLst>
                </p14:cNvPr>
                <p14:cNvContentPartPr/>
                <p14:nvPr/>
              </p14:nvContentPartPr>
              <p14:xfrm>
                <a:off x="894280" y="1099258"/>
                <a:ext cx="2128320" cy="760320"/>
              </p14:xfrm>
            </p:contentPart>
          </mc:Choice>
          <mc:Fallback xmlns="">
            <p:pic>
              <p:nvPicPr>
                <p:cNvPr id="13" name="דיו 12">
                  <a:extLst>
                    <a:ext uri="{FF2B5EF4-FFF2-40B4-BE49-F238E27FC236}">
                      <a16:creationId xmlns:a16="http://schemas.microsoft.com/office/drawing/2014/main" id="{E3FC367F-3009-2BBC-B9EE-3AD40BDDE70A}"/>
                    </a:ext>
                  </a:extLst>
                </p:cNvPr>
                <p:cNvPicPr/>
                <p:nvPr/>
              </p:nvPicPr>
              <p:blipFill>
                <a:blip r:embed="rId3"/>
                <a:stretch>
                  <a:fillRect/>
                </a:stretch>
              </p:blipFill>
              <p:spPr>
                <a:xfrm>
                  <a:off x="885280" y="1090618"/>
                  <a:ext cx="2145960" cy="777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דיו 13">
                  <a:extLst>
                    <a:ext uri="{FF2B5EF4-FFF2-40B4-BE49-F238E27FC236}">
                      <a16:creationId xmlns:a16="http://schemas.microsoft.com/office/drawing/2014/main" id="{A33FEA99-2E66-84AF-99D1-35B1FC639593}"/>
                    </a:ext>
                  </a:extLst>
                </p14:cNvPr>
                <p14:cNvContentPartPr/>
                <p14:nvPr/>
              </p14:nvContentPartPr>
              <p14:xfrm>
                <a:off x="3196840" y="1337578"/>
                <a:ext cx="194400" cy="304200"/>
              </p14:xfrm>
            </p:contentPart>
          </mc:Choice>
          <mc:Fallback xmlns="">
            <p:pic>
              <p:nvPicPr>
                <p:cNvPr id="14" name="דיו 13">
                  <a:extLst>
                    <a:ext uri="{FF2B5EF4-FFF2-40B4-BE49-F238E27FC236}">
                      <a16:creationId xmlns:a16="http://schemas.microsoft.com/office/drawing/2014/main" id="{A33FEA99-2E66-84AF-99D1-35B1FC639593}"/>
                    </a:ext>
                  </a:extLst>
                </p:cNvPr>
                <p:cNvPicPr/>
                <p:nvPr/>
              </p:nvPicPr>
              <p:blipFill>
                <a:blip r:embed="rId5"/>
                <a:stretch>
                  <a:fillRect/>
                </a:stretch>
              </p:blipFill>
              <p:spPr>
                <a:xfrm>
                  <a:off x="3187840" y="1328938"/>
                  <a:ext cx="21204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דיו 14">
                  <a:extLst>
                    <a:ext uri="{FF2B5EF4-FFF2-40B4-BE49-F238E27FC236}">
                      <a16:creationId xmlns:a16="http://schemas.microsoft.com/office/drawing/2014/main" id="{90C73722-A04B-58B1-CBC0-057A8C63993C}"/>
                    </a:ext>
                  </a:extLst>
                </p14:cNvPr>
                <p14:cNvContentPartPr/>
                <p14:nvPr/>
              </p14:nvContentPartPr>
              <p14:xfrm>
                <a:off x="3505000" y="1323898"/>
                <a:ext cx="232560" cy="250200"/>
              </p14:xfrm>
            </p:contentPart>
          </mc:Choice>
          <mc:Fallback xmlns="">
            <p:pic>
              <p:nvPicPr>
                <p:cNvPr id="15" name="דיו 14">
                  <a:extLst>
                    <a:ext uri="{FF2B5EF4-FFF2-40B4-BE49-F238E27FC236}">
                      <a16:creationId xmlns:a16="http://schemas.microsoft.com/office/drawing/2014/main" id="{90C73722-A04B-58B1-CBC0-057A8C63993C}"/>
                    </a:ext>
                  </a:extLst>
                </p:cNvPr>
                <p:cNvPicPr/>
                <p:nvPr/>
              </p:nvPicPr>
              <p:blipFill>
                <a:blip r:embed="rId7"/>
                <a:stretch>
                  <a:fillRect/>
                </a:stretch>
              </p:blipFill>
              <p:spPr>
                <a:xfrm>
                  <a:off x="3496000" y="1315258"/>
                  <a:ext cx="25020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דיו 15">
                  <a:extLst>
                    <a:ext uri="{FF2B5EF4-FFF2-40B4-BE49-F238E27FC236}">
                      <a16:creationId xmlns:a16="http://schemas.microsoft.com/office/drawing/2014/main" id="{D6EFE361-A052-9137-C490-0BA4FEFFF9CF}"/>
                    </a:ext>
                  </a:extLst>
                </p14:cNvPr>
                <p14:cNvContentPartPr/>
                <p14:nvPr/>
              </p14:nvContentPartPr>
              <p14:xfrm>
                <a:off x="3836200" y="1337578"/>
                <a:ext cx="182520" cy="251280"/>
              </p14:xfrm>
            </p:contentPart>
          </mc:Choice>
          <mc:Fallback xmlns="">
            <p:pic>
              <p:nvPicPr>
                <p:cNvPr id="16" name="דיו 15">
                  <a:extLst>
                    <a:ext uri="{FF2B5EF4-FFF2-40B4-BE49-F238E27FC236}">
                      <a16:creationId xmlns:a16="http://schemas.microsoft.com/office/drawing/2014/main" id="{D6EFE361-A052-9137-C490-0BA4FEFFF9CF}"/>
                    </a:ext>
                  </a:extLst>
                </p:cNvPr>
                <p:cNvPicPr/>
                <p:nvPr/>
              </p:nvPicPr>
              <p:blipFill>
                <a:blip r:embed="rId9"/>
                <a:stretch>
                  <a:fillRect/>
                </a:stretch>
              </p:blipFill>
              <p:spPr>
                <a:xfrm>
                  <a:off x="3827560" y="1328938"/>
                  <a:ext cx="20016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דיו 16">
                  <a:extLst>
                    <a:ext uri="{FF2B5EF4-FFF2-40B4-BE49-F238E27FC236}">
                      <a16:creationId xmlns:a16="http://schemas.microsoft.com/office/drawing/2014/main" id="{C6A09EAA-2ABA-E0E3-66CB-8F894CFF9CE4}"/>
                    </a:ext>
                  </a:extLst>
                </p14:cNvPr>
                <p14:cNvContentPartPr/>
                <p14:nvPr/>
              </p14:nvContentPartPr>
              <p14:xfrm>
                <a:off x="3773200" y="1345138"/>
                <a:ext cx="253440" cy="315360"/>
              </p14:xfrm>
            </p:contentPart>
          </mc:Choice>
          <mc:Fallback xmlns="">
            <p:pic>
              <p:nvPicPr>
                <p:cNvPr id="17" name="דיו 16">
                  <a:extLst>
                    <a:ext uri="{FF2B5EF4-FFF2-40B4-BE49-F238E27FC236}">
                      <a16:creationId xmlns:a16="http://schemas.microsoft.com/office/drawing/2014/main" id="{C6A09EAA-2ABA-E0E3-66CB-8F894CFF9CE4}"/>
                    </a:ext>
                  </a:extLst>
                </p:cNvPr>
                <p:cNvPicPr/>
                <p:nvPr/>
              </p:nvPicPr>
              <p:blipFill>
                <a:blip r:embed="rId11"/>
                <a:stretch>
                  <a:fillRect/>
                </a:stretch>
              </p:blipFill>
              <p:spPr>
                <a:xfrm>
                  <a:off x="3764560" y="1336138"/>
                  <a:ext cx="27108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 name="דיו 2">
                  <a:extLst>
                    <a:ext uri="{FF2B5EF4-FFF2-40B4-BE49-F238E27FC236}">
                      <a16:creationId xmlns:a16="http://schemas.microsoft.com/office/drawing/2014/main" id="{7CF0A184-71BB-AFD4-D3F2-9FAC98BCAFDA}"/>
                    </a:ext>
                  </a:extLst>
                </p14:cNvPr>
                <p14:cNvContentPartPr/>
                <p14:nvPr/>
              </p14:nvContentPartPr>
              <p14:xfrm>
                <a:off x="1087960" y="1448098"/>
                <a:ext cx="360" cy="360"/>
              </p14:xfrm>
            </p:contentPart>
          </mc:Choice>
          <mc:Fallback xmlns="">
            <p:pic>
              <p:nvPicPr>
                <p:cNvPr id="3" name="דיו 2">
                  <a:extLst>
                    <a:ext uri="{FF2B5EF4-FFF2-40B4-BE49-F238E27FC236}">
                      <a16:creationId xmlns:a16="http://schemas.microsoft.com/office/drawing/2014/main" id="{7CF0A184-71BB-AFD4-D3F2-9FAC98BCAFDA}"/>
                    </a:ext>
                  </a:extLst>
                </p:cNvPr>
                <p:cNvPicPr/>
                <p:nvPr/>
              </p:nvPicPr>
              <p:blipFill>
                <a:blip r:embed="rId13"/>
                <a:stretch>
                  <a:fillRect/>
                </a:stretch>
              </p:blipFill>
              <p:spPr>
                <a:xfrm>
                  <a:off x="1078960" y="143909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 name="דיו 3">
                  <a:extLst>
                    <a:ext uri="{FF2B5EF4-FFF2-40B4-BE49-F238E27FC236}">
                      <a16:creationId xmlns:a16="http://schemas.microsoft.com/office/drawing/2014/main" id="{D63568CA-538F-0BDE-9025-C2284CF309AB}"/>
                    </a:ext>
                  </a:extLst>
                </p14:cNvPr>
                <p14:cNvContentPartPr/>
                <p14:nvPr/>
              </p14:nvContentPartPr>
              <p14:xfrm>
                <a:off x="922000" y="1137058"/>
                <a:ext cx="32040" cy="623880"/>
              </p14:xfrm>
            </p:contentPart>
          </mc:Choice>
          <mc:Fallback xmlns="">
            <p:pic>
              <p:nvPicPr>
                <p:cNvPr id="4" name="דיו 3">
                  <a:extLst>
                    <a:ext uri="{FF2B5EF4-FFF2-40B4-BE49-F238E27FC236}">
                      <a16:creationId xmlns:a16="http://schemas.microsoft.com/office/drawing/2014/main" id="{D63568CA-538F-0BDE-9025-C2284CF309AB}"/>
                    </a:ext>
                  </a:extLst>
                </p:cNvPr>
                <p:cNvPicPr/>
                <p:nvPr/>
              </p:nvPicPr>
              <p:blipFill>
                <a:blip r:embed="rId15"/>
                <a:stretch>
                  <a:fillRect/>
                </a:stretch>
              </p:blipFill>
              <p:spPr>
                <a:xfrm>
                  <a:off x="913360" y="1128418"/>
                  <a:ext cx="4968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דיו 18">
                  <a:extLst>
                    <a:ext uri="{FF2B5EF4-FFF2-40B4-BE49-F238E27FC236}">
                      <a16:creationId xmlns:a16="http://schemas.microsoft.com/office/drawing/2014/main" id="{5CD42710-40D2-5898-9C00-044F76091FB0}"/>
                    </a:ext>
                  </a:extLst>
                </p14:cNvPr>
                <p14:cNvContentPartPr/>
                <p14:nvPr/>
              </p14:nvContentPartPr>
              <p14:xfrm>
                <a:off x="1478560" y="1121578"/>
                <a:ext cx="16920" cy="709200"/>
              </p14:xfrm>
            </p:contentPart>
          </mc:Choice>
          <mc:Fallback xmlns="">
            <p:pic>
              <p:nvPicPr>
                <p:cNvPr id="19" name="דיו 18">
                  <a:extLst>
                    <a:ext uri="{FF2B5EF4-FFF2-40B4-BE49-F238E27FC236}">
                      <a16:creationId xmlns:a16="http://schemas.microsoft.com/office/drawing/2014/main" id="{5CD42710-40D2-5898-9C00-044F76091FB0}"/>
                    </a:ext>
                  </a:extLst>
                </p:cNvPr>
                <p:cNvPicPr/>
                <p:nvPr/>
              </p:nvPicPr>
              <p:blipFill>
                <a:blip r:embed="rId17"/>
                <a:stretch>
                  <a:fillRect/>
                </a:stretch>
              </p:blipFill>
              <p:spPr>
                <a:xfrm>
                  <a:off x="1469920" y="1112578"/>
                  <a:ext cx="34560" cy="7268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דיו 19">
                  <a:extLst>
                    <a:ext uri="{FF2B5EF4-FFF2-40B4-BE49-F238E27FC236}">
                      <a16:creationId xmlns:a16="http://schemas.microsoft.com/office/drawing/2014/main" id="{F2370BE6-35D3-5083-8360-E0BE544740CA}"/>
                    </a:ext>
                  </a:extLst>
                </p14:cNvPr>
                <p14:cNvContentPartPr/>
                <p14:nvPr/>
              </p14:nvContentPartPr>
              <p14:xfrm>
                <a:off x="1113880" y="1295098"/>
                <a:ext cx="133200" cy="312840"/>
              </p14:xfrm>
            </p:contentPart>
          </mc:Choice>
          <mc:Fallback xmlns="">
            <p:pic>
              <p:nvPicPr>
                <p:cNvPr id="20" name="דיו 19">
                  <a:extLst>
                    <a:ext uri="{FF2B5EF4-FFF2-40B4-BE49-F238E27FC236}">
                      <a16:creationId xmlns:a16="http://schemas.microsoft.com/office/drawing/2014/main" id="{F2370BE6-35D3-5083-8360-E0BE544740CA}"/>
                    </a:ext>
                  </a:extLst>
                </p:cNvPr>
                <p:cNvPicPr/>
                <p:nvPr/>
              </p:nvPicPr>
              <p:blipFill>
                <a:blip r:embed="rId19"/>
                <a:stretch>
                  <a:fillRect/>
                </a:stretch>
              </p:blipFill>
              <p:spPr>
                <a:xfrm>
                  <a:off x="1104880" y="1286098"/>
                  <a:ext cx="15084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דיו 20">
                  <a:extLst>
                    <a:ext uri="{FF2B5EF4-FFF2-40B4-BE49-F238E27FC236}">
                      <a16:creationId xmlns:a16="http://schemas.microsoft.com/office/drawing/2014/main" id="{4D3027B4-E1C8-1FFC-0790-3BCC756891F9}"/>
                    </a:ext>
                  </a:extLst>
                </p14:cNvPr>
                <p14:cNvContentPartPr/>
                <p14:nvPr/>
              </p14:nvContentPartPr>
              <p14:xfrm>
                <a:off x="1015600" y="1424698"/>
                <a:ext cx="149760" cy="27720"/>
              </p14:xfrm>
            </p:contentPart>
          </mc:Choice>
          <mc:Fallback xmlns="">
            <p:pic>
              <p:nvPicPr>
                <p:cNvPr id="21" name="דיו 20">
                  <a:extLst>
                    <a:ext uri="{FF2B5EF4-FFF2-40B4-BE49-F238E27FC236}">
                      <a16:creationId xmlns:a16="http://schemas.microsoft.com/office/drawing/2014/main" id="{4D3027B4-E1C8-1FFC-0790-3BCC756891F9}"/>
                    </a:ext>
                  </a:extLst>
                </p:cNvPr>
                <p:cNvPicPr/>
                <p:nvPr/>
              </p:nvPicPr>
              <p:blipFill>
                <a:blip r:embed="rId21"/>
                <a:stretch>
                  <a:fillRect/>
                </a:stretch>
              </p:blipFill>
              <p:spPr>
                <a:xfrm>
                  <a:off x="1006600" y="1416058"/>
                  <a:ext cx="16740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דיו 21">
                  <a:extLst>
                    <a:ext uri="{FF2B5EF4-FFF2-40B4-BE49-F238E27FC236}">
                      <a16:creationId xmlns:a16="http://schemas.microsoft.com/office/drawing/2014/main" id="{2541C821-1CBB-29F9-FF31-57ED172058FF}"/>
                    </a:ext>
                  </a:extLst>
                </p14:cNvPr>
                <p14:cNvContentPartPr/>
                <p14:nvPr/>
              </p14:nvContentPartPr>
              <p14:xfrm>
                <a:off x="1246360" y="1499578"/>
                <a:ext cx="122040" cy="178560"/>
              </p14:xfrm>
            </p:contentPart>
          </mc:Choice>
          <mc:Fallback xmlns="">
            <p:pic>
              <p:nvPicPr>
                <p:cNvPr id="22" name="דיו 21">
                  <a:extLst>
                    <a:ext uri="{FF2B5EF4-FFF2-40B4-BE49-F238E27FC236}">
                      <a16:creationId xmlns:a16="http://schemas.microsoft.com/office/drawing/2014/main" id="{2541C821-1CBB-29F9-FF31-57ED172058FF}"/>
                    </a:ext>
                  </a:extLst>
                </p:cNvPr>
                <p:cNvPicPr/>
                <p:nvPr/>
              </p:nvPicPr>
              <p:blipFill>
                <a:blip r:embed="rId23"/>
                <a:stretch>
                  <a:fillRect/>
                </a:stretch>
              </p:blipFill>
              <p:spPr>
                <a:xfrm>
                  <a:off x="1237720" y="1490578"/>
                  <a:ext cx="13968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דיו 22">
                  <a:extLst>
                    <a:ext uri="{FF2B5EF4-FFF2-40B4-BE49-F238E27FC236}">
                      <a16:creationId xmlns:a16="http://schemas.microsoft.com/office/drawing/2014/main" id="{075B6DE2-17E2-9264-EB67-2FAAC51CD7C8}"/>
                    </a:ext>
                  </a:extLst>
                </p14:cNvPr>
                <p14:cNvContentPartPr/>
                <p14:nvPr/>
              </p14:nvContentPartPr>
              <p14:xfrm>
                <a:off x="2010640" y="1191778"/>
                <a:ext cx="78480" cy="634680"/>
              </p14:xfrm>
            </p:contentPart>
          </mc:Choice>
          <mc:Fallback xmlns="">
            <p:pic>
              <p:nvPicPr>
                <p:cNvPr id="23" name="דיו 22">
                  <a:extLst>
                    <a:ext uri="{FF2B5EF4-FFF2-40B4-BE49-F238E27FC236}">
                      <a16:creationId xmlns:a16="http://schemas.microsoft.com/office/drawing/2014/main" id="{075B6DE2-17E2-9264-EB67-2FAAC51CD7C8}"/>
                    </a:ext>
                  </a:extLst>
                </p:cNvPr>
                <p:cNvPicPr/>
                <p:nvPr/>
              </p:nvPicPr>
              <p:blipFill>
                <a:blip r:embed="rId25"/>
                <a:stretch>
                  <a:fillRect/>
                </a:stretch>
              </p:blipFill>
              <p:spPr>
                <a:xfrm>
                  <a:off x="2001640" y="1182778"/>
                  <a:ext cx="96120" cy="652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דיו 23">
                  <a:extLst>
                    <a:ext uri="{FF2B5EF4-FFF2-40B4-BE49-F238E27FC236}">
                      <a16:creationId xmlns:a16="http://schemas.microsoft.com/office/drawing/2014/main" id="{29A2C438-ECA4-2155-8290-74811BDA8D1C}"/>
                    </a:ext>
                  </a:extLst>
                </p14:cNvPr>
                <p14:cNvContentPartPr/>
                <p14:nvPr/>
              </p14:nvContentPartPr>
              <p14:xfrm>
                <a:off x="1687000" y="1240018"/>
                <a:ext cx="96480" cy="362520"/>
              </p14:xfrm>
            </p:contentPart>
          </mc:Choice>
          <mc:Fallback xmlns="">
            <p:pic>
              <p:nvPicPr>
                <p:cNvPr id="24" name="דיו 23">
                  <a:extLst>
                    <a:ext uri="{FF2B5EF4-FFF2-40B4-BE49-F238E27FC236}">
                      <a16:creationId xmlns:a16="http://schemas.microsoft.com/office/drawing/2014/main" id="{29A2C438-ECA4-2155-8290-74811BDA8D1C}"/>
                    </a:ext>
                  </a:extLst>
                </p:cNvPr>
                <p:cNvPicPr/>
                <p:nvPr/>
              </p:nvPicPr>
              <p:blipFill>
                <a:blip r:embed="rId27"/>
                <a:stretch>
                  <a:fillRect/>
                </a:stretch>
              </p:blipFill>
              <p:spPr>
                <a:xfrm>
                  <a:off x="1678360" y="1231378"/>
                  <a:ext cx="114120"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דיו 24">
                  <a:extLst>
                    <a:ext uri="{FF2B5EF4-FFF2-40B4-BE49-F238E27FC236}">
                      <a16:creationId xmlns:a16="http://schemas.microsoft.com/office/drawing/2014/main" id="{A110B7FB-CB13-9504-1AC1-4B1512650E85}"/>
                    </a:ext>
                  </a:extLst>
                </p14:cNvPr>
                <p14:cNvContentPartPr/>
                <p14:nvPr/>
              </p14:nvContentPartPr>
              <p14:xfrm>
                <a:off x="1622200" y="1457458"/>
                <a:ext cx="141480" cy="27720"/>
              </p14:xfrm>
            </p:contentPart>
          </mc:Choice>
          <mc:Fallback xmlns="">
            <p:pic>
              <p:nvPicPr>
                <p:cNvPr id="25" name="דיו 24">
                  <a:extLst>
                    <a:ext uri="{FF2B5EF4-FFF2-40B4-BE49-F238E27FC236}">
                      <a16:creationId xmlns:a16="http://schemas.microsoft.com/office/drawing/2014/main" id="{A110B7FB-CB13-9504-1AC1-4B1512650E85}"/>
                    </a:ext>
                  </a:extLst>
                </p:cNvPr>
                <p:cNvPicPr/>
                <p:nvPr/>
              </p:nvPicPr>
              <p:blipFill>
                <a:blip r:embed="rId29"/>
                <a:stretch>
                  <a:fillRect/>
                </a:stretch>
              </p:blipFill>
              <p:spPr>
                <a:xfrm>
                  <a:off x="1613200" y="1448458"/>
                  <a:ext cx="15912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דיו 25">
                  <a:extLst>
                    <a:ext uri="{FF2B5EF4-FFF2-40B4-BE49-F238E27FC236}">
                      <a16:creationId xmlns:a16="http://schemas.microsoft.com/office/drawing/2014/main" id="{118B7481-2C64-69CF-327D-E06BBB5B29AD}"/>
                    </a:ext>
                  </a:extLst>
                </p14:cNvPr>
                <p14:cNvContentPartPr/>
                <p14:nvPr/>
              </p14:nvContentPartPr>
              <p14:xfrm>
                <a:off x="1780600" y="1463578"/>
                <a:ext cx="167040" cy="183960"/>
              </p14:xfrm>
            </p:contentPart>
          </mc:Choice>
          <mc:Fallback xmlns="">
            <p:pic>
              <p:nvPicPr>
                <p:cNvPr id="26" name="דיו 25">
                  <a:extLst>
                    <a:ext uri="{FF2B5EF4-FFF2-40B4-BE49-F238E27FC236}">
                      <a16:creationId xmlns:a16="http://schemas.microsoft.com/office/drawing/2014/main" id="{118B7481-2C64-69CF-327D-E06BBB5B29AD}"/>
                    </a:ext>
                  </a:extLst>
                </p:cNvPr>
                <p:cNvPicPr/>
                <p:nvPr/>
              </p:nvPicPr>
              <p:blipFill>
                <a:blip r:embed="rId31"/>
                <a:stretch>
                  <a:fillRect/>
                </a:stretch>
              </p:blipFill>
              <p:spPr>
                <a:xfrm>
                  <a:off x="1771960" y="1454578"/>
                  <a:ext cx="18468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דיו 26">
                  <a:extLst>
                    <a:ext uri="{FF2B5EF4-FFF2-40B4-BE49-F238E27FC236}">
                      <a16:creationId xmlns:a16="http://schemas.microsoft.com/office/drawing/2014/main" id="{6A0E28F4-2D8A-F4E1-E6FD-37CE22924C37}"/>
                    </a:ext>
                  </a:extLst>
                </p14:cNvPr>
                <p14:cNvContentPartPr/>
                <p14:nvPr/>
              </p14:nvContentPartPr>
              <p14:xfrm>
                <a:off x="2219440" y="1682098"/>
                <a:ext cx="360" cy="360"/>
              </p14:xfrm>
            </p:contentPart>
          </mc:Choice>
          <mc:Fallback xmlns="">
            <p:pic>
              <p:nvPicPr>
                <p:cNvPr id="27" name="דיו 26">
                  <a:extLst>
                    <a:ext uri="{FF2B5EF4-FFF2-40B4-BE49-F238E27FC236}">
                      <a16:creationId xmlns:a16="http://schemas.microsoft.com/office/drawing/2014/main" id="{6A0E28F4-2D8A-F4E1-E6FD-37CE22924C37}"/>
                    </a:ext>
                  </a:extLst>
                </p:cNvPr>
                <p:cNvPicPr/>
                <p:nvPr/>
              </p:nvPicPr>
              <p:blipFill>
                <a:blip r:embed="rId13"/>
                <a:stretch>
                  <a:fillRect/>
                </a:stretch>
              </p:blipFill>
              <p:spPr>
                <a:xfrm>
                  <a:off x="2210440" y="167309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8" name="דיו 27">
                  <a:extLst>
                    <a:ext uri="{FF2B5EF4-FFF2-40B4-BE49-F238E27FC236}">
                      <a16:creationId xmlns:a16="http://schemas.microsoft.com/office/drawing/2014/main" id="{81F5FB8D-4462-492F-B1B5-1451D2A30B89}"/>
                    </a:ext>
                  </a:extLst>
                </p14:cNvPr>
                <p14:cNvContentPartPr/>
                <p14:nvPr/>
              </p14:nvContentPartPr>
              <p14:xfrm>
                <a:off x="2398000" y="1626298"/>
                <a:ext cx="125280" cy="43560"/>
              </p14:xfrm>
            </p:contentPart>
          </mc:Choice>
          <mc:Fallback xmlns="">
            <p:pic>
              <p:nvPicPr>
                <p:cNvPr id="28" name="דיו 27">
                  <a:extLst>
                    <a:ext uri="{FF2B5EF4-FFF2-40B4-BE49-F238E27FC236}">
                      <a16:creationId xmlns:a16="http://schemas.microsoft.com/office/drawing/2014/main" id="{81F5FB8D-4462-492F-B1B5-1451D2A30B89}"/>
                    </a:ext>
                  </a:extLst>
                </p:cNvPr>
                <p:cNvPicPr/>
                <p:nvPr/>
              </p:nvPicPr>
              <p:blipFill>
                <a:blip r:embed="rId34"/>
                <a:stretch>
                  <a:fillRect/>
                </a:stretch>
              </p:blipFill>
              <p:spPr>
                <a:xfrm>
                  <a:off x="2389000" y="1617658"/>
                  <a:ext cx="14292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9" name="דיו 28">
                  <a:extLst>
                    <a:ext uri="{FF2B5EF4-FFF2-40B4-BE49-F238E27FC236}">
                      <a16:creationId xmlns:a16="http://schemas.microsoft.com/office/drawing/2014/main" id="{526A781D-CABD-C897-4685-49BC8FC02F33}"/>
                    </a:ext>
                  </a:extLst>
                </p14:cNvPr>
                <p14:cNvContentPartPr/>
                <p14:nvPr/>
              </p14:nvContentPartPr>
              <p14:xfrm>
                <a:off x="2143840" y="1591738"/>
                <a:ext cx="81000" cy="55080"/>
              </p14:xfrm>
            </p:contentPart>
          </mc:Choice>
          <mc:Fallback xmlns="">
            <p:pic>
              <p:nvPicPr>
                <p:cNvPr id="29" name="דיו 28">
                  <a:extLst>
                    <a:ext uri="{FF2B5EF4-FFF2-40B4-BE49-F238E27FC236}">
                      <a16:creationId xmlns:a16="http://schemas.microsoft.com/office/drawing/2014/main" id="{526A781D-CABD-C897-4685-49BC8FC02F33}"/>
                    </a:ext>
                  </a:extLst>
                </p:cNvPr>
                <p:cNvPicPr/>
                <p:nvPr/>
              </p:nvPicPr>
              <p:blipFill>
                <a:blip r:embed="rId36"/>
                <a:stretch>
                  <a:fillRect/>
                </a:stretch>
              </p:blipFill>
              <p:spPr>
                <a:xfrm>
                  <a:off x="2135200" y="1582738"/>
                  <a:ext cx="9864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0" name="דיו 29">
                  <a:extLst>
                    <a:ext uri="{FF2B5EF4-FFF2-40B4-BE49-F238E27FC236}">
                      <a16:creationId xmlns:a16="http://schemas.microsoft.com/office/drawing/2014/main" id="{38A3820F-B281-363F-6ECE-A61F46F09B4F}"/>
                    </a:ext>
                  </a:extLst>
                </p14:cNvPr>
                <p14:cNvContentPartPr/>
                <p14:nvPr/>
              </p14:nvContentPartPr>
              <p14:xfrm>
                <a:off x="2318800" y="1578058"/>
                <a:ext cx="92520" cy="67680"/>
              </p14:xfrm>
            </p:contentPart>
          </mc:Choice>
          <mc:Fallback xmlns="">
            <p:pic>
              <p:nvPicPr>
                <p:cNvPr id="30" name="דיו 29">
                  <a:extLst>
                    <a:ext uri="{FF2B5EF4-FFF2-40B4-BE49-F238E27FC236}">
                      <a16:creationId xmlns:a16="http://schemas.microsoft.com/office/drawing/2014/main" id="{38A3820F-B281-363F-6ECE-A61F46F09B4F}"/>
                    </a:ext>
                  </a:extLst>
                </p:cNvPr>
                <p:cNvPicPr/>
                <p:nvPr/>
              </p:nvPicPr>
              <p:blipFill>
                <a:blip r:embed="rId38"/>
                <a:stretch>
                  <a:fillRect/>
                </a:stretch>
              </p:blipFill>
              <p:spPr>
                <a:xfrm>
                  <a:off x="2310160" y="1569418"/>
                  <a:ext cx="11016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1" name="דיו 30">
                  <a:extLst>
                    <a:ext uri="{FF2B5EF4-FFF2-40B4-BE49-F238E27FC236}">
                      <a16:creationId xmlns:a16="http://schemas.microsoft.com/office/drawing/2014/main" id="{B7266B5C-3FFD-B148-9AFC-14C23DF1BD12}"/>
                    </a:ext>
                  </a:extLst>
                </p14:cNvPr>
                <p14:cNvContentPartPr/>
                <p14:nvPr/>
              </p14:nvContentPartPr>
              <p14:xfrm>
                <a:off x="2525440" y="1560418"/>
                <a:ext cx="76680" cy="57960"/>
              </p14:xfrm>
            </p:contentPart>
          </mc:Choice>
          <mc:Fallback xmlns="">
            <p:pic>
              <p:nvPicPr>
                <p:cNvPr id="31" name="דיו 30">
                  <a:extLst>
                    <a:ext uri="{FF2B5EF4-FFF2-40B4-BE49-F238E27FC236}">
                      <a16:creationId xmlns:a16="http://schemas.microsoft.com/office/drawing/2014/main" id="{B7266B5C-3FFD-B148-9AFC-14C23DF1BD12}"/>
                    </a:ext>
                  </a:extLst>
                </p:cNvPr>
                <p:cNvPicPr/>
                <p:nvPr/>
              </p:nvPicPr>
              <p:blipFill>
                <a:blip r:embed="rId40"/>
                <a:stretch>
                  <a:fillRect/>
                </a:stretch>
              </p:blipFill>
              <p:spPr>
                <a:xfrm>
                  <a:off x="2516800" y="1551418"/>
                  <a:ext cx="9432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2" name="דיו 31">
                  <a:extLst>
                    <a:ext uri="{FF2B5EF4-FFF2-40B4-BE49-F238E27FC236}">
                      <a16:creationId xmlns:a16="http://schemas.microsoft.com/office/drawing/2014/main" id="{791E0521-E983-00E4-8198-90EFF395B3BC}"/>
                    </a:ext>
                  </a:extLst>
                </p14:cNvPr>
                <p14:cNvContentPartPr/>
                <p14:nvPr/>
              </p14:nvContentPartPr>
              <p14:xfrm>
                <a:off x="953680" y="2455378"/>
                <a:ext cx="94680" cy="75240"/>
              </p14:xfrm>
            </p:contentPart>
          </mc:Choice>
          <mc:Fallback xmlns="">
            <p:pic>
              <p:nvPicPr>
                <p:cNvPr id="32" name="דיו 31">
                  <a:extLst>
                    <a:ext uri="{FF2B5EF4-FFF2-40B4-BE49-F238E27FC236}">
                      <a16:creationId xmlns:a16="http://schemas.microsoft.com/office/drawing/2014/main" id="{791E0521-E983-00E4-8198-90EFF395B3BC}"/>
                    </a:ext>
                  </a:extLst>
                </p:cNvPr>
                <p:cNvPicPr/>
                <p:nvPr/>
              </p:nvPicPr>
              <p:blipFill>
                <a:blip r:embed="rId42"/>
                <a:stretch>
                  <a:fillRect/>
                </a:stretch>
              </p:blipFill>
              <p:spPr>
                <a:xfrm>
                  <a:off x="944680" y="2446738"/>
                  <a:ext cx="11232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3" name="דיו 32">
                  <a:extLst>
                    <a:ext uri="{FF2B5EF4-FFF2-40B4-BE49-F238E27FC236}">
                      <a16:creationId xmlns:a16="http://schemas.microsoft.com/office/drawing/2014/main" id="{3187A671-CDDB-A28D-4EC8-E326CD68E490}"/>
                    </a:ext>
                  </a:extLst>
                </p14:cNvPr>
                <p14:cNvContentPartPr/>
                <p14:nvPr/>
              </p14:nvContentPartPr>
              <p14:xfrm>
                <a:off x="889600" y="2359258"/>
                <a:ext cx="68040" cy="573840"/>
              </p14:xfrm>
            </p:contentPart>
          </mc:Choice>
          <mc:Fallback xmlns="">
            <p:pic>
              <p:nvPicPr>
                <p:cNvPr id="33" name="דיו 32">
                  <a:extLst>
                    <a:ext uri="{FF2B5EF4-FFF2-40B4-BE49-F238E27FC236}">
                      <a16:creationId xmlns:a16="http://schemas.microsoft.com/office/drawing/2014/main" id="{3187A671-CDDB-A28D-4EC8-E326CD68E490}"/>
                    </a:ext>
                  </a:extLst>
                </p:cNvPr>
                <p:cNvPicPr/>
                <p:nvPr/>
              </p:nvPicPr>
              <p:blipFill>
                <a:blip r:embed="rId44"/>
                <a:stretch>
                  <a:fillRect/>
                </a:stretch>
              </p:blipFill>
              <p:spPr>
                <a:xfrm>
                  <a:off x="880600" y="2350618"/>
                  <a:ext cx="85680" cy="5914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4" name="דיו 33">
                  <a:extLst>
                    <a:ext uri="{FF2B5EF4-FFF2-40B4-BE49-F238E27FC236}">
                      <a16:creationId xmlns:a16="http://schemas.microsoft.com/office/drawing/2014/main" id="{8DD8FFCF-3E98-6B9F-B90D-4DCEB7B6D607}"/>
                    </a:ext>
                  </a:extLst>
                </p14:cNvPr>
                <p14:cNvContentPartPr/>
                <p14:nvPr/>
              </p14:nvContentPartPr>
              <p14:xfrm>
                <a:off x="915160" y="2305618"/>
                <a:ext cx="2143440" cy="725760"/>
              </p14:xfrm>
            </p:contentPart>
          </mc:Choice>
          <mc:Fallback xmlns="">
            <p:pic>
              <p:nvPicPr>
                <p:cNvPr id="34" name="דיו 33">
                  <a:extLst>
                    <a:ext uri="{FF2B5EF4-FFF2-40B4-BE49-F238E27FC236}">
                      <a16:creationId xmlns:a16="http://schemas.microsoft.com/office/drawing/2014/main" id="{8DD8FFCF-3E98-6B9F-B90D-4DCEB7B6D607}"/>
                    </a:ext>
                  </a:extLst>
                </p:cNvPr>
                <p:cNvPicPr/>
                <p:nvPr/>
              </p:nvPicPr>
              <p:blipFill>
                <a:blip r:embed="rId46"/>
                <a:stretch>
                  <a:fillRect/>
                </a:stretch>
              </p:blipFill>
              <p:spPr>
                <a:xfrm>
                  <a:off x="906160" y="2296978"/>
                  <a:ext cx="2161080" cy="7434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5" name="דיו 34">
                  <a:extLst>
                    <a:ext uri="{FF2B5EF4-FFF2-40B4-BE49-F238E27FC236}">
                      <a16:creationId xmlns:a16="http://schemas.microsoft.com/office/drawing/2014/main" id="{9BEDB98E-58D3-6C9B-682B-A4DD21506665}"/>
                    </a:ext>
                  </a:extLst>
                </p14:cNvPr>
                <p14:cNvContentPartPr/>
                <p14:nvPr/>
              </p14:nvContentPartPr>
              <p14:xfrm>
                <a:off x="3294400" y="2460058"/>
                <a:ext cx="248400" cy="283680"/>
              </p14:xfrm>
            </p:contentPart>
          </mc:Choice>
          <mc:Fallback xmlns="">
            <p:pic>
              <p:nvPicPr>
                <p:cNvPr id="35" name="דיו 34">
                  <a:extLst>
                    <a:ext uri="{FF2B5EF4-FFF2-40B4-BE49-F238E27FC236}">
                      <a16:creationId xmlns:a16="http://schemas.microsoft.com/office/drawing/2014/main" id="{9BEDB98E-58D3-6C9B-682B-A4DD21506665}"/>
                    </a:ext>
                  </a:extLst>
                </p:cNvPr>
                <p:cNvPicPr/>
                <p:nvPr/>
              </p:nvPicPr>
              <p:blipFill>
                <a:blip r:embed="rId48"/>
                <a:stretch>
                  <a:fillRect/>
                </a:stretch>
              </p:blipFill>
              <p:spPr>
                <a:xfrm>
                  <a:off x="3285400" y="2451058"/>
                  <a:ext cx="26604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6" name="דיו 35">
                  <a:extLst>
                    <a:ext uri="{FF2B5EF4-FFF2-40B4-BE49-F238E27FC236}">
                      <a16:creationId xmlns:a16="http://schemas.microsoft.com/office/drawing/2014/main" id="{6C8A32DA-B7CD-0349-00C0-76E3DF02748A}"/>
                    </a:ext>
                  </a:extLst>
                </p14:cNvPr>
                <p14:cNvContentPartPr/>
                <p14:nvPr/>
              </p14:nvContentPartPr>
              <p14:xfrm>
                <a:off x="3618040" y="2378338"/>
                <a:ext cx="7200" cy="314280"/>
              </p14:xfrm>
            </p:contentPart>
          </mc:Choice>
          <mc:Fallback xmlns="">
            <p:pic>
              <p:nvPicPr>
                <p:cNvPr id="36" name="דיו 35">
                  <a:extLst>
                    <a:ext uri="{FF2B5EF4-FFF2-40B4-BE49-F238E27FC236}">
                      <a16:creationId xmlns:a16="http://schemas.microsoft.com/office/drawing/2014/main" id="{6C8A32DA-B7CD-0349-00C0-76E3DF02748A}"/>
                    </a:ext>
                  </a:extLst>
                </p:cNvPr>
                <p:cNvPicPr/>
                <p:nvPr/>
              </p:nvPicPr>
              <p:blipFill>
                <a:blip r:embed="rId50"/>
                <a:stretch>
                  <a:fillRect/>
                </a:stretch>
              </p:blipFill>
              <p:spPr>
                <a:xfrm>
                  <a:off x="3609400" y="2369338"/>
                  <a:ext cx="2484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7" name="דיו 36">
                  <a:extLst>
                    <a:ext uri="{FF2B5EF4-FFF2-40B4-BE49-F238E27FC236}">
                      <a16:creationId xmlns:a16="http://schemas.microsoft.com/office/drawing/2014/main" id="{4021D618-B4EF-CA8F-BB1C-50481FB280A1}"/>
                    </a:ext>
                  </a:extLst>
                </p14:cNvPr>
                <p14:cNvContentPartPr/>
                <p14:nvPr/>
              </p14:nvContentPartPr>
              <p14:xfrm>
                <a:off x="3747640" y="2374018"/>
                <a:ext cx="226800" cy="407520"/>
              </p14:xfrm>
            </p:contentPart>
          </mc:Choice>
          <mc:Fallback xmlns="">
            <p:pic>
              <p:nvPicPr>
                <p:cNvPr id="37" name="דיו 36">
                  <a:extLst>
                    <a:ext uri="{FF2B5EF4-FFF2-40B4-BE49-F238E27FC236}">
                      <a16:creationId xmlns:a16="http://schemas.microsoft.com/office/drawing/2014/main" id="{4021D618-B4EF-CA8F-BB1C-50481FB280A1}"/>
                    </a:ext>
                  </a:extLst>
                </p:cNvPr>
                <p:cNvPicPr/>
                <p:nvPr/>
              </p:nvPicPr>
              <p:blipFill>
                <a:blip r:embed="rId52"/>
                <a:stretch>
                  <a:fillRect/>
                </a:stretch>
              </p:blipFill>
              <p:spPr>
                <a:xfrm>
                  <a:off x="3738640" y="2365018"/>
                  <a:ext cx="24444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3" name="דיו 42">
                  <a:extLst>
                    <a:ext uri="{FF2B5EF4-FFF2-40B4-BE49-F238E27FC236}">
                      <a16:creationId xmlns:a16="http://schemas.microsoft.com/office/drawing/2014/main" id="{6294715F-6D67-FFB0-3907-F210EB46F01F}"/>
                    </a:ext>
                  </a:extLst>
                </p14:cNvPr>
                <p14:cNvContentPartPr/>
                <p14:nvPr/>
              </p14:nvContentPartPr>
              <p14:xfrm>
                <a:off x="1456600" y="2408578"/>
                <a:ext cx="36360" cy="536760"/>
              </p14:xfrm>
            </p:contentPart>
          </mc:Choice>
          <mc:Fallback xmlns="">
            <p:pic>
              <p:nvPicPr>
                <p:cNvPr id="43" name="דיו 42">
                  <a:extLst>
                    <a:ext uri="{FF2B5EF4-FFF2-40B4-BE49-F238E27FC236}">
                      <a16:creationId xmlns:a16="http://schemas.microsoft.com/office/drawing/2014/main" id="{6294715F-6D67-FFB0-3907-F210EB46F01F}"/>
                    </a:ext>
                  </a:extLst>
                </p:cNvPr>
                <p:cNvPicPr/>
                <p:nvPr/>
              </p:nvPicPr>
              <p:blipFill>
                <a:blip r:embed="rId54"/>
                <a:stretch>
                  <a:fillRect/>
                </a:stretch>
              </p:blipFill>
              <p:spPr>
                <a:xfrm>
                  <a:off x="1447600" y="2399938"/>
                  <a:ext cx="54000" cy="5544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4" name="דיו 43">
                  <a:extLst>
                    <a:ext uri="{FF2B5EF4-FFF2-40B4-BE49-F238E27FC236}">
                      <a16:creationId xmlns:a16="http://schemas.microsoft.com/office/drawing/2014/main" id="{825914BB-478C-D1A5-C58F-FEAA379552E1}"/>
                    </a:ext>
                  </a:extLst>
                </p14:cNvPr>
                <p14:cNvContentPartPr/>
                <p14:nvPr/>
              </p14:nvContentPartPr>
              <p14:xfrm>
                <a:off x="2106400" y="2456818"/>
                <a:ext cx="49320" cy="561960"/>
              </p14:xfrm>
            </p:contentPart>
          </mc:Choice>
          <mc:Fallback xmlns="">
            <p:pic>
              <p:nvPicPr>
                <p:cNvPr id="44" name="דיו 43">
                  <a:extLst>
                    <a:ext uri="{FF2B5EF4-FFF2-40B4-BE49-F238E27FC236}">
                      <a16:creationId xmlns:a16="http://schemas.microsoft.com/office/drawing/2014/main" id="{825914BB-478C-D1A5-C58F-FEAA379552E1}"/>
                    </a:ext>
                  </a:extLst>
                </p:cNvPr>
                <p:cNvPicPr/>
                <p:nvPr/>
              </p:nvPicPr>
              <p:blipFill>
                <a:blip r:embed="rId56"/>
                <a:stretch>
                  <a:fillRect/>
                </a:stretch>
              </p:blipFill>
              <p:spPr>
                <a:xfrm>
                  <a:off x="2097400" y="2448178"/>
                  <a:ext cx="66960" cy="5796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5" name="דיו 44">
                  <a:extLst>
                    <a:ext uri="{FF2B5EF4-FFF2-40B4-BE49-F238E27FC236}">
                      <a16:creationId xmlns:a16="http://schemas.microsoft.com/office/drawing/2014/main" id="{64875D57-7101-9220-8206-20DCCC49C331}"/>
                    </a:ext>
                  </a:extLst>
                </p14:cNvPr>
                <p14:cNvContentPartPr/>
                <p14:nvPr/>
              </p14:nvContentPartPr>
              <p14:xfrm>
                <a:off x="2336080" y="2816098"/>
                <a:ext cx="66240" cy="73800"/>
              </p14:xfrm>
            </p:contentPart>
          </mc:Choice>
          <mc:Fallback xmlns="">
            <p:pic>
              <p:nvPicPr>
                <p:cNvPr id="45" name="דיו 44">
                  <a:extLst>
                    <a:ext uri="{FF2B5EF4-FFF2-40B4-BE49-F238E27FC236}">
                      <a16:creationId xmlns:a16="http://schemas.microsoft.com/office/drawing/2014/main" id="{64875D57-7101-9220-8206-20DCCC49C331}"/>
                    </a:ext>
                  </a:extLst>
                </p:cNvPr>
                <p:cNvPicPr/>
                <p:nvPr/>
              </p:nvPicPr>
              <p:blipFill>
                <a:blip r:embed="rId58"/>
                <a:stretch>
                  <a:fillRect/>
                </a:stretch>
              </p:blipFill>
              <p:spPr>
                <a:xfrm>
                  <a:off x="2327080" y="2807098"/>
                  <a:ext cx="8388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6" name="דיו 45">
                  <a:extLst>
                    <a:ext uri="{FF2B5EF4-FFF2-40B4-BE49-F238E27FC236}">
                      <a16:creationId xmlns:a16="http://schemas.microsoft.com/office/drawing/2014/main" id="{47D705A0-0E2F-E6BA-3300-10E4DB7A17F5}"/>
                    </a:ext>
                  </a:extLst>
                </p14:cNvPr>
                <p14:cNvContentPartPr/>
                <p14:nvPr/>
              </p14:nvContentPartPr>
              <p14:xfrm>
                <a:off x="2519680" y="2802778"/>
                <a:ext cx="71640" cy="49320"/>
              </p14:xfrm>
            </p:contentPart>
          </mc:Choice>
          <mc:Fallback xmlns="">
            <p:pic>
              <p:nvPicPr>
                <p:cNvPr id="46" name="דיו 45">
                  <a:extLst>
                    <a:ext uri="{FF2B5EF4-FFF2-40B4-BE49-F238E27FC236}">
                      <a16:creationId xmlns:a16="http://schemas.microsoft.com/office/drawing/2014/main" id="{47D705A0-0E2F-E6BA-3300-10E4DB7A17F5}"/>
                    </a:ext>
                  </a:extLst>
                </p:cNvPr>
                <p:cNvPicPr/>
                <p:nvPr/>
              </p:nvPicPr>
              <p:blipFill>
                <a:blip r:embed="rId60"/>
                <a:stretch>
                  <a:fillRect/>
                </a:stretch>
              </p:blipFill>
              <p:spPr>
                <a:xfrm>
                  <a:off x="2511040" y="2794138"/>
                  <a:ext cx="8928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7" name="דיו 46">
                  <a:extLst>
                    <a:ext uri="{FF2B5EF4-FFF2-40B4-BE49-F238E27FC236}">
                      <a16:creationId xmlns:a16="http://schemas.microsoft.com/office/drawing/2014/main" id="{1D627242-167E-A76B-1436-4104CAA9A5D7}"/>
                    </a:ext>
                  </a:extLst>
                </p14:cNvPr>
                <p14:cNvContentPartPr/>
                <p14:nvPr/>
              </p14:nvContentPartPr>
              <p14:xfrm>
                <a:off x="2773480" y="2785498"/>
                <a:ext cx="72720" cy="47520"/>
              </p14:xfrm>
            </p:contentPart>
          </mc:Choice>
          <mc:Fallback xmlns="">
            <p:pic>
              <p:nvPicPr>
                <p:cNvPr id="47" name="דיו 46">
                  <a:extLst>
                    <a:ext uri="{FF2B5EF4-FFF2-40B4-BE49-F238E27FC236}">
                      <a16:creationId xmlns:a16="http://schemas.microsoft.com/office/drawing/2014/main" id="{1D627242-167E-A76B-1436-4104CAA9A5D7}"/>
                    </a:ext>
                  </a:extLst>
                </p:cNvPr>
                <p:cNvPicPr/>
                <p:nvPr/>
              </p:nvPicPr>
              <p:blipFill>
                <a:blip r:embed="rId62"/>
                <a:stretch>
                  <a:fillRect/>
                </a:stretch>
              </p:blipFill>
              <p:spPr>
                <a:xfrm>
                  <a:off x="2764840" y="2776858"/>
                  <a:ext cx="9036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0" name="דיו 39">
                  <a:extLst>
                    <a:ext uri="{FF2B5EF4-FFF2-40B4-BE49-F238E27FC236}">
                      <a16:creationId xmlns:a16="http://schemas.microsoft.com/office/drawing/2014/main" id="{F6C644EE-4730-7832-A9F3-67FCEA444AA0}"/>
                    </a:ext>
                  </a:extLst>
                </p14:cNvPr>
                <p14:cNvContentPartPr/>
                <p14:nvPr/>
              </p14:nvContentPartPr>
              <p14:xfrm>
                <a:off x="853240" y="3680458"/>
                <a:ext cx="37800" cy="662400"/>
              </p14:xfrm>
            </p:contentPart>
          </mc:Choice>
          <mc:Fallback xmlns="">
            <p:pic>
              <p:nvPicPr>
                <p:cNvPr id="40" name="דיו 39">
                  <a:extLst>
                    <a:ext uri="{FF2B5EF4-FFF2-40B4-BE49-F238E27FC236}">
                      <a16:creationId xmlns:a16="http://schemas.microsoft.com/office/drawing/2014/main" id="{F6C644EE-4730-7832-A9F3-67FCEA444AA0}"/>
                    </a:ext>
                  </a:extLst>
                </p:cNvPr>
                <p:cNvPicPr/>
                <p:nvPr/>
              </p:nvPicPr>
              <p:blipFill>
                <a:blip r:embed="rId64"/>
                <a:stretch>
                  <a:fillRect/>
                </a:stretch>
              </p:blipFill>
              <p:spPr>
                <a:xfrm>
                  <a:off x="844600" y="3671458"/>
                  <a:ext cx="55440" cy="6800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1" name="דיו 40">
                  <a:extLst>
                    <a:ext uri="{FF2B5EF4-FFF2-40B4-BE49-F238E27FC236}">
                      <a16:creationId xmlns:a16="http://schemas.microsoft.com/office/drawing/2014/main" id="{4BC7A68F-7913-722A-4649-DE277D3C71F9}"/>
                    </a:ext>
                  </a:extLst>
                </p14:cNvPr>
                <p14:cNvContentPartPr/>
                <p14:nvPr/>
              </p14:nvContentPartPr>
              <p14:xfrm>
                <a:off x="848200" y="3516298"/>
                <a:ext cx="2092680" cy="801360"/>
              </p14:xfrm>
            </p:contentPart>
          </mc:Choice>
          <mc:Fallback xmlns="">
            <p:pic>
              <p:nvPicPr>
                <p:cNvPr id="41" name="דיו 40">
                  <a:extLst>
                    <a:ext uri="{FF2B5EF4-FFF2-40B4-BE49-F238E27FC236}">
                      <a16:creationId xmlns:a16="http://schemas.microsoft.com/office/drawing/2014/main" id="{4BC7A68F-7913-722A-4649-DE277D3C71F9}"/>
                    </a:ext>
                  </a:extLst>
                </p:cNvPr>
                <p:cNvPicPr/>
                <p:nvPr/>
              </p:nvPicPr>
              <p:blipFill>
                <a:blip r:embed="rId66"/>
                <a:stretch>
                  <a:fillRect/>
                </a:stretch>
              </p:blipFill>
              <p:spPr>
                <a:xfrm>
                  <a:off x="839200" y="3507298"/>
                  <a:ext cx="2110320" cy="819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9" name="דיו 48">
                  <a:extLst>
                    <a:ext uri="{FF2B5EF4-FFF2-40B4-BE49-F238E27FC236}">
                      <a16:creationId xmlns:a16="http://schemas.microsoft.com/office/drawing/2014/main" id="{E7177218-9592-D261-9511-FD4055FCD6C0}"/>
                    </a:ext>
                  </a:extLst>
                </p14:cNvPr>
                <p14:cNvContentPartPr/>
                <p14:nvPr/>
              </p14:nvContentPartPr>
              <p14:xfrm>
                <a:off x="1186960" y="3643378"/>
                <a:ext cx="22320" cy="633600"/>
              </p14:xfrm>
            </p:contentPart>
          </mc:Choice>
          <mc:Fallback xmlns="">
            <p:pic>
              <p:nvPicPr>
                <p:cNvPr id="49" name="דיו 48">
                  <a:extLst>
                    <a:ext uri="{FF2B5EF4-FFF2-40B4-BE49-F238E27FC236}">
                      <a16:creationId xmlns:a16="http://schemas.microsoft.com/office/drawing/2014/main" id="{E7177218-9592-D261-9511-FD4055FCD6C0}"/>
                    </a:ext>
                  </a:extLst>
                </p:cNvPr>
                <p:cNvPicPr/>
                <p:nvPr/>
              </p:nvPicPr>
              <p:blipFill>
                <a:blip r:embed="rId68"/>
                <a:stretch>
                  <a:fillRect/>
                </a:stretch>
              </p:blipFill>
              <p:spPr>
                <a:xfrm>
                  <a:off x="1177960" y="3634378"/>
                  <a:ext cx="39960" cy="6512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0" name="דיו 49">
                  <a:extLst>
                    <a:ext uri="{FF2B5EF4-FFF2-40B4-BE49-F238E27FC236}">
                      <a16:creationId xmlns:a16="http://schemas.microsoft.com/office/drawing/2014/main" id="{DDFBDFC3-AD78-11C5-5F9F-FA3BB3189521}"/>
                    </a:ext>
                  </a:extLst>
                </p14:cNvPr>
                <p14:cNvContentPartPr/>
                <p14:nvPr/>
              </p14:nvContentPartPr>
              <p14:xfrm>
                <a:off x="1553440" y="3627538"/>
                <a:ext cx="25920" cy="626040"/>
              </p14:xfrm>
            </p:contentPart>
          </mc:Choice>
          <mc:Fallback xmlns="">
            <p:pic>
              <p:nvPicPr>
                <p:cNvPr id="50" name="דיו 49">
                  <a:extLst>
                    <a:ext uri="{FF2B5EF4-FFF2-40B4-BE49-F238E27FC236}">
                      <a16:creationId xmlns:a16="http://schemas.microsoft.com/office/drawing/2014/main" id="{DDFBDFC3-AD78-11C5-5F9F-FA3BB3189521}"/>
                    </a:ext>
                  </a:extLst>
                </p:cNvPr>
                <p:cNvPicPr/>
                <p:nvPr/>
              </p:nvPicPr>
              <p:blipFill>
                <a:blip r:embed="rId70"/>
                <a:stretch>
                  <a:fillRect/>
                </a:stretch>
              </p:blipFill>
              <p:spPr>
                <a:xfrm>
                  <a:off x="1544440" y="3618898"/>
                  <a:ext cx="43560" cy="6436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1" name="דיו 50">
                  <a:extLst>
                    <a:ext uri="{FF2B5EF4-FFF2-40B4-BE49-F238E27FC236}">
                      <a16:creationId xmlns:a16="http://schemas.microsoft.com/office/drawing/2014/main" id="{16B560BF-1977-C2E5-E256-4698DD6CA306}"/>
                    </a:ext>
                  </a:extLst>
                </p14:cNvPr>
                <p14:cNvContentPartPr/>
                <p14:nvPr/>
              </p14:nvContentPartPr>
              <p14:xfrm>
                <a:off x="2090920" y="3627538"/>
                <a:ext cx="24840" cy="646200"/>
              </p14:xfrm>
            </p:contentPart>
          </mc:Choice>
          <mc:Fallback xmlns="">
            <p:pic>
              <p:nvPicPr>
                <p:cNvPr id="51" name="דיו 50">
                  <a:extLst>
                    <a:ext uri="{FF2B5EF4-FFF2-40B4-BE49-F238E27FC236}">
                      <a16:creationId xmlns:a16="http://schemas.microsoft.com/office/drawing/2014/main" id="{16B560BF-1977-C2E5-E256-4698DD6CA306}"/>
                    </a:ext>
                  </a:extLst>
                </p:cNvPr>
                <p:cNvPicPr/>
                <p:nvPr/>
              </p:nvPicPr>
              <p:blipFill>
                <a:blip r:embed="rId72"/>
                <a:stretch>
                  <a:fillRect/>
                </a:stretch>
              </p:blipFill>
              <p:spPr>
                <a:xfrm>
                  <a:off x="2082280" y="3618898"/>
                  <a:ext cx="42480" cy="6638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2" name="דיו 51">
                  <a:extLst>
                    <a:ext uri="{FF2B5EF4-FFF2-40B4-BE49-F238E27FC236}">
                      <a16:creationId xmlns:a16="http://schemas.microsoft.com/office/drawing/2014/main" id="{8EB292C1-0FBC-7B56-C955-BA84A6C4AE9D}"/>
                    </a:ext>
                  </a:extLst>
                </p14:cNvPr>
                <p14:cNvContentPartPr/>
                <p14:nvPr/>
              </p14:nvContentPartPr>
              <p14:xfrm>
                <a:off x="2470360" y="3611698"/>
                <a:ext cx="96120" cy="691200"/>
              </p14:xfrm>
            </p:contentPart>
          </mc:Choice>
          <mc:Fallback xmlns="">
            <p:pic>
              <p:nvPicPr>
                <p:cNvPr id="52" name="דיו 51">
                  <a:extLst>
                    <a:ext uri="{FF2B5EF4-FFF2-40B4-BE49-F238E27FC236}">
                      <a16:creationId xmlns:a16="http://schemas.microsoft.com/office/drawing/2014/main" id="{8EB292C1-0FBC-7B56-C955-BA84A6C4AE9D}"/>
                    </a:ext>
                  </a:extLst>
                </p:cNvPr>
                <p:cNvPicPr/>
                <p:nvPr/>
              </p:nvPicPr>
              <p:blipFill>
                <a:blip r:embed="rId74"/>
                <a:stretch>
                  <a:fillRect/>
                </a:stretch>
              </p:blipFill>
              <p:spPr>
                <a:xfrm>
                  <a:off x="2461360" y="3603058"/>
                  <a:ext cx="113760" cy="7088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3" name="דיו 52">
                  <a:extLst>
                    <a:ext uri="{FF2B5EF4-FFF2-40B4-BE49-F238E27FC236}">
                      <a16:creationId xmlns:a16="http://schemas.microsoft.com/office/drawing/2014/main" id="{8DB6EE73-4572-9D23-9573-7EE23D6C31ED}"/>
                    </a:ext>
                  </a:extLst>
                </p14:cNvPr>
                <p14:cNvContentPartPr/>
                <p14:nvPr/>
              </p14:nvContentPartPr>
              <p14:xfrm>
                <a:off x="3199360" y="3643378"/>
                <a:ext cx="214920" cy="354240"/>
              </p14:xfrm>
            </p:contentPart>
          </mc:Choice>
          <mc:Fallback xmlns="">
            <p:pic>
              <p:nvPicPr>
                <p:cNvPr id="53" name="דיו 52">
                  <a:extLst>
                    <a:ext uri="{FF2B5EF4-FFF2-40B4-BE49-F238E27FC236}">
                      <a16:creationId xmlns:a16="http://schemas.microsoft.com/office/drawing/2014/main" id="{8DB6EE73-4572-9D23-9573-7EE23D6C31ED}"/>
                    </a:ext>
                  </a:extLst>
                </p:cNvPr>
                <p:cNvPicPr/>
                <p:nvPr/>
              </p:nvPicPr>
              <p:blipFill>
                <a:blip r:embed="rId76"/>
                <a:stretch>
                  <a:fillRect/>
                </a:stretch>
              </p:blipFill>
              <p:spPr>
                <a:xfrm>
                  <a:off x="3190720" y="3634378"/>
                  <a:ext cx="23256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4" name="דיו 53">
                  <a:extLst>
                    <a:ext uri="{FF2B5EF4-FFF2-40B4-BE49-F238E27FC236}">
                      <a16:creationId xmlns:a16="http://schemas.microsoft.com/office/drawing/2014/main" id="{E224D2B2-C8DF-C9E8-AF52-F39F32F714E0}"/>
                    </a:ext>
                  </a:extLst>
                </p14:cNvPr>
                <p14:cNvContentPartPr/>
                <p14:nvPr/>
              </p14:nvContentPartPr>
              <p14:xfrm>
                <a:off x="3506080" y="3768298"/>
                <a:ext cx="42480" cy="170280"/>
              </p14:xfrm>
            </p:contentPart>
          </mc:Choice>
          <mc:Fallback xmlns="">
            <p:pic>
              <p:nvPicPr>
                <p:cNvPr id="54" name="דיו 53">
                  <a:extLst>
                    <a:ext uri="{FF2B5EF4-FFF2-40B4-BE49-F238E27FC236}">
                      <a16:creationId xmlns:a16="http://schemas.microsoft.com/office/drawing/2014/main" id="{E224D2B2-C8DF-C9E8-AF52-F39F32F714E0}"/>
                    </a:ext>
                  </a:extLst>
                </p:cNvPr>
                <p:cNvPicPr/>
                <p:nvPr/>
              </p:nvPicPr>
              <p:blipFill>
                <a:blip r:embed="rId78"/>
                <a:stretch>
                  <a:fillRect/>
                </a:stretch>
              </p:blipFill>
              <p:spPr>
                <a:xfrm>
                  <a:off x="3497440" y="3759298"/>
                  <a:ext cx="6012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5" name="דיו 54">
                  <a:extLst>
                    <a:ext uri="{FF2B5EF4-FFF2-40B4-BE49-F238E27FC236}">
                      <a16:creationId xmlns:a16="http://schemas.microsoft.com/office/drawing/2014/main" id="{16F0E9BC-8843-4F2E-F935-DBD82D371CCC}"/>
                    </a:ext>
                  </a:extLst>
                </p14:cNvPr>
                <p14:cNvContentPartPr/>
                <p14:nvPr/>
              </p14:nvContentPartPr>
              <p14:xfrm>
                <a:off x="3450280" y="3598018"/>
                <a:ext cx="360" cy="360"/>
              </p14:xfrm>
            </p:contentPart>
          </mc:Choice>
          <mc:Fallback xmlns="">
            <p:pic>
              <p:nvPicPr>
                <p:cNvPr id="55" name="דיו 54">
                  <a:extLst>
                    <a:ext uri="{FF2B5EF4-FFF2-40B4-BE49-F238E27FC236}">
                      <a16:creationId xmlns:a16="http://schemas.microsoft.com/office/drawing/2014/main" id="{16F0E9BC-8843-4F2E-F935-DBD82D371CCC}"/>
                    </a:ext>
                  </a:extLst>
                </p:cNvPr>
                <p:cNvPicPr/>
                <p:nvPr/>
              </p:nvPicPr>
              <p:blipFill>
                <a:blip r:embed="rId13"/>
                <a:stretch>
                  <a:fillRect/>
                </a:stretch>
              </p:blipFill>
              <p:spPr>
                <a:xfrm>
                  <a:off x="3441280" y="358937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6" name="דיו 55">
                  <a:extLst>
                    <a:ext uri="{FF2B5EF4-FFF2-40B4-BE49-F238E27FC236}">
                      <a16:creationId xmlns:a16="http://schemas.microsoft.com/office/drawing/2014/main" id="{F61E3912-D79B-EF82-43BD-638389B12343}"/>
                    </a:ext>
                  </a:extLst>
                </p14:cNvPr>
                <p14:cNvContentPartPr/>
                <p14:nvPr/>
              </p14:nvContentPartPr>
              <p14:xfrm>
                <a:off x="3597160" y="3741298"/>
                <a:ext cx="165960" cy="270720"/>
              </p14:xfrm>
            </p:contentPart>
          </mc:Choice>
          <mc:Fallback xmlns="">
            <p:pic>
              <p:nvPicPr>
                <p:cNvPr id="56" name="דיו 55">
                  <a:extLst>
                    <a:ext uri="{FF2B5EF4-FFF2-40B4-BE49-F238E27FC236}">
                      <a16:creationId xmlns:a16="http://schemas.microsoft.com/office/drawing/2014/main" id="{F61E3912-D79B-EF82-43BD-638389B12343}"/>
                    </a:ext>
                  </a:extLst>
                </p:cNvPr>
                <p:cNvPicPr/>
                <p:nvPr/>
              </p:nvPicPr>
              <p:blipFill>
                <a:blip r:embed="rId81"/>
                <a:stretch>
                  <a:fillRect/>
                </a:stretch>
              </p:blipFill>
              <p:spPr>
                <a:xfrm>
                  <a:off x="3588520" y="3732658"/>
                  <a:ext cx="18360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9" name="דיו 58">
                  <a:extLst>
                    <a:ext uri="{FF2B5EF4-FFF2-40B4-BE49-F238E27FC236}">
                      <a16:creationId xmlns:a16="http://schemas.microsoft.com/office/drawing/2014/main" id="{CC2B2D4C-AE63-46DF-332E-68B76BBB67F1}"/>
                    </a:ext>
                  </a:extLst>
                </p14:cNvPr>
                <p14:cNvContentPartPr/>
                <p14:nvPr/>
              </p14:nvContentPartPr>
              <p14:xfrm>
                <a:off x="2898400" y="3755698"/>
                <a:ext cx="7200" cy="16200"/>
              </p14:xfrm>
            </p:contentPart>
          </mc:Choice>
          <mc:Fallback xmlns="">
            <p:pic>
              <p:nvPicPr>
                <p:cNvPr id="59" name="דיו 58">
                  <a:extLst>
                    <a:ext uri="{FF2B5EF4-FFF2-40B4-BE49-F238E27FC236}">
                      <a16:creationId xmlns:a16="http://schemas.microsoft.com/office/drawing/2014/main" id="{CC2B2D4C-AE63-46DF-332E-68B76BBB67F1}"/>
                    </a:ext>
                  </a:extLst>
                </p:cNvPr>
                <p:cNvPicPr/>
                <p:nvPr/>
              </p:nvPicPr>
              <p:blipFill>
                <a:blip r:embed="rId83"/>
                <a:stretch>
                  <a:fillRect/>
                </a:stretch>
              </p:blipFill>
              <p:spPr>
                <a:xfrm>
                  <a:off x="2889400" y="3746698"/>
                  <a:ext cx="248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0" name="דיו 59">
                  <a:extLst>
                    <a:ext uri="{FF2B5EF4-FFF2-40B4-BE49-F238E27FC236}">
                      <a16:creationId xmlns:a16="http://schemas.microsoft.com/office/drawing/2014/main" id="{14E55F6F-AB89-ADBB-6872-E2257281EF62}"/>
                    </a:ext>
                  </a:extLst>
                </p14:cNvPr>
                <p14:cNvContentPartPr/>
                <p14:nvPr/>
              </p14:nvContentPartPr>
              <p14:xfrm>
                <a:off x="2898400" y="3755698"/>
                <a:ext cx="360" cy="360"/>
              </p14:xfrm>
            </p:contentPart>
          </mc:Choice>
          <mc:Fallback xmlns="">
            <p:pic>
              <p:nvPicPr>
                <p:cNvPr id="60" name="דיו 59">
                  <a:extLst>
                    <a:ext uri="{FF2B5EF4-FFF2-40B4-BE49-F238E27FC236}">
                      <a16:creationId xmlns:a16="http://schemas.microsoft.com/office/drawing/2014/main" id="{14E55F6F-AB89-ADBB-6872-E2257281EF62}"/>
                    </a:ext>
                  </a:extLst>
                </p:cNvPr>
                <p:cNvPicPr/>
                <p:nvPr/>
              </p:nvPicPr>
              <p:blipFill>
                <a:blip r:embed="rId13"/>
                <a:stretch>
                  <a:fillRect/>
                </a:stretch>
              </p:blipFill>
              <p:spPr>
                <a:xfrm>
                  <a:off x="2889400" y="374669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1" name="דיו 60">
                  <a:extLst>
                    <a:ext uri="{FF2B5EF4-FFF2-40B4-BE49-F238E27FC236}">
                      <a16:creationId xmlns:a16="http://schemas.microsoft.com/office/drawing/2014/main" id="{105A004F-5F9E-0057-C796-2ABB934028CD}"/>
                    </a:ext>
                  </a:extLst>
                </p14:cNvPr>
                <p14:cNvContentPartPr/>
                <p14:nvPr/>
              </p14:nvContentPartPr>
              <p14:xfrm>
                <a:off x="2898400" y="2854618"/>
                <a:ext cx="278640" cy="924480"/>
              </p14:xfrm>
            </p:contentPart>
          </mc:Choice>
          <mc:Fallback xmlns="">
            <p:pic>
              <p:nvPicPr>
                <p:cNvPr id="61" name="דיו 60">
                  <a:extLst>
                    <a:ext uri="{FF2B5EF4-FFF2-40B4-BE49-F238E27FC236}">
                      <a16:creationId xmlns:a16="http://schemas.microsoft.com/office/drawing/2014/main" id="{105A004F-5F9E-0057-C796-2ABB934028CD}"/>
                    </a:ext>
                  </a:extLst>
                </p:cNvPr>
                <p:cNvPicPr/>
                <p:nvPr/>
              </p:nvPicPr>
              <p:blipFill>
                <a:blip r:embed="rId86"/>
                <a:stretch>
                  <a:fillRect/>
                </a:stretch>
              </p:blipFill>
              <p:spPr>
                <a:xfrm>
                  <a:off x="2889400" y="2845618"/>
                  <a:ext cx="296280" cy="9421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2" name="דיו 61">
                  <a:extLst>
                    <a:ext uri="{FF2B5EF4-FFF2-40B4-BE49-F238E27FC236}">
                      <a16:creationId xmlns:a16="http://schemas.microsoft.com/office/drawing/2014/main" id="{CD94ED52-6DE3-DC0F-EAD5-F3FF29845DE6}"/>
                    </a:ext>
                  </a:extLst>
                </p14:cNvPr>
                <p14:cNvContentPartPr/>
                <p14:nvPr/>
              </p14:nvContentPartPr>
              <p14:xfrm>
                <a:off x="2981200" y="1753018"/>
                <a:ext cx="266040" cy="602280"/>
              </p14:xfrm>
            </p:contentPart>
          </mc:Choice>
          <mc:Fallback xmlns="">
            <p:pic>
              <p:nvPicPr>
                <p:cNvPr id="62" name="דיו 61">
                  <a:extLst>
                    <a:ext uri="{FF2B5EF4-FFF2-40B4-BE49-F238E27FC236}">
                      <a16:creationId xmlns:a16="http://schemas.microsoft.com/office/drawing/2014/main" id="{CD94ED52-6DE3-DC0F-EAD5-F3FF29845DE6}"/>
                    </a:ext>
                  </a:extLst>
                </p:cNvPr>
                <p:cNvPicPr/>
                <p:nvPr/>
              </p:nvPicPr>
              <p:blipFill>
                <a:blip r:embed="rId88"/>
                <a:stretch>
                  <a:fillRect/>
                </a:stretch>
              </p:blipFill>
              <p:spPr>
                <a:xfrm>
                  <a:off x="2972560" y="1744378"/>
                  <a:ext cx="283680" cy="619920"/>
                </a:xfrm>
                <a:prstGeom prst="rect">
                  <a:avLst/>
                </a:prstGeom>
              </p:spPr>
            </p:pic>
          </mc:Fallback>
        </mc:AlternateContent>
      </p:grpSp>
      <p:grpSp>
        <p:nvGrpSpPr>
          <p:cNvPr id="72" name="קבוצה 71">
            <a:extLst>
              <a:ext uri="{FF2B5EF4-FFF2-40B4-BE49-F238E27FC236}">
                <a16:creationId xmlns:a16="http://schemas.microsoft.com/office/drawing/2014/main" id="{5C3DB8A4-3685-6017-4555-B6F4D57617A6}"/>
              </a:ext>
            </a:extLst>
          </p:cNvPr>
          <p:cNvGrpSpPr/>
          <p:nvPr/>
        </p:nvGrpSpPr>
        <p:grpSpPr>
          <a:xfrm>
            <a:off x="1096960" y="242098"/>
            <a:ext cx="1731960" cy="628920"/>
            <a:chOff x="1096960" y="242098"/>
            <a:chExt cx="1731960" cy="628920"/>
          </a:xfrm>
        </p:grpSpPr>
        <mc:AlternateContent xmlns:mc="http://schemas.openxmlformats.org/markup-compatibility/2006" xmlns:p14="http://schemas.microsoft.com/office/powerpoint/2010/main">
          <mc:Choice Requires="p14">
            <p:contentPart p14:bwMode="auto" r:id="rId89">
              <p14:nvContentPartPr>
                <p14:cNvPr id="64" name="דיו 63">
                  <a:extLst>
                    <a:ext uri="{FF2B5EF4-FFF2-40B4-BE49-F238E27FC236}">
                      <a16:creationId xmlns:a16="http://schemas.microsoft.com/office/drawing/2014/main" id="{68F0D196-2904-EB65-4BB9-6ADC42191DC8}"/>
                    </a:ext>
                  </a:extLst>
                </p14:cNvPr>
                <p14:cNvContentPartPr/>
                <p14:nvPr/>
              </p14:nvContentPartPr>
              <p14:xfrm>
                <a:off x="1232320" y="242098"/>
                <a:ext cx="145080" cy="496080"/>
              </p14:xfrm>
            </p:contentPart>
          </mc:Choice>
          <mc:Fallback xmlns="">
            <p:pic>
              <p:nvPicPr>
                <p:cNvPr id="64" name="דיו 63">
                  <a:extLst>
                    <a:ext uri="{FF2B5EF4-FFF2-40B4-BE49-F238E27FC236}">
                      <a16:creationId xmlns:a16="http://schemas.microsoft.com/office/drawing/2014/main" id="{68F0D196-2904-EB65-4BB9-6ADC42191DC8}"/>
                    </a:ext>
                  </a:extLst>
                </p:cNvPr>
                <p:cNvPicPr/>
                <p:nvPr/>
              </p:nvPicPr>
              <p:blipFill>
                <a:blip r:embed="rId90"/>
                <a:stretch>
                  <a:fillRect/>
                </a:stretch>
              </p:blipFill>
              <p:spPr>
                <a:xfrm>
                  <a:off x="1223680" y="233098"/>
                  <a:ext cx="162720" cy="5137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5" name="דיו 64">
                  <a:extLst>
                    <a:ext uri="{FF2B5EF4-FFF2-40B4-BE49-F238E27FC236}">
                      <a16:creationId xmlns:a16="http://schemas.microsoft.com/office/drawing/2014/main" id="{228CC861-815F-0FED-E8EB-66403CBB0CDD}"/>
                    </a:ext>
                  </a:extLst>
                </p14:cNvPr>
                <p14:cNvContentPartPr/>
                <p14:nvPr/>
              </p14:nvContentPartPr>
              <p14:xfrm>
                <a:off x="1096960" y="493378"/>
                <a:ext cx="248760" cy="37080"/>
              </p14:xfrm>
            </p:contentPart>
          </mc:Choice>
          <mc:Fallback xmlns="">
            <p:pic>
              <p:nvPicPr>
                <p:cNvPr id="65" name="דיו 64">
                  <a:extLst>
                    <a:ext uri="{FF2B5EF4-FFF2-40B4-BE49-F238E27FC236}">
                      <a16:creationId xmlns:a16="http://schemas.microsoft.com/office/drawing/2014/main" id="{228CC861-815F-0FED-E8EB-66403CBB0CDD}"/>
                    </a:ext>
                  </a:extLst>
                </p:cNvPr>
                <p:cNvPicPr/>
                <p:nvPr/>
              </p:nvPicPr>
              <p:blipFill>
                <a:blip r:embed="rId92"/>
                <a:stretch>
                  <a:fillRect/>
                </a:stretch>
              </p:blipFill>
              <p:spPr>
                <a:xfrm>
                  <a:off x="1088320" y="484738"/>
                  <a:ext cx="26640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66" name="דיו 65">
                  <a:extLst>
                    <a:ext uri="{FF2B5EF4-FFF2-40B4-BE49-F238E27FC236}">
                      <a16:creationId xmlns:a16="http://schemas.microsoft.com/office/drawing/2014/main" id="{CC81D867-EC08-7161-276B-86F3984EF036}"/>
                    </a:ext>
                  </a:extLst>
                </p14:cNvPr>
                <p14:cNvContentPartPr/>
                <p14:nvPr/>
              </p14:nvContentPartPr>
              <p14:xfrm>
                <a:off x="1351480" y="417058"/>
                <a:ext cx="201240" cy="419400"/>
              </p14:xfrm>
            </p:contentPart>
          </mc:Choice>
          <mc:Fallback xmlns="">
            <p:pic>
              <p:nvPicPr>
                <p:cNvPr id="66" name="דיו 65">
                  <a:extLst>
                    <a:ext uri="{FF2B5EF4-FFF2-40B4-BE49-F238E27FC236}">
                      <a16:creationId xmlns:a16="http://schemas.microsoft.com/office/drawing/2014/main" id="{CC81D867-EC08-7161-276B-86F3984EF036}"/>
                    </a:ext>
                  </a:extLst>
                </p:cNvPr>
                <p:cNvPicPr/>
                <p:nvPr/>
              </p:nvPicPr>
              <p:blipFill>
                <a:blip r:embed="rId94"/>
                <a:stretch>
                  <a:fillRect/>
                </a:stretch>
              </p:blipFill>
              <p:spPr>
                <a:xfrm>
                  <a:off x="1342480" y="408058"/>
                  <a:ext cx="218880" cy="4370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67" name="דיו 66">
                  <a:extLst>
                    <a:ext uri="{FF2B5EF4-FFF2-40B4-BE49-F238E27FC236}">
                      <a16:creationId xmlns:a16="http://schemas.microsoft.com/office/drawing/2014/main" id="{9D18D694-044C-05DA-5A32-E89E2F590998}"/>
                    </a:ext>
                  </a:extLst>
                </p14:cNvPr>
                <p14:cNvContentPartPr/>
                <p14:nvPr/>
              </p14:nvContentPartPr>
              <p14:xfrm>
                <a:off x="1585840" y="476818"/>
                <a:ext cx="170640" cy="394200"/>
              </p14:xfrm>
            </p:contentPart>
          </mc:Choice>
          <mc:Fallback xmlns="">
            <p:pic>
              <p:nvPicPr>
                <p:cNvPr id="67" name="דיו 66">
                  <a:extLst>
                    <a:ext uri="{FF2B5EF4-FFF2-40B4-BE49-F238E27FC236}">
                      <a16:creationId xmlns:a16="http://schemas.microsoft.com/office/drawing/2014/main" id="{9D18D694-044C-05DA-5A32-E89E2F590998}"/>
                    </a:ext>
                  </a:extLst>
                </p:cNvPr>
                <p:cNvPicPr/>
                <p:nvPr/>
              </p:nvPicPr>
              <p:blipFill>
                <a:blip r:embed="rId96"/>
                <a:stretch>
                  <a:fillRect/>
                </a:stretch>
              </p:blipFill>
              <p:spPr>
                <a:xfrm>
                  <a:off x="1577200" y="467818"/>
                  <a:ext cx="188280" cy="4118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68" name="דיו 67">
                  <a:extLst>
                    <a:ext uri="{FF2B5EF4-FFF2-40B4-BE49-F238E27FC236}">
                      <a16:creationId xmlns:a16="http://schemas.microsoft.com/office/drawing/2014/main" id="{89BC3FE9-1B66-84A7-B9C9-9A01CCD5F149}"/>
                    </a:ext>
                  </a:extLst>
                </p14:cNvPr>
                <p14:cNvContentPartPr/>
                <p14:nvPr/>
              </p14:nvContentPartPr>
              <p14:xfrm>
                <a:off x="1841440" y="473938"/>
                <a:ext cx="257040" cy="299880"/>
              </p14:xfrm>
            </p:contentPart>
          </mc:Choice>
          <mc:Fallback xmlns="">
            <p:pic>
              <p:nvPicPr>
                <p:cNvPr id="68" name="דיו 67">
                  <a:extLst>
                    <a:ext uri="{FF2B5EF4-FFF2-40B4-BE49-F238E27FC236}">
                      <a16:creationId xmlns:a16="http://schemas.microsoft.com/office/drawing/2014/main" id="{89BC3FE9-1B66-84A7-B9C9-9A01CCD5F149}"/>
                    </a:ext>
                  </a:extLst>
                </p:cNvPr>
                <p:cNvPicPr/>
                <p:nvPr/>
              </p:nvPicPr>
              <p:blipFill>
                <a:blip r:embed="rId98"/>
                <a:stretch>
                  <a:fillRect/>
                </a:stretch>
              </p:blipFill>
              <p:spPr>
                <a:xfrm>
                  <a:off x="1832440" y="465298"/>
                  <a:ext cx="27468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69" name="דיו 68">
                  <a:extLst>
                    <a:ext uri="{FF2B5EF4-FFF2-40B4-BE49-F238E27FC236}">
                      <a16:creationId xmlns:a16="http://schemas.microsoft.com/office/drawing/2014/main" id="{D449DAB1-6530-EC61-BB1C-D79FDA9B65BC}"/>
                    </a:ext>
                  </a:extLst>
                </p14:cNvPr>
                <p14:cNvContentPartPr/>
                <p14:nvPr/>
              </p14:nvContentPartPr>
              <p14:xfrm>
                <a:off x="2227720" y="630178"/>
                <a:ext cx="117000" cy="2520"/>
              </p14:xfrm>
            </p:contentPart>
          </mc:Choice>
          <mc:Fallback xmlns="">
            <p:pic>
              <p:nvPicPr>
                <p:cNvPr id="69" name="דיו 68">
                  <a:extLst>
                    <a:ext uri="{FF2B5EF4-FFF2-40B4-BE49-F238E27FC236}">
                      <a16:creationId xmlns:a16="http://schemas.microsoft.com/office/drawing/2014/main" id="{D449DAB1-6530-EC61-BB1C-D79FDA9B65BC}"/>
                    </a:ext>
                  </a:extLst>
                </p:cNvPr>
                <p:cNvPicPr/>
                <p:nvPr/>
              </p:nvPicPr>
              <p:blipFill>
                <a:blip r:embed="rId100"/>
                <a:stretch>
                  <a:fillRect/>
                </a:stretch>
              </p:blipFill>
              <p:spPr>
                <a:xfrm>
                  <a:off x="2218720" y="621178"/>
                  <a:ext cx="13464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71" name="דיו 70">
                  <a:extLst>
                    <a:ext uri="{FF2B5EF4-FFF2-40B4-BE49-F238E27FC236}">
                      <a16:creationId xmlns:a16="http://schemas.microsoft.com/office/drawing/2014/main" id="{8D4DEE46-4299-E280-DAB3-F8B8F768C6B6}"/>
                    </a:ext>
                  </a:extLst>
                </p14:cNvPr>
                <p14:cNvContentPartPr/>
                <p14:nvPr/>
              </p14:nvContentPartPr>
              <p14:xfrm>
                <a:off x="2557840" y="508498"/>
                <a:ext cx="271080" cy="263880"/>
              </p14:xfrm>
            </p:contentPart>
          </mc:Choice>
          <mc:Fallback xmlns="">
            <p:pic>
              <p:nvPicPr>
                <p:cNvPr id="71" name="דיו 70">
                  <a:extLst>
                    <a:ext uri="{FF2B5EF4-FFF2-40B4-BE49-F238E27FC236}">
                      <a16:creationId xmlns:a16="http://schemas.microsoft.com/office/drawing/2014/main" id="{8D4DEE46-4299-E280-DAB3-F8B8F768C6B6}"/>
                    </a:ext>
                  </a:extLst>
                </p:cNvPr>
                <p:cNvPicPr/>
                <p:nvPr/>
              </p:nvPicPr>
              <p:blipFill>
                <a:blip r:embed="rId102"/>
                <a:stretch>
                  <a:fillRect/>
                </a:stretch>
              </p:blipFill>
              <p:spPr>
                <a:xfrm>
                  <a:off x="2548840" y="499498"/>
                  <a:ext cx="288720" cy="281520"/>
                </a:xfrm>
                <a:prstGeom prst="rect">
                  <a:avLst/>
                </a:prstGeom>
              </p:spPr>
            </p:pic>
          </mc:Fallback>
        </mc:AlternateContent>
      </p:grpSp>
      <p:grpSp>
        <p:nvGrpSpPr>
          <p:cNvPr id="113" name="קבוצה 112">
            <a:extLst>
              <a:ext uri="{FF2B5EF4-FFF2-40B4-BE49-F238E27FC236}">
                <a16:creationId xmlns:a16="http://schemas.microsoft.com/office/drawing/2014/main" id="{1EFC4E6C-2B68-E2EB-E05B-D4D522BCE6C7}"/>
              </a:ext>
            </a:extLst>
          </p:cNvPr>
          <p:cNvGrpSpPr/>
          <p:nvPr/>
        </p:nvGrpSpPr>
        <p:grpSpPr>
          <a:xfrm>
            <a:off x="4965520" y="264778"/>
            <a:ext cx="3055680" cy="3530880"/>
            <a:chOff x="4965520" y="264778"/>
            <a:chExt cx="3055680" cy="3530880"/>
          </a:xfrm>
        </p:grpSpPr>
        <mc:AlternateContent xmlns:mc="http://schemas.openxmlformats.org/markup-compatibility/2006" xmlns:p14="http://schemas.microsoft.com/office/powerpoint/2010/main">
          <mc:Choice Requires="p14">
            <p:contentPart p14:bwMode="auto" r:id="rId103">
              <p14:nvContentPartPr>
                <p14:cNvPr id="73" name="דיו 72">
                  <a:extLst>
                    <a:ext uri="{FF2B5EF4-FFF2-40B4-BE49-F238E27FC236}">
                      <a16:creationId xmlns:a16="http://schemas.microsoft.com/office/drawing/2014/main" id="{0EF3C1C9-6F01-24A2-E7CF-2A5C7E936E2E}"/>
                    </a:ext>
                  </a:extLst>
                </p14:cNvPr>
                <p14:cNvContentPartPr/>
                <p14:nvPr/>
              </p14:nvContentPartPr>
              <p14:xfrm>
                <a:off x="5080720" y="1062538"/>
                <a:ext cx="7920" cy="481680"/>
              </p14:xfrm>
            </p:contentPart>
          </mc:Choice>
          <mc:Fallback xmlns="">
            <p:pic>
              <p:nvPicPr>
                <p:cNvPr id="73" name="דיו 72">
                  <a:extLst>
                    <a:ext uri="{FF2B5EF4-FFF2-40B4-BE49-F238E27FC236}">
                      <a16:creationId xmlns:a16="http://schemas.microsoft.com/office/drawing/2014/main" id="{0EF3C1C9-6F01-24A2-E7CF-2A5C7E936E2E}"/>
                    </a:ext>
                  </a:extLst>
                </p:cNvPr>
                <p:cNvPicPr/>
                <p:nvPr/>
              </p:nvPicPr>
              <p:blipFill>
                <a:blip r:embed="rId104"/>
                <a:stretch>
                  <a:fillRect/>
                </a:stretch>
              </p:blipFill>
              <p:spPr>
                <a:xfrm>
                  <a:off x="5071720" y="1053898"/>
                  <a:ext cx="25560" cy="4993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74" name="דיו 73">
                  <a:extLst>
                    <a:ext uri="{FF2B5EF4-FFF2-40B4-BE49-F238E27FC236}">
                      <a16:creationId xmlns:a16="http://schemas.microsoft.com/office/drawing/2014/main" id="{F003303C-CEC0-8D15-CF20-479733915C3B}"/>
                    </a:ext>
                  </a:extLst>
                </p14:cNvPr>
                <p14:cNvContentPartPr/>
                <p14:nvPr/>
              </p14:nvContentPartPr>
              <p14:xfrm>
                <a:off x="5075320" y="1024738"/>
                <a:ext cx="1926720" cy="582120"/>
              </p14:xfrm>
            </p:contentPart>
          </mc:Choice>
          <mc:Fallback xmlns="">
            <p:pic>
              <p:nvPicPr>
                <p:cNvPr id="74" name="דיו 73">
                  <a:extLst>
                    <a:ext uri="{FF2B5EF4-FFF2-40B4-BE49-F238E27FC236}">
                      <a16:creationId xmlns:a16="http://schemas.microsoft.com/office/drawing/2014/main" id="{F003303C-CEC0-8D15-CF20-479733915C3B}"/>
                    </a:ext>
                  </a:extLst>
                </p:cNvPr>
                <p:cNvPicPr/>
                <p:nvPr/>
              </p:nvPicPr>
              <p:blipFill>
                <a:blip r:embed="rId106"/>
                <a:stretch>
                  <a:fillRect/>
                </a:stretch>
              </p:blipFill>
              <p:spPr>
                <a:xfrm>
                  <a:off x="5066320" y="1016098"/>
                  <a:ext cx="1944360" cy="59976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76" name="דיו 75">
                  <a:extLst>
                    <a:ext uri="{FF2B5EF4-FFF2-40B4-BE49-F238E27FC236}">
                      <a16:creationId xmlns:a16="http://schemas.microsoft.com/office/drawing/2014/main" id="{154CCA5D-5335-99EE-9612-D4F58C709E12}"/>
                    </a:ext>
                  </a:extLst>
                </p14:cNvPr>
                <p14:cNvContentPartPr/>
                <p14:nvPr/>
              </p14:nvContentPartPr>
              <p14:xfrm>
                <a:off x="6995560" y="1198258"/>
                <a:ext cx="267480" cy="255240"/>
              </p14:xfrm>
            </p:contentPart>
          </mc:Choice>
          <mc:Fallback xmlns="">
            <p:pic>
              <p:nvPicPr>
                <p:cNvPr id="76" name="דיו 75">
                  <a:extLst>
                    <a:ext uri="{FF2B5EF4-FFF2-40B4-BE49-F238E27FC236}">
                      <a16:creationId xmlns:a16="http://schemas.microsoft.com/office/drawing/2014/main" id="{154CCA5D-5335-99EE-9612-D4F58C709E12}"/>
                    </a:ext>
                  </a:extLst>
                </p:cNvPr>
                <p:cNvPicPr/>
                <p:nvPr/>
              </p:nvPicPr>
              <p:blipFill>
                <a:blip r:embed="rId108"/>
                <a:stretch>
                  <a:fillRect/>
                </a:stretch>
              </p:blipFill>
              <p:spPr>
                <a:xfrm>
                  <a:off x="6986920" y="1189258"/>
                  <a:ext cx="28512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77" name="דיו 76">
                  <a:extLst>
                    <a:ext uri="{FF2B5EF4-FFF2-40B4-BE49-F238E27FC236}">
                      <a16:creationId xmlns:a16="http://schemas.microsoft.com/office/drawing/2014/main" id="{27444596-5C6E-3FB0-948B-6669934BE63B}"/>
                    </a:ext>
                  </a:extLst>
                </p14:cNvPr>
                <p14:cNvContentPartPr/>
                <p14:nvPr/>
              </p14:nvContentPartPr>
              <p14:xfrm>
                <a:off x="7279600" y="1209778"/>
                <a:ext cx="258840" cy="270360"/>
              </p14:xfrm>
            </p:contentPart>
          </mc:Choice>
          <mc:Fallback xmlns="">
            <p:pic>
              <p:nvPicPr>
                <p:cNvPr id="77" name="דיו 76">
                  <a:extLst>
                    <a:ext uri="{FF2B5EF4-FFF2-40B4-BE49-F238E27FC236}">
                      <a16:creationId xmlns:a16="http://schemas.microsoft.com/office/drawing/2014/main" id="{27444596-5C6E-3FB0-948B-6669934BE63B}"/>
                    </a:ext>
                  </a:extLst>
                </p:cNvPr>
                <p:cNvPicPr/>
                <p:nvPr/>
              </p:nvPicPr>
              <p:blipFill>
                <a:blip r:embed="rId110"/>
                <a:stretch>
                  <a:fillRect/>
                </a:stretch>
              </p:blipFill>
              <p:spPr>
                <a:xfrm>
                  <a:off x="7270960" y="1201138"/>
                  <a:ext cx="27648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78" name="דיו 77">
                  <a:extLst>
                    <a:ext uri="{FF2B5EF4-FFF2-40B4-BE49-F238E27FC236}">
                      <a16:creationId xmlns:a16="http://schemas.microsoft.com/office/drawing/2014/main" id="{2CCF613E-F62D-206F-7666-0E22738F7CE3}"/>
                    </a:ext>
                  </a:extLst>
                </p14:cNvPr>
                <p14:cNvContentPartPr/>
                <p14:nvPr/>
              </p14:nvContentPartPr>
              <p14:xfrm>
                <a:off x="7490200" y="1267378"/>
                <a:ext cx="283680" cy="194760"/>
              </p14:xfrm>
            </p:contentPart>
          </mc:Choice>
          <mc:Fallback xmlns="">
            <p:pic>
              <p:nvPicPr>
                <p:cNvPr id="78" name="דיו 77">
                  <a:extLst>
                    <a:ext uri="{FF2B5EF4-FFF2-40B4-BE49-F238E27FC236}">
                      <a16:creationId xmlns:a16="http://schemas.microsoft.com/office/drawing/2014/main" id="{2CCF613E-F62D-206F-7666-0E22738F7CE3}"/>
                    </a:ext>
                  </a:extLst>
                </p:cNvPr>
                <p:cNvPicPr/>
                <p:nvPr/>
              </p:nvPicPr>
              <p:blipFill>
                <a:blip r:embed="rId112"/>
                <a:stretch>
                  <a:fillRect/>
                </a:stretch>
              </p:blipFill>
              <p:spPr>
                <a:xfrm>
                  <a:off x="7481560" y="1258378"/>
                  <a:ext cx="3013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85" name="דיו 84">
                  <a:extLst>
                    <a:ext uri="{FF2B5EF4-FFF2-40B4-BE49-F238E27FC236}">
                      <a16:creationId xmlns:a16="http://schemas.microsoft.com/office/drawing/2014/main" id="{4C08C5F5-0F91-1779-1665-32E054DC5FC7}"/>
                    </a:ext>
                  </a:extLst>
                </p14:cNvPr>
                <p14:cNvContentPartPr/>
                <p14:nvPr/>
              </p14:nvContentPartPr>
              <p14:xfrm>
                <a:off x="4972360" y="3171418"/>
                <a:ext cx="27360" cy="461160"/>
              </p14:xfrm>
            </p:contentPart>
          </mc:Choice>
          <mc:Fallback xmlns="">
            <p:pic>
              <p:nvPicPr>
                <p:cNvPr id="85" name="דיו 84">
                  <a:extLst>
                    <a:ext uri="{FF2B5EF4-FFF2-40B4-BE49-F238E27FC236}">
                      <a16:creationId xmlns:a16="http://schemas.microsoft.com/office/drawing/2014/main" id="{4C08C5F5-0F91-1779-1665-32E054DC5FC7}"/>
                    </a:ext>
                  </a:extLst>
                </p:cNvPr>
                <p:cNvPicPr/>
                <p:nvPr/>
              </p:nvPicPr>
              <p:blipFill>
                <a:blip r:embed="rId114"/>
                <a:stretch>
                  <a:fillRect/>
                </a:stretch>
              </p:blipFill>
              <p:spPr>
                <a:xfrm>
                  <a:off x="4963720" y="3162778"/>
                  <a:ext cx="45000" cy="4788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86" name="דיו 85">
                  <a:extLst>
                    <a:ext uri="{FF2B5EF4-FFF2-40B4-BE49-F238E27FC236}">
                      <a16:creationId xmlns:a16="http://schemas.microsoft.com/office/drawing/2014/main" id="{532ECA80-6714-40BD-4C15-EE61DA4AF974}"/>
                    </a:ext>
                  </a:extLst>
                </p14:cNvPr>
                <p14:cNvContentPartPr/>
                <p14:nvPr/>
              </p14:nvContentPartPr>
              <p14:xfrm>
                <a:off x="4965520" y="3072058"/>
                <a:ext cx="2145600" cy="723600"/>
              </p14:xfrm>
            </p:contentPart>
          </mc:Choice>
          <mc:Fallback xmlns="">
            <p:pic>
              <p:nvPicPr>
                <p:cNvPr id="86" name="דיו 85">
                  <a:extLst>
                    <a:ext uri="{FF2B5EF4-FFF2-40B4-BE49-F238E27FC236}">
                      <a16:creationId xmlns:a16="http://schemas.microsoft.com/office/drawing/2014/main" id="{532ECA80-6714-40BD-4C15-EE61DA4AF974}"/>
                    </a:ext>
                  </a:extLst>
                </p:cNvPr>
                <p:cNvPicPr/>
                <p:nvPr/>
              </p:nvPicPr>
              <p:blipFill>
                <a:blip r:embed="rId116"/>
                <a:stretch>
                  <a:fillRect/>
                </a:stretch>
              </p:blipFill>
              <p:spPr>
                <a:xfrm>
                  <a:off x="4956880" y="3063418"/>
                  <a:ext cx="2163240" cy="7412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87" name="דיו 86">
                  <a:extLst>
                    <a:ext uri="{FF2B5EF4-FFF2-40B4-BE49-F238E27FC236}">
                      <a16:creationId xmlns:a16="http://schemas.microsoft.com/office/drawing/2014/main" id="{687ED4D0-F7E0-6284-ABCE-7D6E80F03409}"/>
                    </a:ext>
                  </a:extLst>
                </p14:cNvPr>
                <p14:cNvContentPartPr/>
                <p14:nvPr/>
              </p14:nvContentPartPr>
              <p14:xfrm>
                <a:off x="7204360" y="3185818"/>
                <a:ext cx="388800" cy="284760"/>
              </p14:xfrm>
            </p:contentPart>
          </mc:Choice>
          <mc:Fallback xmlns="">
            <p:pic>
              <p:nvPicPr>
                <p:cNvPr id="87" name="דיו 86">
                  <a:extLst>
                    <a:ext uri="{FF2B5EF4-FFF2-40B4-BE49-F238E27FC236}">
                      <a16:creationId xmlns:a16="http://schemas.microsoft.com/office/drawing/2014/main" id="{687ED4D0-F7E0-6284-ABCE-7D6E80F03409}"/>
                    </a:ext>
                  </a:extLst>
                </p:cNvPr>
                <p:cNvPicPr/>
                <p:nvPr/>
              </p:nvPicPr>
              <p:blipFill>
                <a:blip r:embed="rId118"/>
                <a:stretch>
                  <a:fillRect/>
                </a:stretch>
              </p:blipFill>
              <p:spPr>
                <a:xfrm>
                  <a:off x="7195720" y="3176818"/>
                  <a:ext cx="40644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88" name="דיו 87">
                  <a:extLst>
                    <a:ext uri="{FF2B5EF4-FFF2-40B4-BE49-F238E27FC236}">
                      <a16:creationId xmlns:a16="http://schemas.microsoft.com/office/drawing/2014/main" id="{593962F8-D2E4-6746-D558-0D4C29245034}"/>
                    </a:ext>
                  </a:extLst>
                </p14:cNvPr>
                <p14:cNvContentPartPr/>
                <p14:nvPr/>
              </p14:nvContentPartPr>
              <p14:xfrm>
                <a:off x="7650040" y="3108778"/>
                <a:ext cx="105480" cy="302760"/>
              </p14:xfrm>
            </p:contentPart>
          </mc:Choice>
          <mc:Fallback xmlns="">
            <p:pic>
              <p:nvPicPr>
                <p:cNvPr id="88" name="דיו 87">
                  <a:extLst>
                    <a:ext uri="{FF2B5EF4-FFF2-40B4-BE49-F238E27FC236}">
                      <a16:creationId xmlns:a16="http://schemas.microsoft.com/office/drawing/2014/main" id="{593962F8-D2E4-6746-D558-0D4C29245034}"/>
                    </a:ext>
                  </a:extLst>
                </p:cNvPr>
                <p:cNvPicPr/>
                <p:nvPr/>
              </p:nvPicPr>
              <p:blipFill>
                <a:blip r:embed="rId120"/>
                <a:stretch>
                  <a:fillRect/>
                </a:stretch>
              </p:blipFill>
              <p:spPr>
                <a:xfrm>
                  <a:off x="7641040" y="3100138"/>
                  <a:ext cx="12312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9" name="דיו 88">
                  <a:extLst>
                    <a:ext uri="{FF2B5EF4-FFF2-40B4-BE49-F238E27FC236}">
                      <a16:creationId xmlns:a16="http://schemas.microsoft.com/office/drawing/2014/main" id="{DABEDBA9-734E-055E-F702-60093A4DCE96}"/>
                    </a:ext>
                  </a:extLst>
                </p14:cNvPr>
                <p14:cNvContentPartPr/>
                <p14:nvPr/>
              </p14:nvContentPartPr>
              <p14:xfrm>
                <a:off x="7855240" y="3192658"/>
                <a:ext cx="165960" cy="266400"/>
              </p14:xfrm>
            </p:contentPart>
          </mc:Choice>
          <mc:Fallback xmlns="">
            <p:pic>
              <p:nvPicPr>
                <p:cNvPr id="89" name="דיו 88">
                  <a:extLst>
                    <a:ext uri="{FF2B5EF4-FFF2-40B4-BE49-F238E27FC236}">
                      <a16:creationId xmlns:a16="http://schemas.microsoft.com/office/drawing/2014/main" id="{DABEDBA9-734E-055E-F702-60093A4DCE96}"/>
                    </a:ext>
                  </a:extLst>
                </p:cNvPr>
                <p:cNvPicPr/>
                <p:nvPr/>
              </p:nvPicPr>
              <p:blipFill>
                <a:blip r:embed="rId122"/>
                <a:stretch>
                  <a:fillRect/>
                </a:stretch>
              </p:blipFill>
              <p:spPr>
                <a:xfrm>
                  <a:off x="7846600" y="3183658"/>
                  <a:ext cx="18360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90" name="דיו 89">
                  <a:extLst>
                    <a:ext uri="{FF2B5EF4-FFF2-40B4-BE49-F238E27FC236}">
                      <a16:creationId xmlns:a16="http://schemas.microsoft.com/office/drawing/2014/main" id="{3CAEF78B-4D8F-7841-4EB3-261FA4B8FC4C}"/>
                    </a:ext>
                  </a:extLst>
                </p14:cNvPr>
                <p14:cNvContentPartPr/>
                <p14:nvPr/>
              </p14:nvContentPartPr>
              <p14:xfrm>
                <a:off x="5494000" y="3149458"/>
                <a:ext cx="42480" cy="578160"/>
              </p14:xfrm>
            </p:contentPart>
          </mc:Choice>
          <mc:Fallback xmlns="">
            <p:pic>
              <p:nvPicPr>
                <p:cNvPr id="90" name="דיו 89">
                  <a:extLst>
                    <a:ext uri="{FF2B5EF4-FFF2-40B4-BE49-F238E27FC236}">
                      <a16:creationId xmlns:a16="http://schemas.microsoft.com/office/drawing/2014/main" id="{3CAEF78B-4D8F-7841-4EB3-261FA4B8FC4C}"/>
                    </a:ext>
                  </a:extLst>
                </p:cNvPr>
                <p:cNvPicPr/>
                <p:nvPr/>
              </p:nvPicPr>
              <p:blipFill>
                <a:blip r:embed="rId124"/>
                <a:stretch>
                  <a:fillRect/>
                </a:stretch>
              </p:blipFill>
              <p:spPr>
                <a:xfrm>
                  <a:off x="5485360" y="3140458"/>
                  <a:ext cx="60120" cy="5958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91" name="דיו 90">
                  <a:extLst>
                    <a:ext uri="{FF2B5EF4-FFF2-40B4-BE49-F238E27FC236}">
                      <a16:creationId xmlns:a16="http://schemas.microsoft.com/office/drawing/2014/main" id="{BA5425A5-DC1C-4FF4-913B-558CF8CAE3D2}"/>
                    </a:ext>
                  </a:extLst>
                </p14:cNvPr>
                <p14:cNvContentPartPr/>
                <p14:nvPr/>
              </p14:nvContentPartPr>
              <p14:xfrm>
                <a:off x="5874520" y="3180418"/>
                <a:ext cx="111240" cy="532440"/>
              </p14:xfrm>
            </p:contentPart>
          </mc:Choice>
          <mc:Fallback xmlns="">
            <p:pic>
              <p:nvPicPr>
                <p:cNvPr id="91" name="דיו 90">
                  <a:extLst>
                    <a:ext uri="{FF2B5EF4-FFF2-40B4-BE49-F238E27FC236}">
                      <a16:creationId xmlns:a16="http://schemas.microsoft.com/office/drawing/2014/main" id="{BA5425A5-DC1C-4FF4-913B-558CF8CAE3D2}"/>
                    </a:ext>
                  </a:extLst>
                </p:cNvPr>
                <p:cNvPicPr/>
                <p:nvPr/>
              </p:nvPicPr>
              <p:blipFill>
                <a:blip r:embed="rId126"/>
                <a:stretch>
                  <a:fillRect/>
                </a:stretch>
              </p:blipFill>
              <p:spPr>
                <a:xfrm>
                  <a:off x="5865520" y="3171778"/>
                  <a:ext cx="128880" cy="550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92" name="דיו 91">
                  <a:extLst>
                    <a:ext uri="{FF2B5EF4-FFF2-40B4-BE49-F238E27FC236}">
                      <a16:creationId xmlns:a16="http://schemas.microsoft.com/office/drawing/2014/main" id="{AE001B41-B047-1ADC-9FC0-B99BA953683E}"/>
                    </a:ext>
                  </a:extLst>
                </p14:cNvPr>
                <p14:cNvContentPartPr/>
                <p14:nvPr/>
              </p14:nvContentPartPr>
              <p14:xfrm>
                <a:off x="6422800" y="3093658"/>
                <a:ext cx="55080" cy="510120"/>
              </p14:xfrm>
            </p:contentPart>
          </mc:Choice>
          <mc:Fallback xmlns="">
            <p:pic>
              <p:nvPicPr>
                <p:cNvPr id="92" name="דיו 91">
                  <a:extLst>
                    <a:ext uri="{FF2B5EF4-FFF2-40B4-BE49-F238E27FC236}">
                      <a16:creationId xmlns:a16="http://schemas.microsoft.com/office/drawing/2014/main" id="{AE001B41-B047-1ADC-9FC0-B99BA953683E}"/>
                    </a:ext>
                  </a:extLst>
                </p:cNvPr>
                <p:cNvPicPr/>
                <p:nvPr/>
              </p:nvPicPr>
              <p:blipFill>
                <a:blip r:embed="rId128"/>
                <a:stretch>
                  <a:fillRect/>
                </a:stretch>
              </p:blipFill>
              <p:spPr>
                <a:xfrm>
                  <a:off x="6413800" y="3085018"/>
                  <a:ext cx="72720" cy="52776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0" name="דיו 79">
                  <a:extLst>
                    <a:ext uri="{FF2B5EF4-FFF2-40B4-BE49-F238E27FC236}">
                      <a16:creationId xmlns:a16="http://schemas.microsoft.com/office/drawing/2014/main" id="{BAEFE22A-CD20-BB5A-533D-8AC09745C02C}"/>
                    </a:ext>
                  </a:extLst>
                </p14:cNvPr>
                <p14:cNvContentPartPr/>
                <p14:nvPr/>
              </p14:nvContentPartPr>
              <p14:xfrm>
                <a:off x="5082160" y="2169178"/>
                <a:ext cx="24840" cy="471600"/>
              </p14:xfrm>
            </p:contentPart>
          </mc:Choice>
          <mc:Fallback xmlns="">
            <p:pic>
              <p:nvPicPr>
                <p:cNvPr id="80" name="דיו 79">
                  <a:extLst>
                    <a:ext uri="{FF2B5EF4-FFF2-40B4-BE49-F238E27FC236}">
                      <a16:creationId xmlns:a16="http://schemas.microsoft.com/office/drawing/2014/main" id="{BAEFE22A-CD20-BB5A-533D-8AC09745C02C}"/>
                    </a:ext>
                  </a:extLst>
                </p:cNvPr>
                <p:cNvPicPr/>
                <p:nvPr/>
              </p:nvPicPr>
              <p:blipFill>
                <a:blip r:embed="rId130"/>
                <a:stretch>
                  <a:fillRect/>
                </a:stretch>
              </p:blipFill>
              <p:spPr>
                <a:xfrm>
                  <a:off x="5073520" y="2160538"/>
                  <a:ext cx="4248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1" name="דיו 80">
                  <a:extLst>
                    <a:ext uri="{FF2B5EF4-FFF2-40B4-BE49-F238E27FC236}">
                      <a16:creationId xmlns:a16="http://schemas.microsoft.com/office/drawing/2014/main" id="{BCBC355F-C239-A629-C0BA-5440EFAFB9B4}"/>
                    </a:ext>
                  </a:extLst>
                </p14:cNvPr>
                <p14:cNvContentPartPr/>
                <p14:nvPr/>
              </p14:nvContentPartPr>
              <p14:xfrm>
                <a:off x="5022040" y="2050738"/>
                <a:ext cx="2073960" cy="570240"/>
              </p14:xfrm>
            </p:contentPart>
          </mc:Choice>
          <mc:Fallback xmlns="">
            <p:pic>
              <p:nvPicPr>
                <p:cNvPr id="81" name="דיו 80">
                  <a:extLst>
                    <a:ext uri="{FF2B5EF4-FFF2-40B4-BE49-F238E27FC236}">
                      <a16:creationId xmlns:a16="http://schemas.microsoft.com/office/drawing/2014/main" id="{BCBC355F-C239-A629-C0BA-5440EFAFB9B4}"/>
                    </a:ext>
                  </a:extLst>
                </p:cNvPr>
                <p:cNvPicPr/>
                <p:nvPr/>
              </p:nvPicPr>
              <p:blipFill>
                <a:blip r:embed="rId132"/>
                <a:stretch>
                  <a:fillRect/>
                </a:stretch>
              </p:blipFill>
              <p:spPr>
                <a:xfrm>
                  <a:off x="5013400" y="2042098"/>
                  <a:ext cx="2091600" cy="5878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82" name="דיו 81">
                  <a:extLst>
                    <a:ext uri="{FF2B5EF4-FFF2-40B4-BE49-F238E27FC236}">
                      <a16:creationId xmlns:a16="http://schemas.microsoft.com/office/drawing/2014/main" id="{21015D77-61E2-17F2-B6FC-4971CD2A6D15}"/>
                    </a:ext>
                  </a:extLst>
                </p14:cNvPr>
                <p14:cNvContentPartPr/>
                <p14:nvPr/>
              </p14:nvContentPartPr>
              <p14:xfrm>
                <a:off x="7233520" y="2177458"/>
                <a:ext cx="216360" cy="250200"/>
              </p14:xfrm>
            </p:contentPart>
          </mc:Choice>
          <mc:Fallback xmlns="">
            <p:pic>
              <p:nvPicPr>
                <p:cNvPr id="82" name="דיו 81">
                  <a:extLst>
                    <a:ext uri="{FF2B5EF4-FFF2-40B4-BE49-F238E27FC236}">
                      <a16:creationId xmlns:a16="http://schemas.microsoft.com/office/drawing/2014/main" id="{21015D77-61E2-17F2-B6FC-4971CD2A6D15}"/>
                    </a:ext>
                  </a:extLst>
                </p:cNvPr>
                <p:cNvPicPr/>
                <p:nvPr/>
              </p:nvPicPr>
              <p:blipFill>
                <a:blip r:embed="rId134"/>
                <a:stretch>
                  <a:fillRect/>
                </a:stretch>
              </p:blipFill>
              <p:spPr>
                <a:xfrm>
                  <a:off x="7224880" y="2168818"/>
                  <a:ext cx="23400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83" name="דיו 82">
                  <a:extLst>
                    <a:ext uri="{FF2B5EF4-FFF2-40B4-BE49-F238E27FC236}">
                      <a16:creationId xmlns:a16="http://schemas.microsoft.com/office/drawing/2014/main" id="{53DB728A-B528-C0B4-3658-D0EB0A8AD424}"/>
                    </a:ext>
                  </a:extLst>
                </p14:cNvPr>
                <p14:cNvContentPartPr/>
                <p14:nvPr/>
              </p14:nvContentPartPr>
              <p14:xfrm>
                <a:off x="7524040" y="2085298"/>
                <a:ext cx="42480" cy="277560"/>
              </p14:xfrm>
            </p:contentPart>
          </mc:Choice>
          <mc:Fallback xmlns="">
            <p:pic>
              <p:nvPicPr>
                <p:cNvPr id="83" name="דיו 82">
                  <a:extLst>
                    <a:ext uri="{FF2B5EF4-FFF2-40B4-BE49-F238E27FC236}">
                      <a16:creationId xmlns:a16="http://schemas.microsoft.com/office/drawing/2014/main" id="{53DB728A-B528-C0B4-3658-D0EB0A8AD424}"/>
                    </a:ext>
                  </a:extLst>
                </p:cNvPr>
                <p:cNvPicPr/>
                <p:nvPr/>
              </p:nvPicPr>
              <p:blipFill>
                <a:blip r:embed="rId136"/>
                <a:stretch>
                  <a:fillRect/>
                </a:stretch>
              </p:blipFill>
              <p:spPr>
                <a:xfrm>
                  <a:off x="7515400" y="2076298"/>
                  <a:ext cx="6012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84" name="דיו 83">
                  <a:extLst>
                    <a:ext uri="{FF2B5EF4-FFF2-40B4-BE49-F238E27FC236}">
                      <a16:creationId xmlns:a16="http://schemas.microsoft.com/office/drawing/2014/main" id="{FCAA50DA-26EC-2CC3-4E8D-45FD0F6D6981}"/>
                    </a:ext>
                  </a:extLst>
                </p14:cNvPr>
                <p14:cNvContentPartPr/>
                <p14:nvPr/>
              </p14:nvContentPartPr>
              <p14:xfrm>
                <a:off x="7679920" y="2074858"/>
                <a:ext cx="180360" cy="366840"/>
              </p14:xfrm>
            </p:contentPart>
          </mc:Choice>
          <mc:Fallback xmlns="">
            <p:pic>
              <p:nvPicPr>
                <p:cNvPr id="84" name="דיו 83">
                  <a:extLst>
                    <a:ext uri="{FF2B5EF4-FFF2-40B4-BE49-F238E27FC236}">
                      <a16:creationId xmlns:a16="http://schemas.microsoft.com/office/drawing/2014/main" id="{FCAA50DA-26EC-2CC3-4E8D-45FD0F6D6981}"/>
                    </a:ext>
                  </a:extLst>
                </p:cNvPr>
                <p:cNvPicPr/>
                <p:nvPr/>
              </p:nvPicPr>
              <p:blipFill>
                <a:blip r:embed="rId138"/>
                <a:stretch>
                  <a:fillRect/>
                </a:stretch>
              </p:blipFill>
              <p:spPr>
                <a:xfrm>
                  <a:off x="7671280" y="2065858"/>
                  <a:ext cx="198000" cy="38448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93" name="דיו 92">
                  <a:extLst>
                    <a:ext uri="{FF2B5EF4-FFF2-40B4-BE49-F238E27FC236}">
                      <a16:creationId xmlns:a16="http://schemas.microsoft.com/office/drawing/2014/main" id="{76186D4C-D76D-1A12-924B-B6745F5222FF}"/>
                    </a:ext>
                  </a:extLst>
                </p14:cNvPr>
                <p14:cNvContentPartPr/>
                <p14:nvPr/>
              </p14:nvContentPartPr>
              <p14:xfrm>
                <a:off x="5574280" y="2114818"/>
                <a:ext cx="55440" cy="422280"/>
              </p14:xfrm>
            </p:contentPart>
          </mc:Choice>
          <mc:Fallback xmlns="">
            <p:pic>
              <p:nvPicPr>
                <p:cNvPr id="93" name="דיו 92">
                  <a:extLst>
                    <a:ext uri="{FF2B5EF4-FFF2-40B4-BE49-F238E27FC236}">
                      <a16:creationId xmlns:a16="http://schemas.microsoft.com/office/drawing/2014/main" id="{76186D4C-D76D-1A12-924B-B6745F5222FF}"/>
                    </a:ext>
                  </a:extLst>
                </p:cNvPr>
                <p:cNvPicPr/>
                <p:nvPr/>
              </p:nvPicPr>
              <p:blipFill>
                <a:blip r:embed="rId140"/>
                <a:stretch>
                  <a:fillRect/>
                </a:stretch>
              </p:blipFill>
              <p:spPr>
                <a:xfrm>
                  <a:off x="5565640" y="2106178"/>
                  <a:ext cx="73080" cy="43992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94" name="דיו 93">
                  <a:extLst>
                    <a:ext uri="{FF2B5EF4-FFF2-40B4-BE49-F238E27FC236}">
                      <a16:creationId xmlns:a16="http://schemas.microsoft.com/office/drawing/2014/main" id="{AA00823A-BAD0-6866-63AD-91752A312E60}"/>
                    </a:ext>
                  </a:extLst>
                </p14:cNvPr>
                <p14:cNvContentPartPr/>
                <p14:nvPr/>
              </p14:nvContentPartPr>
              <p14:xfrm>
                <a:off x="6046960" y="2091418"/>
                <a:ext cx="68040" cy="513720"/>
              </p14:xfrm>
            </p:contentPart>
          </mc:Choice>
          <mc:Fallback xmlns="">
            <p:pic>
              <p:nvPicPr>
                <p:cNvPr id="94" name="דיו 93">
                  <a:extLst>
                    <a:ext uri="{FF2B5EF4-FFF2-40B4-BE49-F238E27FC236}">
                      <a16:creationId xmlns:a16="http://schemas.microsoft.com/office/drawing/2014/main" id="{AA00823A-BAD0-6866-63AD-91752A312E60}"/>
                    </a:ext>
                  </a:extLst>
                </p:cNvPr>
                <p:cNvPicPr/>
                <p:nvPr/>
              </p:nvPicPr>
              <p:blipFill>
                <a:blip r:embed="rId142"/>
                <a:stretch>
                  <a:fillRect/>
                </a:stretch>
              </p:blipFill>
              <p:spPr>
                <a:xfrm>
                  <a:off x="6038320" y="2082778"/>
                  <a:ext cx="85680" cy="53136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95" name="דיו 94">
                  <a:extLst>
                    <a:ext uri="{FF2B5EF4-FFF2-40B4-BE49-F238E27FC236}">
                      <a16:creationId xmlns:a16="http://schemas.microsoft.com/office/drawing/2014/main" id="{6631C741-A28B-61CA-E26E-1F6303F2613C}"/>
                    </a:ext>
                  </a:extLst>
                </p14:cNvPr>
                <p14:cNvContentPartPr/>
                <p14:nvPr/>
              </p14:nvContentPartPr>
              <p14:xfrm>
                <a:off x="6502000" y="2075938"/>
                <a:ext cx="58680" cy="487440"/>
              </p14:xfrm>
            </p:contentPart>
          </mc:Choice>
          <mc:Fallback xmlns="">
            <p:pic>
              <p:nvPicPr>
                <p:cNvPr id="95" name="דיו 94">
                  <a:extLst>
                    <a:ext uri="{FF2B5EF4-FFF2-40B4-BE49-F238E27FC236}">
                      <a16:creationId xmlns:a16="http://schemas.microsoft.com/office/drawing/2014/main" id="{6631C741-A28B-61CA-E26E-1F6303F2613C}"/>
                    </a:ext>
                  </a:extLst>
                </p:cNvPr>
                <p:cNvPicPr/>
                <p:nvPr/>
              </p:nvPicPr>
              <p:blipFill>
                <a:blip r:embed="rId144"/>
                <a:stretch>
                  <a:fillRect/>
                </a:stretch>
              </p:blipFill>
              <p:spPr>
                <a:xfrm>
                  <a:off x="6493360" y="2066938"/>
                  <a:ext cx="76320" cy="50508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96" name="דיו 95">
                  <a:extLst>
                    <a:ext uri="{FF2B5EF4-FFF2-40B4-BE49-F238E27FC236}">
                      <a16:creationId xmlns:a16="http://schemas.microsoft.com/office/drawing/2014/main" id="{4818F2CD-0F14-F621-244C-6165245682A3}"/>
                    </a:ext>
                  </a:extLst>
                </p14:cNvPr>
                <p14:cNvContentPartPr/>
                <p14:nvPr/>
              </p14:nvContentPartPr>
              <p14:xfrm>
                <a:off x="5573560" y="1059298"/>
                <a:ext cx="49320" cy="478080"/>
              </p14:xfrm>
            </p:contentPart>
          </mc:Choice>
          <mc:Fallback xmlns="">
            <p:pic>
              <p:nvPicPr>
                <p:cNvPr id="96" name="דיו 95">
                  <a:extLst>
                    <a:ext uri="{FF2B5EF4-FFF2-40B4-BE49-F238E27FC236}">
                      <a16:creationId xmlns:a16="http://schemas.microsoft.com/office/drawing/2014/main" id="{4818F2CD-0F14-F621-244C-6165245682A3}"/>
                    </a:ext>
                  </a:extLst>
                </p:cNvPr>
                <p:cNvPicPr/>
                <p:nvPr/>
              </p:nvPicPr>
              <p:blipFill>
                <a:blip r:embed="rId146"/>
                <a:stretch>
                  <a:fillRect/>
                </a:stretch>
              </p:blipFill>
              <p:spPr>
                <a:xfrm>
                  <a:off x="5564560" y="1050658"/>
                  <a:ext cx="66960" cy="49572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97" name="דיו 96">
                  <a:extLst>
                    <a:ext uri="{FF2B5EF4-FFF2-40B4-BE49-F238E27FC236}">
                      <a16:creationId xmlns:a16="http://schemas.microsoft.com/office/drawing/2014/main" id="{40F8BBE3-6460-E275-080C-3DEE867514D5}"/>
                    </a:ext>
                  </a:extLst>
                </p14:cNvPr>
                <p14:cNvContentPartPr/>
                <p14:nvPr/>
              </p14:nvContentPartPr>
              <p14:xfrm>
                <a:off x="5972440" y="1048858"/>
                <a:ext cx="79560" cy="491760"/>
              </p14:xfrm>
            </p:contentPart>
          </mc:Choice>
          <mc:Fallback xmlns="">
            <p:pic>
              <p:nvPicPr>
                <p:cNvPr id="97" name="דיו 96">
                  <a:extLst>
                    <a:ext uri="{FF2B5EF4-FFF2-40B4-BE49-F238E27FC236}">
                      <a16:creationId xmlns:a16="http://schemas.microsoft.com/office/drawing/2014/main" id="{40F8BBE3-6460-E275-080C-3DEE867514D5}"/>
                    </a:ext>
                  </a:extLst>
                </p:cNvPr>
                <p:cNvPicPr/>
                <p:nvPr/>
              </p:nvPicPr>
              <p:blipFill>
                <a:blip r:embed="rId148"/>
                <a:stretch>
                  <a:fillRect/>
                </a:stretch>
              </p:blipFill>
              <p:spPr>
                <a:xfrm>
                  <a:off x="5963440" y="1040218"/>
                  <a:ext cx="97200" cy="50940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98" name="דיו 97">
                  <a:extLst>
                    <a:ext uri="{FF2B5EF4-FFF2-40B4-BE49-F238E27FC236}">
                      <a16:creationId xmlns:a16="http://schemas.microsoft.com/office/drawing/2014/main" id="{FA88677F-8A26-5997-3401-6E42AA524914}"/>
                    </a:ext>
                  </a:extLst>
                </p14:cNvPr>
                <p14:cNvContentPartPr/>
                <p14:nvPr/>
              </p14:nvContentPartPr>
              <p14:xfrm>
                <a:off x="6324880" y="1036258"/>
                <a:ext cx="49320" cy="464400"/>
              </p14:xfrm>
            </p:contentPart>
          </mc:Choice>
          <mc:Fallback xmlns="">
            <p:pic>
              <p:nvPicPr>
                <p:cNvPr id="98" name="דיו 97">
                  <a:extLst>
                    <a:ext uri="{FF2B5EF4-FFF2-40B4-BE49-F238E27FC236}">
                      <a16:creationId xmlns:a16="http://schemas.microsoft.com/office/drawing/2014/main" id="{FA88677F-8A26-5997-3401-6E42AA524914}"/>
                    </a:ext>
                  </a:extLst>
                </p:cNvPr>
                <p:cNvPicPr/>
                <p:nvPr/>
              </p:nvPicPr>
              <p:blipFill>
                <a:blip r:embed="rId150"/>
                <a:stretch>
                  <a:fillRect/>
                </a:stretch>
              </p:blipFill>
              <p:spPr>
                <a:xfrm>
                  <a:off x="6315880" y="1027618"/>
                  <a:ext cx="66960" cy="48204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02" name="דיו 101">
                  <a:extLst>
                    <a:ext uri="{FF2B5EF4-FFF2-40B4-BE49-F238E27FC236}">
                      <a16:creationId xmlns:a16="http://schemas.microsoft.com/office/drawing/2014/main" id="{CD24A015-AF35-C3CF-454C-A2313FD60385}"/>
                    </a:ext>
                  </a:extLst>
                </p14:cNvPr>
                <p14:cNvContentPartPr/>
                <p14:nvPr/>
              </p14:nvContentPartPr>
              <p14:xfrm>
                <a:off x="6930400" y="1523698"/>
                <a:ext cx="338400" cy="719280"/>
              </p14:xfrm>
            </p:contentPart>
          </mc:Choice>
          <mc:Fallback xmlns="">
            <p:pic>
              <p:nvPicPr>
                <p:cNvPr id="102" name="דיו 101">
                  <a:extLst>
                    <a:ext uri="{FF2B5EF4-FFF2-40B4-BE49-F238E27FC236}">
                      <a16:creationId xmlns:a16="http://schemas.microsoft.com/office/drawing/2014/main" id="{CD24A015-AF35-C3CF-454C-A2313FD60385}"/>
                    </a:ext>
                  </a:extLst>
                </p:cNvPr>
                <p:cNvPicPr/>
                <p:nvPr/>
              </p:nvPicPr>
              <p:blipFill>
                <a:blip r:embed="rId152"/>
                <a:stretch>
                  <a:fillRect/>
                </a:stretch>
              </p:blipFill>
              <p:spPr>
                <a:xfrm>
                  <a:off x="6921400" y="1515058"/>
                  <a:ext cx="356040" cy="73692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03" name="דיו 102">
                  <a:extLst>
                    <a:ext uri="{FF2B5EF4-FFF2-40B4-BE49-F238E27FC236}">
                      <a16:creationId xmlns:a16="http://schemas.microsoft.com/office/drawing/2014/main" id="{2567F931-F172-2868-03B7-41D148A5F2F2}"/>
                    </a:ext>
                  </a:extLst>
                </p14:cNvPr>
                <p14:cNvContentPartPr/>
                <p14:nvPr/>
              </p14:nvContentPartPr>
              <p14:xfrm>
                <a:off x="7140280" y="3060538"/>
                <a:ext cx="5040" cy="32760"/>
              </p14:xfrm>
            </p:contentPart>
          </mc:Choice>
          <mc:Fallback xmlns="">
            <p:pic>
              <p:nvPicPr>
                <p:cNvPr id="103" name="דיו 102">
                  <a:extLst>
                    <a:ext uri="{FF2B5EF4-FFF2-40B4-BE49-F238E27FC236}">
                      <a16:creationId xmlns:a16="http://schemas.microsoft.com/office/drawing/2014/main" id="{2567F931-F172-2868-03B7-41D148A5F2F2}"/>
                    </a:ext>
                  </a:extLst>
                </p:cNvPr>
                <p:cNvPicPr/>
                <p:nvPr/>
              </p:nvPicPr>
              <p:blipFill>
                <a:blip r:embed="rId154"/>
                <a:stretch>
                  <a:fillRect/>
                </a:stretch>
              </p:blipFill>
              <p:spPr>
                <a:xfrm>
                  <a:off x="7131280" y="3051898"/>
                  <a:ext cx="2268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4" name="דיו 103">
                  <a:extLst>
                    <a:ext uri="{FF2B5EF4-FFF2-40B4-BE49-F238E27FC236}">
                      <a16:creationId xmlns:a16="http://schemas.microsoft.com/office/drawing/2014/main" id="{09A7FFCE-7E3A-BDDE-F4F5-1CDFD9E14B8B}"/>
                    </a:ext>
                  </a:extLst>
                </p14:cNvPr>
                <p14:cNvContentPartPr/>
                <p14:nvPr/>
              </p14:nvContentPartPr>
              <p14:xfrm>
                <a:off x="7034080" y="2499658"/>
                <a:ext cx="279360" cy="682920"/>
              </p14:xfrm>
            </p:contentPart>
          </mc:Choice>
          <mc:Fallback xmlns="">
            <p:pic>
              <p:nvPicPr>
                <p:cNvPr id="104" name="דיו 103">
                  <a:extLst>
                    <a:ext uri="{FF2B5EF4-FFF2-40B4-BE49-F238E27FC236}">
                      <a16:creationId xmlns:a16="http://schemas.microsoft.com/office/drawing/2014/main" id="{09A7FFCE-7E3A-BDDE-F4F5-1CDFD9E14B8B}"/>
                    </a:ext>
                  </a:extLst>
                </p:cNvPr>
                <p:cNvPicPr/>
                <p:nvPr/>
              </p:nvPicPr>
              <p:blipFill>
                <a:blip r:embed="rId156"/>
                <a:stretch>
                  <a:fillRect/>
                </a:stretch>
              </p:blipFill>
              <p:spPr>
                <a:xfrm>
                  <a:off x="7025080" y="2490658"/>
                  <a:ext cx="297000" cy="7005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6" name="דיו 105">
                  <a:extLst>
                    <a:ext uri="{FF2B5EF4-FFF2-40B4-BE49-F238E27FC236}">
                      <a16:creationId xmlns:a16="http://schemas.microsoft.com/office/drawing/2014/main" id="{B1894836-AA62-CAB2-934C-6CD09BF4AD09}"/>
                    </a:ext>
                  </a:extLst>
                </p14:cNvPr>
                <p14:cNvContentPartPr/>
                <p14:nvPr/>
              </p14:nvContentPartPr>
              <p14:xfrm>
                <a:off x="5462320" y="264778"/>
                <a:ext cx="160200" cy="448560"/>
              </p14:xfrm>
            </p:contentPart>
          </mc:Choice>
          <mc:Fallback xmlns="">
            <p:pic>
              <p:nvPicPr>
                <p:cNvPr id="106" name="דיו 105">
                  <a:extLst>
                    <a:ext uri="{FF2B5EF4-FFF2-40B4-BE49-F238E27FC236}">
                      <a16:creationId xmlns:a16="http://schemas.microsoft.com/office/drawing/2014/main" id="{B1894836-AA62-CAB2-934C-6CD09BF4AD09}"/>
                    </a:ext>
                  </a:extLst>
                </p:cNvPr>
                <p:cNvPicPr/>
                <p:nvPr/>
              </p:nvPicPr>
              <p:blipFill>
                <a:blip r:embed="rId158"/>
                <a:stretch>
                  <a:fillRect/>
                </a:stretch>
              </p:blipFill>
              <p:spPr>
                <a:xfrm>
                  <a:off x="5453680" y="256138"/>
                  <a:ext cx="177840" cy="46620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07" name="דיו 106">
                  <a:extLst>
                    <a:ext uri="{FF2B5EF4-FFF2-40B4-BE49-F238E27FC236}">
                      <a16:creationId xmlns:a16="http://schemas.microsoft.com/office/drawing/2014/main" id="{B773A740-9597-47DD-B10E-0E69E3089301}"/>
                    </a:ext>
                  </a:extLst>
                </p14:cNvPr>
                <p14:cNvContentPartPr/>
                <p14:nvPr/>
              </p14:nvContentPartPr>
              <p14:xfrm>
                <a:off x="5337760" y="445138"/>
                <a:ext cx="254520" cy="50760"/>
              </p14:xfrm>
            </p:contentPart>
          </mc:Choice>
          <mc:Fallback xmlns="">
            <p:pic>
              <p:nvPicPr>
                <p:cNvPr id="107" name="דיו 106">
                  <a:extLst>
                    <a:ext uri="{FF2B5EF4-FFF2-40B4-BE49-F238E27FC236}">
                      <a16:creationId xmlns:a16="http://schemas.microsoft.com/office/drawing/2014/main" id="{B773A740-9597-47DD-B10E-0E69E3089301}"/>
                    </a:ext>
                  </a:extLst>
                </p:cNvPr>
                <p:cNvPicPr/>
                <p:nvPr/>
              </p:nvPicPr>
              <p:blipFill>
                <a:blip r:embed="rId160"/>
                <a:stretch>
                  <a:fillRect/>
                </a:stretch>
              </p:blipFill>
              <p:spPr>
                <a:xfrm>
                  <a:off x="5329120" y="436498"/>
                  <a:ext cx="27216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08" name="דיו 107">
                  <a:extLst>
                    <a:ext uri="{FF2B5EF4-FFF2-40B4-BE49-F238E27FC236}">
                      <a16:creationId xmlns:a16="http://schemas.microsoft.com/office/drawing/2014/main" id="{EA13FA95-3405-992B-5EE1-265CA9A11929}"/>
                    </a:ext>
                  </a:extLst>
                </p14:cNvPr>
                <p14:cNvContentPartPr/>
                <p14:nvPr/>
              </p14:nvContentPartPr>
              <p14:xfrm>
                <a:off x="5549080" y="337138"/>
                <a:ext cx="237240" cy="566280"/>
              </p14:xfrm>
            </p:contentPart>
          </mc:Choice>
          <mc:Fallback xmlns="">
            <p:pic>
              <p:nvPicPr>
                <p:cNvPr id="108" name="דיו 107">
                  <a:extLst>
                    <a:ext uri="{FF2B5EF4-FFF2-40B4-BE49-F238E27FC236}">
                      <a16:creationId xmlns:a16="http://schemas.microsoft.com/office/drawing/2014/main" id="{EA13FA95-3405-992B-5EE1-265CA9A11929}"/>
                    </a:ext>
                  </a:extLst>
                </p:cNvPr>
                <p:cNvPicPr/>
                <p:nvPr/>
              </p:nvPicPr>
              <p:blipFill>
                <a:blip r:embed="rId162"/>
                <a:stretch>
                  <a:fillRect/>
                </a:stretch>
              </p:blipFill>
              <p:spPr>
                <a:xfrm>
                  <a:off x="5540080" y="328138"/>
                  <a:ext cx="254880" cy="58392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09" name="דיו 108">
                  <a:extLst>
                    <a:ext uri="{FF2B5EF4-FFF2-40B4-BE49-F238E27FC236}">
                      <a16:creationId xmlns:a16="http://schemas.microsoft.com/office/drawing/2014/main" id="{40E1B747-5CA3-EE26-452D-A3FD4DF47CA3}"/>
                    </a:ext>
                  </a:extLst>
                </p14:cNvPr>
                <p14:cNvContentPartPr/>
                <p14:nvPr/>
              </p14:nvContentPartPr>
              <p14:xfrm>
                <a:off x="5870920" y="389338"/>
                <a:ext cx="151920" cy="448920"/>
              </p14:xfrm>
            </p:contentPart>
          </mc:Choice>
          <mc:Fallback xmlns="">
            <p:pic>
              <p:nvPicPr>
                <p:cNvPr id="109" name="דיו 108">
                  <a:extLst>
                    <a:ext uri="{FF2B5EF4-FFF2-40B4-BE49-F238E27FC236}">
                      <a16:creationId xmlns:a16="http://schemas.microsoft.com/office/drawing/2014/main" id="{40E1B747-5CA3-EE26-452D-A3FD4DF47CA3}"/>
                    </a:ext>
                  </a:extLst>
                </p:cNvPr>
                <p:cNvPicPr/>
                <p:nvPr/>
              </p:nvPicPr>
              <p:blipFill>
                <a:blip r:embed="rId164"/>
                <a:stretch>
                  <a:fillRect/>
                </a:stretch>
              </p:blipFill>
              <p:spPr>
                <a:xfrm>
                  <a:off x="5862280" y="380338"/>
                  <a:ext cx="169560" cy="46656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10" name="דיו 109">
                  <a:extLst>
                    <a:ext uri="{FF2B5EF4-FFF2-40B4-BE49-F238E27FC236}">
                      <a16:creationId xmlns:a16="http://schemas.microsoft.com/office/drawing/2014/main" id="{04B0B904-7CA9-0C4D-E5E2-8FBEB335A522}"/>
                    </a:ext>
                  </a:extLst>
                </p14:cNvPr>
                <p14:cNvContentPartPr/>
                <p14:nvPr/>
              </p14:nvContentPartPr>
              <p14:xfrm>
                <a:off x="6083320" y="376018"/>
                <a:ext cx="269640" cy="309240"/>
              </p14:xfrm>
            </p:contentPart>
          </mc:Choice>
          <mc:Fallback xmlns="">
            <p:pic>
              <p:nvPicPr>
                <p:cNvPr id="110" name="דיו 109">
                  <a:extLst>
                    <a:ext uri="{FF2B5EF4-FFF2-40B4-BE49-F238E27FC236}">
                      <a16:creationId xmlns:a16="http://schemas.microsoft.com/office/drawing/2014/main" id="{04B0B904-7CA9-0C4D-E5E2-8FBEB335A522}"/>
                    </a:ext>
                  </a:extLst>
                </p:cNvPr>
                <p:cNvPicPr/>
                <p:nvPr/>
              </p:nvPicPr>
              <p:blipFill>
                <a:blip r:embed="rId166"/>
                <a:stretch>
                  <a:fillRect/>
                </a:stretch>
              </p:blipFill>
              <p:spPr>
                <a:xfrm>
                  <a:off x="6074680" y="367018"/>
                  <a:ext cx="28728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11" name="דיו 110">
                  <a:extLst>
                    <a:ext uri="{FF2B5EF4-FFF2-40B4-BE49-F238E27FC236}">
                      <a16:creationId xmlns:a16="http://schemas.microsoft.com/office/drawing/2014/main" id="{580AF4A4-3F92-9A97-7A60-A44FEB5066F6}"/>
                    </a:ext>
                  </a:extLst>
                </p14:cNvPr>
                <p14:cNvContentPartPr/>
                <p14:nvPr/>
              </p14:nvContentPartPr>
              <p14:xfrm>
                <a:off x="6535840" y="538738"/>
                <a:ext cx="137880" cy="2520"/>
              </p14:xfrm>
            </p:contentPart>
          </mc:Choice>
          <mc:Fallback xmlns="">
            <p:pic>
              <p:nvPicPr>
                <p:cNvPr id="111" name="דיו 110">
                  <a:extLst>
                    <a:ext uri="{FF2B5EF4-FFF2-40B4-BE49-F238E27FC236}">
                      <a16:creationId xmlns:a16="http://schemas.microsoft.com/office/drawing/2014/main" id="{580AF4A4-3F92-9A97-7A60-A44FEB5066F6}"/>
                    </a:ext>
                  </a:extLst>
                </p:cNvPr>
                <p:cNvPicPr/>
                <p:nvPr/>
              </p:nvPicPr>
              <p:blipFill>
                <a:blip r:embed="rId168"/>
                <a:stretch>
                  <a:fillRect/>
                </a:stretch>
              </p:blipFill>
              <p:spPr>
                <a:xfrm>
                  <a:off x="6527200" y="529738"/>
                  <a:ext cx="15552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12" name="דיו 111">
                  <a:extLst>
                    <a:ext uri="{FF2B5EF4-FFF2-40B4-BE49-F238E27FC236}">
                      <a16:creationId xmlns:a16="http://schemas.microsoft.com/office/drawing/2014/main" id="{E1B23642-13D4-3819-351C-EC56AF08DC5C}"/>
                    </a:ext>
                  </a:extLst>
                </p14:cNvPr>
                <p14:cNvContentPartPr/>
                <p14:nvPr/>
              </p14:nvContentPartPr>
              <p14:xfrm>
                <a:off x="6790360" y="397978"/>
                <a:ext cx="146160" cy="312480"/>
              </p14:xfrm>
            </p:contentPart>
          </mc:Choice>
          <mc:Fallback xmlns="">
            <p:pic>
              <p:nvPicPr>
                <p:cNvPr id="112" name="דיו 111">
                  <a:extLst>
                    <a:ext uri="{FF2B5EF4-FFF2-40B4-BE49-F238E27FC236}">
                      <a16:creationId xmlns:a16="http://schemas.microsoft.com/office/drawing/2014/main" id="{E1B23642-13D4-3819-351C-EC56AF08DC5C}"/>
                    </a:ext>
                  </a:extLst>
                </p:cNvPr>
                <p:cNvPicPr/>
                <p:nvPr/>
              </p:nvPicPr>
              <p:blipFill>
                <a:blip r:embed="rId170"/>
                <a:stretch>
                  <a:fillRect/>
                </a:stretch>
              </p:blipFill>
              <p:spPr>
                <a:xfrm>
                  <a:off x="6781360" y="388978"/>
                  <a:ext cx="163800" cy="330120"/>
                </a:xfrm>
                <a:prstGeom prst="rect">
                  <a:avLst/>
                </a:prstGeom>
              </p:spPr>
            </p:pic>
          </mc:Fallback>
        </mc:AlternateContent>
      </p:grpSp>
      <p:grpSp>
        <p:nvGrpSpPr>
          <p:cNvPr id="151" name="קבוצה 150">
            <a:extLst>
              <a:ext uri="{FF2B5EF4-FFF2-40B4-BE49-F238E27FC236}">
                <a16:creationId xmlns:a16="http://schemas.microsoft.com/office/drawing/2014/main" id="{AE1F5DEE-051F-D401-98B8-2EEEE80771E8}"/>
              </a:ext>
            </a:extLst>
          </p:cNvPr>
          <p:cNvGrpSpPr/>
          <p:nvPr/>
        </p:nvGrpSpPr>
        <p:grpSpPr>
          <a:xfrm>
            <a:off x="8678920" y="217978"/>
            <a:ext cx="3108240" cy="3408480"/>
            <a:chOff x="8678920" y="217978"/>
            <a:chExt cx="3108240" cy="3408480"/>
          </a:xfrm>
        </p:grpSpPr>
        <mc:AlternateContent xmlns:mc="http://schemas.openxmlformats.org/markup-compatibility/2006" xmlns:p14="http://schemas.microsoft.com/office/powerpoint/2010/main">
          <mc:Choice Requires="p14">
            <p:contentPart p14:bwMode="auto" r:id="rId171">
              <p14:nvContentPartPr>
                <p14:cNvPr id="114" name="דיו 113">
                  <a:extLst>
                    <a:ext uri="{FF2B5EF4-FFF2-40B4-BE49-F238E27FC236}">
                      <a16:creationId xmlns:a16="http://schemas.microsoft.com/office/drawing/2014/main" id="{9F7FDCB7-5435-7BFE-E840-5E79BFF2617E}"/>
                    </a:ext>
                  </a:extLst>
                </p14:cNvPr>
                <p14:cNvContentPartPr/>
                <p14:nvPr/>
              </p14:nvContentPartPr>
              <p14:xfrm>
                <a:off x="8812120" y="984418"/>
                <a:ext cx="20160" cy="478440"/>
              </p14:xfrm>
            </p:contentPart>
          </mc:Choice>
          <mc:Fallback xmlns="">
            <p:pic>
              <p:nvPicPr>
                <p:cNvPr id="114" name="דיו 113">
                  <a:extLst>
                    <a:ext uri="{FF2B5EF4-FFF2-40B4-BE49-F238E27FC236}">
                      <a16:creationId xmlns:a16="http://schemas.microsoft.com/office/drawing/2014/main" id="{9F7FDCB7-5435-7BFE-E840-5E79BFF2617E}"/>
                    </a:ext>
                  </a:extLst>
                </p:cNvPr>
                <p:cNvPicPr/>
                <p:nvPr/>
              </p:nvPicPr>
              <p:blipFill>
                <a:blip r:embed="rId172"/>
                <a:stretch>
                  <a:fillRect/>
                </a:stretch>
              </p:blipFill>
              <p:spPr>
                <a:xfrm>
                  <a:off x="8803120" y="975778"/>
                  <a:ext cx="37800" cy="49608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15" name="דיו 114">
                  <a:extLst>
                    <a:ext uri="{FF2B5EF4-FFF2-40B4-BE49-F238E27FC236}">
                      <a16:creationId xmlns:a16="http://schemas.microsoft.com/office/drawing/2014/main" id="{3C711922-DB64-A953-41E9-09E489F1F406}"/>
                    </a:ext>
                  </a:extLst>
                </p14:cNvPr>
                <p14:cNvContentPartPr/>
                <p14:nvPr/>
              </p14:nvContentPartPr>
              <p14:xfrm>
                <a:off x="8798080" y="911698"/>
                <a:ext cx="1997640" cy="601560"/>
              </p14:xfrm>
            </p:contentPart>
          </mc:Choice>
          <mc:Fallback xmlns="">
            <p:pic>
              <p:nvPicPr>
                <p:cNvPr id="115" name="דיו 114">
                  <a:extLst>
                    <a:ext uri="{FF2B5EF4-FFF2-40B4-BE49-F238E27FC236}">
                      <a16:creationId xmlns:a16="http://schemas.microsoft.com/office/drawing/2014/main" id="{3C711922-DB64-A953-41E9-09E489F1F406}"/>
                    </a:ext>
                  </a:extLst>
                </p:cNvPr>
                <p:cNvPicPr/>
                <p:nvPr/>
              </p:nvPicPr>
              <p:blipFill>
                <a:blip r:embed="rId174"/>
                <a:stretch>
                  <a:fillRect/>
                </a:stretch>
              </p:blipFill>
              <p:spPr>
                <a:xfrm>
                  <a:off x="8789080" y="903058"/>
                  <a:ext cx="2015280" cy="61920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16" name="דיו 115">
                  <a:extLst>
                    <a:ext uri="{FF2B5EF4-FFF2-40B4-BE49-F238E27FC236}">
                      <a16:creationId xmlns:a16="http://schemas.microsoft.com/office/drawing/2014/main" id="{52EB5985-DDB4-0E00-3E8B-4A0BA182008A}"/>
                    </a:ext>
                  </a:extLst>
                </p14:cNvPr>
                <p14:cNvContentPartPr/>
                <p14:nvPr/>
              </p14:nvContentPartPr>
              <p14:xfrm>
                <a:off x="9025600" y="229858"/>
                <a:ext cx="214920" cy="419040"/>
              </p14:xfrm>
            </p:contentPart>
          </mc:Choice>
          <mc:Fallback xmlns="">
            <p:pic>
              <p:nvPicPr>
                <p:cNvPr id="116" name="דיו 115">
                  <a:extLst>
                    <a:ext uri="{FF2B5EF4-FFF2-40B4-BE49-F238E27FC236}">
                      <a16:creationId xmlns:a16="http://schemas.microsoft.com/office/drawing/2014/main" id="{52EB5985-DDB4-0E00-3E8B-4A0BA182008A}"/>
                    </a:ext>
                  </a:extLst>
                </p:cNvPr>
                <p:cNvPicPr/>
                <p:nvPr/>
              </p:nvPicPr>
              <p:blipFill>
                <a:blip r:embed="rId176"/>
                <a:stretch>
                  <a:fillRect/>
                </a:stretch>
              </p:blipFill>
              <p:spPr>
                <a:xfrm>
                  <a:off x="9016960" y="221218"/>
                  <a:ext cx="232560" cy="43668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17" name="דיו 116">
                  <a:extLst>
                    <a:ext uri="{FF2B5EF4-FFF2-40B4-BE49-F238E27FC236}">
                      <a16:creationId xmlns:a16="http://schemas.microsoft.com/office/drawing/2014/main" id="{F66343E5-480B-D74C-D035-C32828B5D803}"/>
                    </a:ext>
                  </a:extLst>
                </p14:cNvPr>
                <p14:cNvContentPartPr/>
                <p14:nvPr/>
              </p14:nvContentPartPr>
              <p14:xfrm>
                <a:off x="9009040" y="365578"/>
                <a:ext cx="291960" cy="26640"/>
              </p14:xfrm>
            </p:contentPart>
          </mc:Choice>
          <mc:Fallback xmlns="">
            <p:pic>
              <p:nvPicPr>
                <p:cNvPr id="117" name="דיו 116">
                  <a:extLst>
                    <a:ext uri="{FF2B5EF4-FFF2-40B4-BE49-F238E27FC236}">
                      <a16:creationId xmlns:a16="http://schemas.microsoft.com/office/drawing/2014/main" id="{F66343E5-480B-D74C-D035-C32828B5D803}"/>
                    </a:ext>
                  </a:extLst>
                </p:cNvPr>
                <p:cNvPicPr/>
                <p:nvPr/>
              </p:nvPicPr>
              <p:blipFill>
                <a:blip r:embed="rId178"/>
                <a:stretch>
                  <a:fillRect/>
                </a:stretch>
              </p:blipFill>
              <p:spPr>
                <a:xfrm>
                  <a:off x="9000400" y="356578"/>
                  <a:ext cx="30960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18" name="דיו 117">
                  <a:extLst>
                    <a:ext uri="{FF2B5EF4-FFF2-40B4-BE49-F238E27FC236}">
                      <a16:creationId xmlns:a16="http://schemas.microsoft.com/office/drawing/2014/main" id="{CA525481-D631-ED11-41BE-4D8E22D91310}"/>
                    </a:ext>
                  </a:extLst>
                </p14:cNvPr>
                <p14:cNvContentPartPr/>
                <p14:nvPr/>
              </p14:nvContentPartPr>
              <p14:xfrm>
                <a:off x="9203800" y="310498"/>
                <a:ext cx="295560" cy="570240"/>
              </p14:xfrm>
            </p:contentPart>
          </mc:Choice>
          <mc:Fallback xmlns="">
            <p:pic>
              <p:nvPicPr>
                <p:cNvPr id="118" name="דיו 117">
                  <a:extLst>
                    <a:ext uri="{FF2B5EF4-FFF2-40B4-BE49-F238E27FC236}">
                      <a16:creationId xmlns:a16="http://schemas.microsoft.com/office/drawing/2014/main" id="{CA525481-D631-ED11-41BE-4D8E22D91310}"/>
                    </a:ext>
                  </a:extLst>
                </p:cNvPr>
                <p:cNvPicPr/>
                <p:nvPr/>
              </p:nvPicPr>
              <p:blipFill>
                <a:blip r:embed="rId180"/>
                <a:stretch>
                  <a:fillRect/>
                </a:stretch>
              </p:blipFill>
              <p:spPr>
                <a:xfrm>
                  <a:off x="9195160" y="301858"/>
                  <a:ext cx="313200" cy="58788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19" name="דיו 118">
                  <a:extLst>
                    <a:ext uri="{FF2B5EF4-FFF2-40B4-BE49-F238E27FC236}">
                      <a16:creationId xmlns:a16="http://schemas.microsoft.com/office/drawing/2014/main" id="{802D54EA-F9B0-6A26-637A-CAD2E2AC23AD}"/>
                    </a:ext>
                  </a:extLst>
                </p14:cNvPr>
                <p14:cNvContentPartPr/>
                <p14:nvPr/>
              </p14:nvContentPartPr>
              <p14:xfrm>
                <a:off x="9603040" y="271258"/>
                <a:ext cx="194760" cy="401760"/>
              </p14:xfrm>
            </p:contentPart>
          </mc:Choice>
          <mc:Fallback xmlns="">
            <p:pic>
              <p:nvPicPr>
                <p:cNvPr id="119" name="דיו 118">
                  <a:extLst>
                    <a:ext uri="{FF2B5EF4-FFF2-40B4-BE49-F238E27FC236}">
                      <a16:creationId xmlns:a16="http://schemas.microsoft.com/office/drawing/2014/main" id="{802D54EA-F9B0-6A26-637A-CAD2E2AC23AD}"/>
                    </a:ext>
                  </a:extLst>
                </p:cNvPr>
                <p:cNvPicPr/>
                <p:nvPr/>
              </p:nvPicPr>
              <p:blipFill>
                <a:blip r:embed="rId182"/>
                <a:stretch>
                  <a:fillRect/>
                </a:stretch>
              </p:blipFill>
              <p:spPr>
                <a:xfrm>
                  <a:off x="9594040" y="262258"/>
                  <a:ext cx="21240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20" name="דיו 119">
                  <a:extLst>
                    <a:ext uri="{FF2B5EF4-FFF2-40B4-BE49-F238E27FC236}">
                      <a16:creationId xmlns:a16="http://schemas.microsoft.com/office/drawing/2014/main" id="{7C372773-2ADA-B641-C088-2539E31E5669}"/>
                    </a:ext>
                  </a:extLst>
                </p14:cNvPr>
                <p14:cNvContentPartPr/>
                <p14:nvPr/>
              </p14:nvContentPartPr>
              <p14:xfrm>
                <a:off x="9877720" y="301498"/>
                <a:ext cx="311040" cy="337320"/>
              </p14:xfrm>
            </p:contentPart>
          </mc:Choice>
          <mc:Fallback xmlns="">
            <p:pic>
              <p:nvPicPr>
                <p:cNvPr id="120" name="דיו 119">
                  <a:extLst>
                    <a:ext uri="{FF2B5EF4-FFF2-40B4-BE49-F238E27FC236}">
                      <a16:creationId xmlns:a16="http://schemas.microsoft.com/office/drawing/2014/main" id="{7C372773-2ADA-B641-C088-2539E31E5669}"/>
                    </a:ext>
                  </a:extLst>
                </p:cNvPr>
                <p:cNvPicPr/>
                <p:nvPr/>
              </p:nvPicPr>
              <p:blipFill>
                <a:blip r:embed="rId184"/>
                <a:stretch>
                  <a:fillRect/>
                </a:stretch>
              </p:blipFill>
              <p:spPr>
                <a:xfrm>
                  <a:off x="9869080" y="292498"/>
                  <a:ext cx="32868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21" name="דיו 120">
                  <a:extLst>
                    <a:ext uri="{FF2B5EF4-FFF2-40B4-BE49-F238E27FC236}">
                      <a16:creationId xmlns:a16="http://schemas.microsoft.com/office/drawing/2014/main" id="{6760B07A-72BA-48A2-07EA-55924EB04CBE}"/>
                    </a:ext>
                  </a:extLst>
                </p14:cNvPr>
                <p14:cNvContentPartPr/>
                <p14:nvPr/>
              </p14:nvContentPartPr>
              <p14:xfrm>
                <a:off x="10392880" y="467458"/>
                <a:ext cx="141480" cy="360"/>
              </p14:xfrm>
            </p:contentPart>
          </mc:Choice>
          <mc:Fallback xmlns="">
            <p:pic>
              <p:nvPicPr>
                <p:cNvPr id="121" name="דיו 120">
                  <a:extLst>
                    <a:ext uri="{FF2B5EF4-FFF2-40B4-BE49-F238E27FC236}">
                      <a16:creationId xmlns:a16="http://schemas.microsoft.com/office/drawing/2014/main" id="{6760B07A-72BA-48A2-07EA-55924EB04CBE}"/>
                    </a:ext>
                  </a:extLst>
                </p:cNvPr>
                <p:cNvPicPr/>
                <p:nvPr/>
              </p:nvPicPr>
              <p:blipFill>
                <a:blip r:embed="rId186"/>
                <a:stretch>
                  <a:fillRect/>
                </a:stretch>
              </p:blipFill>
              <p:spPr>
                <a:xfrm>
                  <a:off x="10383880" y="458458"/>
                  <a:ext cx="1591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22" name="דיו 121">
                  <a:extLst>
                    <a:ext uri="{FF2B5EF4-FFF2-40B4-BE49-F238E27FC236}">
                      <a16:creationId xmlns:a16="http://schemas.microsoft.com/office/drawing/2014/main" id="{1FDEC0C3-BFAE-F8F5-70B2-C3B86C9FF438}"/>
                    </a:ext>
                  </a:extLst>
                </p14:cNvPr>
                <p14:cNvContentPartPr/>
                <p14:nvPr/>
              </p14:nvContentPartPr>
              <p14:xfrm>
                <a:off x="10742800" y="217978"/>
                <a:ext cx="327960" cy="387000"/>
              </p14:xfrm>
            </p:contentPart>
          </mc:Choice>
          <mc:Fallback xmlns="">
            <p:pic>
              <p:nvPicPr>
                <p:cNvPr id="122" name="דיו 121">
                  <a:extLst>
                    <a:ext uri="{FF2B5EF4-FFF2-40B4-BE49-F238E27FC236}">
                      <a16:creationId xmlns:a16="http://schemas.microsoft.com/office/drawing/2014/main" id="{1FDEC0C3-BFAE-F8F5-70B2-C3B86C9FF438}"/>
                    </a:ext>
                  </a:extLst>
                </p:cNvPr>
                <p:cNvPicPr/>
                <p:nvPr/>
              </p:nvPicPr>
              <p:blipFill>
                <a:blip r:embed="rId188"/>
                <a:stretch>
                  <a:fillRect/>
                </a:stretch>
              </p:blipFill>
              <p:spPr>
                <a:xfrm>
                  <a:off x="10734160" y="208978"/>
                  <a:ext cx="345600" cy="40464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23" name="דיו 122">
                  <a:extLst>
                    <a:ext uri="{FF2B5EF4-FFF2-40B4-BE49-F238E27FC236}">
                      <a16:creationId xmlns:a16="http://schemas.microsoft.com/office/drawing/2014/main" id="{01C77BFB-DF84-2FF0-AB8C-C58AE1CA4B24}"/>
                    </a:ext>
                  </a:extLst>
                </p14:cNvPr>
                <p14:cNvContentPartPr/>
                <p14:nvPr/>
              </p14:nvContentPartPr>
              <p14:xfrm>
                <a:off x="9392800" y="935458"/>
                <a:ext cx="44640" cy="523080"/>
              </p14:xfrm>
            </p:contentPart>
          </mc:Choice>
          <mc:Fallback xmlns="">
            <p:pic>
              <p:nvPicPr>
                <p:cNvPr id="123" name="דיו 122">
                  <a:extLst>
                    <a:ext uri="{FF2B5EF4-FFF2-40B4-BE49-F238E27FC236}">
                      <a16:creationId xmlns:a16="http://schemas.microsoft.com/office/drawing/2014/main" id="{01C77BFB-DF84-2FF0-AB8C-C58AE1CA4B24}"/>
                    </a:ext>
                  </a:extLst>
                </p:cNvPr>
                <p:cNvPicPr/>
                <p:nvPr/>
              </p:nvPicPr>
              <p:blipFill>
                <a:blip r:embed="rId190"/>
                <a:stretch>
                  <a:fillRect/>
                </a:stretch>
              </p:blipFill>
              <p:spPr>
                <a:xfrm>
                  <a:off x="9384160" y="926818"/>
                  <a:ext cx="62280" cy="54072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24" name="דיו 123">
                  <a:extLst>
                    <a:ext uri="{FF2B5EF4-FFF2-40B4-BE49-F238E27FC236}">
                      <a16:creationId xmlns:a16="http://schemas.microsoft.com/office/drawing/2014/main" id="{3AD5FEF2-72DC-0953-33DE-4C7A6A7560D5}"/>
                    </a:ext>
                  </a:extLst>
                </p14:cNvPr>
                <p14:cNvContentPartPr/>
                <p14:nvPr/>
              </p14:nvContentPartPr>
              <p14:xfrm>
                <a:off x="9822280" y="911338"/>
                <a:ext cx="73800" cy="595800"/>
              </p14:xfrm>
            </p:contentPart>
          </mc:Choice>
          <mc:Fallback xmlns="">
            <p:pic>
              <p:nvPicPr>
                <p:cNvPr id="124" name="דיו 123">
                  <a:extLst>
                    <a:ext uri="{FF2B5EF4-FFF2-40B4-BE49-F238E27FC236}">
                      <a16:creationId xmlns:a16="http://schemas.microsoft.com/office/drawing/2014/main" id="{3AD5FEF2-72DC-0953-33DE-4C7A6A7560D5}"/>
                    </a:ext>
                  </a:extLst>
                </p:cNvPr>
                <p:cNvPicPr/>
                <p:nvPr/>
              </p:nvPicPr>
              <p:blipFill>
                <a:blip r:embed="rId192"/>
                <a:stretch>
                  <a:fillRect/>
                </a:stretch>
              </p:blipFill>
              <p:spPr>
                <a:xfrm>
                  <a:off x="9813280" y="902698"/>
                  <a:ext cx="91440" cy="61344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25" name="דיו 124">
                  <a:extLst>
                    <a:ext uri="{FF2B5EF4-FFF2-40B4-BE49-F238E27FC236}">
                      <a16:creationId xmlns:a16="http://schemas.microsoft.com/office/drawing/2014/main" id="{9AF6A087-BFC5-8BFF-B9DD-2ECB04AADE6B}"/>
                    </a:ext>
                  </a:extLst>
                </p14:cNvPr>
                <p14:cNvContentPartPr/>
                <p14:nvPr/>
              </p14:nvContentPartPr>
              <p14:xfrm>
                <a:off x="10371640" y="862018"/>
                <a:ext cx="28440" cy="630360"/>
              </p14:xfrm>
            </p:contentPart>
          </mc:Choice>
          <mc:Fallback xmlns="">
            <p:pic>
              <p:nvPicPr>
                <p:cNvPr id="125" name="דיו 124">
                  <a:extLst>
                    <a:ext uri="{FF2B5EF4-FFF2-40B4-BE49-F238E27FC236}">
                      <a16:creationId xmlns:a16="http://schemas.microsoft.com/office/drawing/2014/main" id="{9AF6A087-BFC5-8BFF-B9DD-2ECB04AADE6B}"/>
                    </a:ext>
                  </a:extLst>
                </p:cNvPr>
                <p:cNvPicPr/>
                <p:nvPr/>
              </p:nvPicPr>
              <p:blipFill>
                <a:blip r:embed="rId194"/>
                <a:stretch>
                  <a:fillRect/>
                </a:stretch>
              </p:blipFill>
              <p:spPr>
                <a:xfrm>
                  <a:off x="10363000" y="853378"/>
                  <a:ext cx="46080" cy="64800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26" name="דיו 125">
                  <a:extLst>
                    <a:ext uri="{FF2B5EF4-FFF2-40B4-BE49-F238E27FC236}">
                      <a16:creationId xmlns:a16="http://schemas.microsoft.com/office/drawing/2014/main" id="{23BEF410-DE1C-F289-2EE3-FAE3D316494A}"/>
                    </a:ext>
                  </a:extLst>
                </p14:cNvPr>
                <p14:cNvContentPartPr/>
                <p14:nvPr/>
              </p14:nvContentPartPr>
              <p14:xfrm>
                <a:off x="10790680" y="1060378"/>
                <a:ext cx="360" cy="45360"/>
              </p14:xfrm>
            </p:contentPart>
          </mc:Choice>
          <mc:Fallback xmlns="">
            <p:pic>
              <p:nvPicPr>
                <p:cNvPr id="126" name="דיו 125">
                  <a:extLst>
                    <a:ext uri="{FF2B5EF4-FFF2-40B4-BE49-F238E27FC236}">
                      <a16:creationId xmlns:a16="http://schemas.microsoft.com/office/drawing/2014/main" id="{23BEF410-DE1C-F289-2EE3-FAE3D316494A}"/>
                    </a:ext>
                  </a:extLst>
                </p:cNvPr>
                <p:cNvPicPr/>
                <p:nvPr/>
              </p:nvPicPr>
              <p:blipFill>
                <a:blip r:embed="rId196"/>
                <a:stretch>
                  <a:fillRect/>
                </a:stretch>
              </p:blipFill>
              <p:spPr>
                <a:xfrm>
                  <a:off x="10781680" y="1051738"/>
                  <a:ext cx="1800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27" name="דיו 126">
                  <a:extLst>
                    <a:ext uri="{FF2B5EF4-FFF2-40B4-BE49-F238E27FC236}">
                      <a16:creationId xmlns:a16="http://schemas.microsoft.com/office/drawing/2014/main" id="{73A7819B-F867-7F07-DE50-F8A0F3674152}"/>
                    </a:ext>
                  </a:extLst>
                </p14:cNvPr>
                <p14:cNvContentPartPr/>
                <p14:nvPr/>
              </p14:nvContentPartPr>
              <p14:xfrm>
                <a:off x="10987600" y="1057498"/>
                <a:ext cx="283680" cy="288720"/>
              </p14:xfrm>
            </p:contentPart>
          </mc:Choice>
          <mc:Fallback xmlns="">
            <p:pic>
              <p:nvPicPr>
                <p:cNvPr id="127" name="דיו 126">
                  <a:extLst>
                    <a:ext uri="{FF2B5EF4-FFF2-40B4-BE49-F238E27FC236}">
                      <a16:creationId xmlns:a16="http://schemas.microsoft.com/office/drawing/2014/main" id="{73A7819B-F867-7F07-DE50-F8A0F3674152}"/>
                    </a:ext>
                  </a:extLst>
                </p:cNvPr>
                <p:cNvPicPr/>
                <p:nvPr/>
              </p:nvPicPr>
              <p:blipFill>
                <a:blip r:embed="rId198"/>
                <a:stretch>
                  <a:fillRect/>
                </a:stretch>
              </p:blipFill>
              <p:spPr>
                <a:xfrm>
                  <a:off x="10978960" y="1048498"/>
                  <a:ext cx="30132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28" name="דיו 127">
                  <a:extLst>
                    <a:ext uri="{FF2B5EF4-FFF2-40B4-BE49-F238E27FC236}">
                      <a16:creationId xmlns:a16="http://schemas.microsoft.com/office/drawing/2014/main" id="{261D671E-87BB-33DA-398E-30A0322ED3C3}"/>
                    </a:ext>
                  </a:extLst>
                </p14:cNvPr>
                <p14:cNvContentPartPr/>
                <p14:nvPr/>
              </p14:nvContentPartPr>
              <p14:xfrm>
                <a:off x="11235640" y="1104298"/>
                <a:ext cx="195840" cy="173880"/>
              </p14:xfrm>
            </p:contentPart>
          </mc:Choice>
          <mc:Fallback xmlns="">
            <p:pic>
              <p:nvPicPr>
                <p:cNvPr id="128" name="דיו 127">
                  <a:extLst>
                    <a:ext uri="{FF2B5EF4-FFF2-40B4-BE49-F238E27FC236}">
                      <a16:creationId xmlns:a16="http://schemas.microsoft.com/office/drawing/2014/main" id="{261D671E-87BB-33DA-398E-30A0322ED3C3}"/>
                    </a:ext>
                  </a:extLst>
                </p:cNvPr>
                <p:cNvPicPr/>
                <p:nvPr/>
              </p:nvPicPr>
              <p:blipFill>
                <a:blip r:embed="rId200"/>
                <a:stretch>
                  <a:fillRect/>
                </a:stretch>
              </p:blipFill>
              <p:spPr>
                <a:xfrm>
                  <a:off x="11226640" y="1095658"/>
                  <a:ext cx="21348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29" name="דיו 128">
                  <a:extLst>
                    <a:ext uri="{FF2B5EF4-FFF2-40B4-BE49-F238E27FC236}">
                      <a16:creationId xmlns:a16="http://schemas.microsoft.com/office/drawing/2014/main" id="{E1A1814F-7C91-FA7A-C699-84F9178841CA}"/>
                    </a:ext>
                  </a:extLst>
                </p14:cNvPr>
                <p14:cNvContentPartPr/>
                <p14:nvPr/>
              </p14:nvContentPartPr>
              <p14:xfrm>
                <a:off x="11344720" y="1036258"/>
                <a:ext cx="345600" cy="326880"/>
              </p14:xfrm>
            </p:contentPart>
          </mc:Choice>
          <mc:Fallback xmlns="">
            <p:pic>
              <p:nvPicPr>
                <p:cNvPr id="129" name="דיו 128">
                  <a:extLst>
                    <a:ext uri="{FF2B5EF4-FFF2-40B4-BE49-F238E27FC236}">
                      <a16:creationId xmlns:a16="http://schemas.microsoft.com/office/drawing/2014/main" id="{E1A1814F-7C91-FA7A-C699-84F9178841CA}"/>
                    </a:ext>
                  </a:extLst>
                </p:cNvPr>
                <p:cNvPicPr/>
                <p:nvPr/>
              </p:nvPicPr>
              <p:blipFill>
                <a:blip r:embed="rId202"/>
                <a:stretch>
                  <a:fillRect/>
                </a:stretch>
              </p:blipFill>
              <p:spPr>
                <a:xfrm>
                  <a:off x="11336080" y="1027618"/>
                  <a:ext cx="36324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30" name="דיו 129">
                  <a:extLst>
                    <a:ext uri="{FF2B5EF4-FFF2-40B4-BE49-F238E27FC236}">
                      <a16:creationId xmlns:a16="http://schemas.microsoft.com/office/drawing/2014/main" id="{47C87905-FEE9-61B3-B974-706FA5E3FE41}"/>
                    </a:ext>
                  </a:extLst>
                </p14:cNvPr>
                <p14:cNvContentPartPr/>
                <p14:nvPr/>
              </p14:nvContentPartPr>
              <p14:xfrm>
                <a:off x="8800240" y="1951378"/>
                <a:ext cx="30600" cy="605880"/>
              </p14:xfrm>
            </p:contentPart>
          </mc:Choice>
          <mc:Fallback xmlns="">
            <p:pic>
              <p:nvPicPr>
                <p:cNvPr id="130" name="דיו 129">
                  <a:extLst>
                    <a:ext uri="{FF2B5EF4-FFF2-40B4-BE49-F238E27FC236}">
                      <a16:creationId xmlns:a16="http://schemas.microsoft.com/office/drawing/2014/main" id="{47C87905-FEE9-61B3-B974-706FA5E3FE41}"/>
                    </a:ext>
                  </a:extLst>
                </p:cNvPr>
                <p:cNvPicPr/>
                <p:nvPr/>
              </p:nvPicPr>
              <p:blipFill>
                <a:blip r:embed="rId204"/>
                <a:stretch>
                  <a:fillRect/>
                </a:stretch>
              </p:blipFill>
              <p:spPr>
                <a:xfrm>
                  <a:off x="8791600" y="1942738"/>
                  <a:ext cx="48240" cy="6235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31" name="דיו 130">
                  <a:extLst>
                    <a:ext uri="{FF2B5EF4-FFF2-40B4-BE49-F238E27FC236}">
                      <a16:creationId xmlns:a16="http://schemas.microsoft.com/office/drawing/2014/main" id="{617DF098-54FC-E011-8A16-01173028E93F}"/>
                    </a:ext>
                  </a:extLst>
                </p14:cNvPr>
                <p14:cNvContentPartPr/>
                <p14:nvPr/>
              </p14:nvContentPartPr>
              <p14:xfrm>
                <a:off x="8775760" y="1898098"/>
                <a:ext cx="1998720" cy="600120"/>
              </p14:xfrm>
            </p:contentPart>
          </mc:Choice>
          <mc:Fallback xmlns="">
            <p:pic>
              <p:nvPicPr>
                <p:cNvPr id="131" name="דיו 130">
                  <a:extLst>
                    <a:ext uri="{FF2B5EF4-FFF2-40B4-BE49-F238E27FC236}">
                      <a16:creationId xmlns:a16="http://schemas.microsoft.com/office/drawing/2014/main" id="{617DF098-54FC-E011-8A16-01173028E93F}"/>
                    </a:ext>
                  </a:extLst>
                </p:cNvPr>
                <p:cNvPicPr/>
                <p:nvPr/>
              </p:nvPicPr>
              <p:blipFill>
                <a:blip r:embed="rId206"/>
                <a:stretch>
                  <a:fillRect/>
                </a:stretch>
              </p:blipFill>
              <p:spPr>
                <a:xfrm>
                  <a:off x="8767120" y="1889458"/>
                  <a:ext cx="2016360" cy="61776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32" name="דיו 131">
                  <a:extLst>
                    <a:ext uri="{FF2B5EF4-FFF2-40B4-BE49-F238E27FC236}">
                      <a16:creationId xmlns:a16="http://schemas.microsoft.com/office/drawing/2014/main" id="{C0D0DC42-F4C4-0FF0-A82A-739D3C254E1C}"/>
                    </a:ext>
                  </a:extLst>
                </p14:cNvPr>
                <p14:cNvContentPartPr/>
                <p14:nvPr/>
              </p14:nvContentPartPr>
              <p14:xfrm>
                <a:off x="9391000" y="1883698"/>
                <a:ext cx="41760" cy="545400"/>
              </p14:xfrm>
            </p:contentPart>
          </mc:Choice>
          <mc:Fallback xmlns="">
            <p:pic>
              <p:nvPicPr>
                <p:cNvPr id="132" name="דיו 131">
                  <a:extLst>
                    <a:ext uri="{FF2B5EF4-FFF2-40B4-BE49-F238E27FC236}">
                      <a16:creationId xmlns:a16="http://schemas.microsoft.com/office/drawing/2014/main" id="{C0D0DC42-F4C4-0FF0-A82A-739D3C254E1C}"/>
                    </a:ext>
                  </a:extLst>
                </p:cNvPr>
                <p:cNvPicPr/>
                <p:nvPr/>
              </p:nvPicPr>
              <p:blipFill>
                <a:blip r:embed="rId208"/>
                <a:stretch>
                  <a:fillRect/>
                </a:stretch>
              </p:blipFill>
              <p:spPr>
                <a:xfrm>
                  <a:off x="9382360" y="1874698"/>
                  <a:ext cx="59400" cy="56304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33" name="דיו 132">
                  <a:extLst>
                    <a:ext uri="{FF2B5EF4-FFF2-40B4-BE49-F238E27FC236}">
                      <a16:creationId xmlns:a16="http://schemas.microsoft.com/office/drawing/2014/main" id="{5D9A7FA3-7FA1-0E61-DE71-C8D9E32CBC09}"/>
                    </a:ext>
                  </a:extLst>
                </p14:cNvPr>
                <p14:cNvContentPartPr/>
                <p14:nvPr/>
              </p14:nvContentPartPr>
              <p14:xfrm>
                <a:off x="9816520" y="1881538"/>
                <a:ext cx="57600" cy="465480"/>
              </p14:xfrm>
            </p:contentPart>
          </mc:Choice>
          <mc:Fallback xmlns="">
            <p:pic>
              <p:nvPicPr>
                <p:cNvPr id="133" name="דיו 132">
                  <a:extLst>
                    <a:ext uri="{FF2B5EF4-FFF2-40B4-BE49-F238E27FC236}">
                      <a16:creationId xmlns:a16="http://schemas.microsoft.com/office/drawing/2014/main" id="{5D9A7FA3-7FA1-0E61-DE71-C8D9E32CBC09}"/>
                    </a:ext>
                  </a:extLst>
                </p:cNvPr>
                <p:cNvPicPr/>
                <p:nvPr/>
              </p:nvPicPr>
              <p:blipFill>
                <a:blip r:embed="rId210"/>
                <a:stretch>
                  <a:fillRect/>
                </a:stretch>
              </p:blipFill>
              <p:spPr>
                <a:xfrm>
                  <a:off x="9807520" y="1872898"/>
                  <a:ext cx="75240" cy="48312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34" name="דיו 133">
                  <a:extLst>
                    <a:ext uri="{FF2B5EF4-FFF2-40B4-BE49-F238E27FC236}">
                      <a16:creationId xmlns:a16="http://schemas.microsoft.com/office/drawing/2014/main" id="{5B85D2EB-9913-BCFB-23B0-445A7A6B8837}"/>
                    </a:ext>
                  </a:extLst>
                </p14:cNvPr>
                <p14:cNvContentPartPr/>
                <p14:nvPr/>
              </p14:nvContentPartPr>
              <p14:xfrm>
                <a:off x="10302880" y="1883698"/>
                <a:ext cx="360" cy="437040"/>
              </p14:xfrm>
            </p:contentPart>
          </mc:Choice>
          <mc:Fallback xmlns="">
            <p:pic>
              <p:nvPicPr>
                <p:cNvPr id="134" name="דיו 133">
                  <a:extLst>
                    <a:ext uri="{FF2B5EF4-FFF2-40B4-BE49-F238E27FC236}">
                      <a16:creationId xmlns:a16="http://schemas.microsoft.com/office/drawing/2014/main" id="{5B85D2EB-9913-BCFB-23B0-445A7A6B8837}"/>
                    </a:ext>
                  </a:extLst>
                </p:cNvPr>
                <p:cNvPicPr/>
                <p:nvPr/>
              </p:nvPicPr>
              <p:blipFill>
                <a:blip r:embed="rId212"/>
                <a:stretch>
                  <a:fillRect/>
                </a:stretch>
              </p:blipFill>
              <p:spPr>
                <a:xfrm>
                  <a:off x="10294240" y="1874698"/>
                  <a:ext cx="18000" cy="45468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35" name="דיו 134">
                  <a:extLst>
                    <a:ext uri="{FF2B5EF4-FFF2-40B4-BE49-F238E27FC236}">
                      <a16:creationId xmlns:a16="http://schemas.microsoft.com/office/drawing/2014/main" id="{0B8D0A26-5FD6-AE97-054C-637123E86038}"/>
                    </a:ext>
                  </a:extLst>
                </p14:cNvPr>
                <p14:cNvContentPartPr/>
                <p14:nvPr/>
              </p14:nvContentPartPr>
              <p14:xfrm>
                <a:off x="11165080" y="1907818"/>
                <a:ext cx="277920" cy="321840"/>
              </p14:xfrm>
            </p:contentPart>
          </mc:Choice>
          <mc:Fallback xmlns="">
            <p:pic>
              <p:nvPicPr>
                <p:cNvPr id="135" name="דיו 134">
                  <a:extLst>
                    <a:ext uri="{FF2B5EF4-FFF2-40B4-BE49-F238E27FC236}">
                      <a16:creationId xmlns:a16="http://schemas.microsoft.com/office/drawing/2014/main" id="{0B8D0A26-5FD6-AE97-054C-637123E86038}"/>
                    </a:ext>
                  </a:extLst>
                </p:cNvPr>
                <p:cNvPicPr/>
                <p:nvPr/>
              </p:nvPicPr>
              <p:blipFill>
                <a:blip r:embed="rId214"/>
                <a:stretch>
                  <a:fillRect/>
                </a:stretch>
              </p:blipFill>
              <p:spPr>
                <a:xfrm>
                  <a:off x="11156080" y="1898818"/>
                  <a:ext cx="29556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36" name="דיו 135">
                  <a:extLst>
                    <a:ext uri="{FF2B5EF4-FFF2-40B4-BE49-F238E27FC236}">
                      <a16:creationId xmlns:a16="http://schemas.microsoft.com/office/drawing/2014/main" id="{B281DB6B-FC58-61D5-E6A1-5797975341B1}"/>
                    </a:ext>
                  </a:extLst>
                </p14:cNvPr>
                <p14:cNvContentPartPr/>
                <p14:nvPr/>
              </p14:nvContentPartPr>
              <p14:xfrm>
                <a:off x="11491600" y="1814218"/>
                <a:ext cx="31680" cy="378360"/>
              </p14:xfrm>
            </p:contentPart>
          </mc:Choice>
          <mc:Fallback xmlns="">
            <p:pic>
              <p:nvPicPr>
                <p:cNvPr id="136" name="דיו 135">
                  <a:extLst>
                    <a:ext uri="{FF2B5EF4-FFF2-40B4-BE49-F238E27FC236}">
                      <a16:creationId xmlns:a16="http://schemas.microsoft.com/office/drawing/2014/main" id="{B281DB6B-FC58-61D5-E6A1-5797975341B1}"/>
                    </a:ext>
                  </a:extLst>
                </p:cNvPr>
                <p:cNvPicPr/>
                <p:nvPr/>
              </p:nvPicPr>
              <p:blipFill>
                <a:blip r:embed="rId216"/>
                <a:stretch>
                  <a:fillRect/>
                </a:stretch>
              </p:blipFill>
              <p:spPr>
                <a:xfrm>
                  <a:off x="11482960" y="1805578"/>
                  <a:ext cx="4932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37" name="דיו 136">
                  <a:extLst>
                    <a:ext uri="{FF2B5EF4-FFF2-40B4-BE49-F238E27FC236}">
                      <a16:creationId xmlns:a16="http://schemas.microsoft.com/office/drawing/2014/main" id="{3CF96F2F-DB5B-E173-6301-727242485C43}"/>
                    </a:ext>
                  </a:extLst>
                </p14:cNvPr>
                <p14:cNvContentPartPr/>
                <p14:nvPr/>
              </p14:nvContentPartPr>
              <p14:xfrm>
                <a:off x="11555320" y="1832218"/>
                <a:ext cx="231840" cy="432000"/>
              </p14:xfrm>
            </p:contentPart>
          </mc:Choice>
          <mc:Fallback xmlns="">
            <p:pic>
              <p:nvPicPr>
                <p:cNvPr id="137" name="דיו 136">
                  <a:extLst>
                    <a:ext uri="{FF2B5EF4-FFF2-40B4-BE49-F238E27FC236}">
                      <a16:creationId xmlns:a16="http://schemas.microsoft.com/office/drawing/2014/main" id="{3CF96F2F-DB5B-E173-6301-727242485C43}"/>
                    </a:ext>
                  </a:extLst>
                </p:cNvPr>
                <p:cNvPicPr/>
                <p:nvPr/>
              </p:nvPicPr>
              <p:blipFill>
                <a:blip r:embed="rId218"/>
                <a:stretch>
                  <a:fillRect/>
                </a:stretch>
              </p:blipFill>
              <p:spPr>
                <a:xfrm>
                  <a:off x="11546320" y="1823218"/>
                  <a:ext cx="249480" cy="44964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38" name="דיו 137">
                  <a:extLst>
                    <a:ext uri="{FF2B5EF4-FFF2-40B4-BE49-F238E27FC236}">
                      <a16:creationId xmlns:a16="http://schemas.microsoft.com/office/drawing/2014/main" id="{97F333C2-64AF-8DFF-DBF8-D17D82B05990}"/>
                    </a:ext>
                  </a:extLst>
                </p14:cNvPr>
                <p14:cNvContentPartPr/>
                <p14:nvPr/>
              </p14:nvContentPartPr>
              <p14:xfrm>
                <a:off x="8678920" y="2889538"/>
                <a:ext cx="2106000" cy="736920"/>
              </p14:xfrm>
            </p:contentPart>
          </mc:Choice>
          <mc:Fallback xmlns="">
            <p:pic>
              <p:nvPicPr>
                <p:cNvPr id="138" name="דיו 137">
                  <a:extLst>
                    <a:ext uri="{FF2B5EF4-FFF2-40B4-BE49-F238E27FC236}">
                      <a16:creationId xmlns:a16="http://schemas.microsoft.com/office/drawing/2014/main" id="{97F333C2-64AF-8DFF-DBF8-D17D82B05990}"/>
                    </a:ext>
                  </a:extLst>
                </p:cNvPr>
                <p:cNvPicPr/>
                <p:nvPr/>
              </p:nvPicPr>
              <p:blipFill>
                <a:blip r:embed="rId220"/>
                <a:stretch>
                  <a:fillRect/>
                </a:stretch>
              </p:blipFill>
              <p:spPr>
                <a:xfrm>
                  <a:off x="8670280" y="2880538"/>
                  <a:ext cx="2123640" cy="75456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39" name="דיו 138">
                  <a:extLst>
                    <a:ext uri="{FF2B5EF4-FFF2-40B4-BE49-F238E27FC236}">
                      <a16:creationId xmlns:a16="http://schemas.microsoft.com/office/drawing/2014/main" id="{F1F02E3B-3490-164E-48A2-E8FCA5E7B187}"/>
                    </a:ext>
                  </a:extLst>
                </p14:cNvPr>
                <p14:cNvContentPartPr/>
                <p14:nvPr/>
              </p14:nvContentPartPr>
              <p14:xfrm>
                <a:off x="9265720" y="2861098"/>
                <a:ext cx="126360" cy="692280"/>
              </p14:xfrm>
            </p:contentPart>
          </mc:Choice>
          <mc:Fallback xmlns="">
            <p:pic>
              <p:nvPicPr>
                <p:cNvPr id="139" name="דיו 138">
                  <a:extLst>
                    <a:ext uri="{FF2B5EF4-FFF2-40B4-BE49-F238E27FC236}">
                      <a16:creationId xmlns:a16="http://schemas.microsoft.com/office/drawing/2014/main" id="{F1F02E3B-3490-164E-48A2-E8FCA5E7B187}"/>
                    </a:ext>
                  </a:extLst>
                </p:cNvPr>
                <p:cNvPicPr/>
                <p:nvPr/>
              </p:nvPicPr>
              <p:blipFill>
                <a:blip r:embed="rId222"/>
                <a:stretch>
                  <a:fillRect/>
                </a:stretch>
              </p:blipFill>
              <p:spPr>
                <a:xfrm>
                  <a:off x="9257080" y="2852458"/>
                  <a:ext cx="144000" cy="70992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40" name="דיו 139">
                  <a:extLst>
                    <a:ext uri="{FF2B5EF4-FFF2-40B4-BE49-F238E27FC236}">
                      <a16:creationId xmlns:a16="http://schemas.microsoft.com/office/drawing/2014/main" id="{759E32CF-1142-80D8-CDAF-9DFAC362F9AF}"/>
                    </a:ext>
                  </a:extLst>
                </p14:cNvPr>
                <p14:cNvContentPartPr/>
                <p14:nvPr/>
              </p14:nvContentPartPr>
              <p14:xfrm>
                <a:off x="9767560" y="2851738"/>
                <a:ext cx="104040" cy="648000"/>
              </p14:xfrm>
            </p:contentPart>
          </mc:Choice>
          <mc:Fallback xmlns="">
            <p:pic>
              <p:nvPicPr>
                <p:cNvPr id="140" name="דיו 139">
                  <a:extLst>
                    <a:ext uri="{FF2B5EF4-FFF2-40B4-BE49-F238E27FC236}">
                      <a16:creationId xmlns:a16="http://schemas.microsoft.com/office/drawing/2014/main" id="{759E32CF-1142-80D8-CDAF-9DFAC362F9AF}"/>
                    </a:ext>
                  </a:extLst>
                </p:cNvPr>
                <p:cNvPicPr/>
                <p:nvPr/>
              </p:nvPicPr>
              <p:blipFill>
                <a:blip r:embed="rId224"/>
                <a:stretch>
                  <a:fillRect/>
                </a:stretch>
              </p:blipFill>
              <p:spPr>
                <a:xfrm>
                  <a:off x="9758560" y="2842738"/>
                  <a:ext cx="121680" cy="66564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41" name="דיו 140">
                  <a:extLst>
                    <a:ext uri="{FF2B5EF4-FFF2-40B4-BE49-F238E27FC236}">
                      <a16:creationId xmlns:a16="http://schemas.microsoft.com/office/drawing/2014/main" id="{821CB072-2427-CA4E-5F5B-47FE50A8903A}"/>
                    </a:ext>
                  </a:extLst>
                </p14:cNvPr>
                <p14:cNvContentPartPr/>
                <p14:nvPr/>
              </p14:nvContentPartPr>
              <p14:xfrm>
                <a:off x="10276240" y="2901058"/>
                <a:ext cx="49320" cy="549360"/>
              </p14:xfrm>
            </p:contentPart>
          </mc:Choice>
          <mc:Fallback xmlns="">
            <p:pic>
              <p:nvPicPr>
                <p:cNvPr id="141" name="דיו 140">
                  <a:extLst>
                    <a:ext uri="{FF2B5EF4-FFF2-40B4-BE49-F238E27FC236}">
                      <a16:creationId xmlns:a16="http://schemas.microsoft.com/office/drawing/2014/main" id="{821CB072-2427-CA4E-5F5B-47FE50A8903A}"/>
                    </a:ext>
                  </a:extLst>
                </p:cNvPr>
                <p:cNvPicPr/>
                <p:nvPr/>
              </p:nvPicPr>
              <p:blipFill>
                <a:blip r:embed="rId226"/>
                <a:stretch>
                  <a:fillRect/>
                </a:stretch>
              </p:blipFill>
              <p:spPr>
                <a:xfrm>
                  <a:off x="10267240" y="2892058"/>
                  <a:ext cx="66960" cy="56700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46" name="דיו 145">
                  <a:extLst>
                    <a:ext uri="{FF2B5EF4-FFF2-40B4-BE49-F238E27FC236}">
                      <a16:creationId xmlns:a16="http://schemas.microsoft.com/office/drawing/2014/main" id="{F4501026-749D-D9C8-FEBD-E5E762E61ECE}"/>
                    </a:ext>
                  </a:extLst>
                </p14:cNvPr>
                <p14:cNvContentPartPr/>
                <p14:nvPr/>
              </p14:nvContentPartPr>
              <p14:xfrm>
                <a:off x="11007400" y="3023818"/>
                <a:ext cx="227880" cy="298800"/>
              </p14:xfrm>
            </p:contentPart>
          </mc:Choice>
          <mc:Fallback xmlns="">
            <p:pic>
              <p:nvPicPr>
                <p:cNvPr id="146" name="דיו 145">
                  <a:extLst>
                    <a:ext uri="{FF2B5EF4-FFF2-40B4-BE49-F238E27FC236}">
                      <a16:creationId xmlns:a16="http://schemas.microsoft.com/office/drawing/2014/main" id="{F4501026-749D-D9C8-FEBD-E5E762E61ECE}"/>
                    </a:ext>
                  </a:extLst>
                </p:cNvPr>
                <p:cNvPicPr/>
                <p:nvPr/>
              </p:nvPicPr>
              <p:blipFill>
                <a:blip r:embed="rId228"/>
                <a:stretch>
                  <a:fillRect/>
                </a:stretch>
              </p:blipFill>
              <p:spPr>
                <a:xfrm>
                  <a:off x="10998760" y="3015178"/>
                  <a:ext cx="24552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47" name="דיו 146">
                  <a:extLst>
                    <a:ext uri="{FF2B5EF4-FFF2-40B4-BE49-F238E27FC236}">
                      <a16:creationId xmlns:a16="http://schemas.microsoft.com/office/drawing/2014/main" id="{1AD61358-67BD-425D-B367-B9A623533DEC}"/>
                    </a:ext>
                  </a:extLst>
                </p14:cNvPr>
                <p14:cNvContentPartPr/>
                <p14:nvPr/>
              </p14:nvContentPartPr>
              <p14:xfrm>
                <a:off x="11304040" y="2894578"/>
                <a:ext cx="16560" cy="383760"/>
              </p14:xfrm>
            </p:contentPart>
          </mc:Choice>
          <mc:Fallback xmlns="">
            <p:pic>
              <p:nvPicPr>
                <p:cNvPr id="147" name="דיו 146">
                  <a:extLst>
                    <a:ext uri="{FF2B5EF4-FFF2-40B4-BE49-F238E27FC236}">
                      <a16:creationId xmlns:a16="http://schemas.microsoft.com/office/drawing/2014/main" id="{1AD61358-67BD-425D-B367-B9A623533DEC}"/>
                    </a:ext>
                  </a:extLst>
                </p:cNvPr>
                <p:cNvPicPr/>
                <p:nvPr/>
              </p:nvPicPr>
              <p:blipFill>
                <a:blip r:embed="rId230"/>
                <a:stretch>
                  <a:fillRect/>
                </a:stretch>
              </p:blipFill>
              <p:spPr>
                <a:xfrm>
                  <a:off x="11295040" y="2885938"/>
                  <a:ext cx="3420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48" name="דיו 147">
                  <a:extLst>
                    <a:ext uri="{FF2B5EF4-FFF2-40B4-BE49-F238E27FC236}">
                      <a16:creationId xmlns:a16="http://schemas.microsoft.com/office/drawing/2014/main" id="{6F7C173E-59CF-E224-81C4-95F983DB75EC}"/>
                    </a:ext>
                  </a:extLst>
                </p14:cNvPr>
                <p14:cNvContentPartPr/>
                <p14:nvPr/>
              </p14:nvContentPartPr>
              <p14:xfrm>
                <a:off x="11441560" y="3047938"/>
                <a:ext cx="203400" cy="227520"/>
              </p14:xfrm>
            </p:contentPart>
          </mc:Choice>
          <mc:Fallback xmlns="">
            <p:pic>
              <p:nvPicPr>
                <p:cNvPr id="148" name="דיו 147">
                  <a:extLst>
                    <a:ext uri="{FF2B5EF4-FFF2-40B4-BE49-F238E27FC236}">
                      <a16:creationId xmlns:a16="http://schemas.microsoft.com/office/drawing/2014/main" id="{6F7C173E-59CF-E224-81C4-95F983DB75EC}"/>
                    </a:ext>
                  </a:extLst>
                </p:cNvPr>
                <p:cNvPicPr/>
                <p:nvPr/>
              </p:nvPicPr>
              <p:blipFill>
                <a:blip r:embed="rId232"/>
                <a:stretch>
                  <a:fillRect/>
                </a:stretch>
              </p:blipFill>
              <p:spPr>
                <a:xfrm>
                  <a:off x="11432560" y="3039298"/>
                  <a:ext cx="22104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49" name="דיו 148">
                  <a:extLst>
                    <a:ext uri="{FF2B5EF4-FFF2-40B4-BE49-F238E27FC236}">
                      <a16:creationId xmlns:a16="http://schemas.microsoft.com/office/drawing/2014/main" id="{356A9D33-81C9-253D-5F4B-CB3F2C924B68}"/>
                    </a:ext>
                  </a:extLst>
                </p14:cNvPr>
                <p14:cNvContentPartPr/>
                <p14:nvPr/>
              </p14:nvContentPartPr>
              <p14:xfrm>
                <a:off x="10746400" y="2369698"/>
                <a:ext cx="268200" cy="915840"/>
              </p14:xfrm>
            </p:contentPart>
          </mc:Choice>
          <mc:Fallback xmlns="">
            <p:pic>
              <p:nvPicPr>
                <p:cNvPr id="149" name="דיו 148">
                  <a:extLst>
                    <a:ext uri="{FF2B5EF4-FFF2-40B4-BE49-F238E27FC236}">
                      <a16:creationId xmlns:a16="http://schemas.microsoft.com/office/drawing/2014/main" id="{356A9D33-81C9-253D-5F4B-CB3F2C924B68}"/>
                    </a:ext>
                  </a:extLst>
                </p:cNvPr>
                <p:cNvPicPr/>
                <p:nvPr/>
              </p:nvPicPr>
              <p:blipFill>
                <a:blip r:embed="rId234"/>
                <a:stretch>
                  <a:fillRect/>
                </a:stretch>
              </p:blipFill>
              <p:spPr>
                <a:xfrm>
                  <a:off x="10737400" y="2361058"/>
                  <a:ext cx="285840" cy="93348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50" name="דיו 149">
                  <a:extLst>
                    <a:ext uri="{FF2B5EF4-FFF2-40B4-BE49-F238E27FC236}">
                      <a16:creationId xmlns:a16="http://schemas.microsoft.com/office/drawing/2014/main" id="{F1BC692F-F9A5-964B-7E8E-35182834A579}"/>
                    </a:ext>
                  </a:extLst>
                </p14:cNvPr>
                <p14:cNvContentPartPr/>
                <p14:nvPr/>
              </p14:nvContentPartPr>
              <p14:xfrm>
                <a:off x="10746040" y="1360618"/>
                <a:ext cx="280440" cy="720720"/>
              </p14:xfrm>
            </p:contentPart>
          </mc:Choice>
          <mc:Fallback xmlns="">
            <p:pic>
              <p:nvPicPr>
                <p:cNvPr id="150" name="דיו 149">
                  <a:extLst>
                    <a:ext uri="{FF2B5EF4-FFF2-40B4-BE49-F238E27FC236}">
                      <a16:creationId xmlns:a16="http://schemas.microsoft.com/office/drawing/2014/main" id="{F1BC692F-F9A5-964B-7E8E-35182834A579}"/>
                    </a:ext>
                  </a:extLst>
                </p:cNvPr>
                <p:cNvPicPr/>
                <p:nvPr/>
              </p:nvPicPr>
              <p:blipFill>
                <a:blip r:embed="rId236"/>
                <a:stretch>
                  <a:fillRect/>
                </a:stretch>
              </p:blipFill>
              <p:spPr>
                <a:xfrm>
                  <a:off x="10737040" y="1351618"/>
                  <a:ext cx="298080" cy="738360"/>
                </a:xfrm>
                <a:prstGeom prst="rect">
                  <a:avLst/>
                </a:prstGeom>
              </p:spPr>
            </p:pic>
          </mc:Fallback>
        </mc:AlternateContent>
      </p:grpSp>
      <p:grpSp>
        <p:nvGrpSpPr>
          <p:cNvPr id="167" name="קבוצה 166">
            <a:extLst>
              <a:ext uri="{FF2B5EF4-FFF2-40B4-BE49-F238E27FC236}">
                <a16:creationId xmlns:a16="http://schemas.microsoft.com/office/drawing/2014/main" id="{ED241BA4-7FD9-82AC-72E0-DF2CABBBB743}"/>
              </a:ext>
            </a:extLst>
          </p:cNvPr>
          <p:cNvGrpSpPr/>
          <p:nvPr/>
        </p:nvGrpSpPr>
        <p:grpSpPr>
          <a:xfrm>
            <a:off x="1118920" y="4656418"/>
            <a:ext cx="2194200" cy="592560"/>
            <a:chOff x="1118920" y="4656418"/>
            <a:chExt cx="2194200" cy="592560"/>
          </a:xfrm>
        </p:grpSpPr>
        <mc:AlternateContent xmlns:mc="http://schemas.openxmlformats.org/markup-compatibility/2006" xmlns:p14="http://schemas.microsoft.com/office/powerpoint/2010/main">
          <mc:Choice Requires="p14">
            <p:contentPart p14:bwMode="auto" r:id="rId237">
              <p14:nvContentPartPr>
                <p14:cNvPr id="152" name="דיו 151">
                  <a:extLst>
                    <a:ext uri="{FF2B5EF4-FFF2-40B4-BE49-F238E27FC236}">
                      <a16:creationId xmlns:a16="http://schemas.microsoft.com/office/drawing/2014/main" id="{CC032B89-D767-EA4D-0399-F7FD8E26C3B1}"/>
                    </a:ext>
                  </a:extLst>
                </p14:cNvPr>
                <p14:cNvContentPartPr/>
                <p14:nvPr/>
              </p14:nvContentPartPr>
              <p14:xfrm>
                <a:off x="1118920" y="4716538"/>
                <a:ext cx="235080" cy="532440"/>
              </p14:xfrm>
            </p:contentPart>
          </mc:Choice>
          <mc:Fallback xmlns="">
            <p:pic>
              <p:nvPicPr>
                <p:cNvPr id="152" name="דיו 151">
                  <a:extLst>
                    <a:ext uri="{FF2B5EF4-FFF2-40B4-BE49-F238E27FC236}">
                      <a16:creationId xmlns:a16="http://schemas.microsoft.com/office/drawing/2014/main" id="{CC032B89-D767-EA4D-0399-F7FD8E26C3B1}"/>
                    </a:ext>
                  </a:extLst>
                </p:cNvPr>
                <p:cNvPicPr/>
                <p:nvPr/>
              </p:nvPicPr>
              <p:blipFill>
                <a:blip r:embed="rId238"/>
                <a:stretch>
                  <a:fillRect/>
                </a:stretch>
              </p:blipFill>
              <p:spPr>
                <a:xfrm>
                  <a:off x="1110280" y="4707538"/>
                  <a:ext cx="252720" cy="55008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53" name="דיו 152">
                  <a:extLst>
                    <a:ext uri="{FF2B5EF4-FFF2-40B4-BE49-F238E27FC236}">
                      <a16:creationId xmlns:a16="http://schemas.microsoft.com/office/drawing/2014/main" id="{433B1212-AE55-2BED-9193-2DE1B91CD920}"/>
                    </a:ext>
                  </a:extLst>
                </p14:cNvPr>
                <p14:cNvContentPartPr/>
                <p14:nvPr/>
              </p14:nvContentPartPr>
              <p14:xfrm>
                <a:off x="1412320" y="4793938"/>
                <a:ext cx="153000" cy="208080"/>
              </p14:xfrm>
            </p:contentPart>
          </mc:Choice>
          <mc:Fallback xmlns="">
            <p:pic>
              <p:nvPicPr>
                <p:cNvPr id="153" name="דיו 152">
                  <a:extLst>
                    <a:ext uri="{FF2B5EF4-FFF2-40B4-BE49-F238E27FC236}">
                      <a16:creationId xmlns:a16="http://schemas.microsoft.com/office/drawing/2014/main" id="{433B1212-AE55-2BED-9193-2DE1B91CD920}"/>
                    </a:ext>
                  </a:extLst>
                </p:cNvPr>
                <p:cNvPicPr/>
                <p:nvPr/>
              </p:nvPicPr>
              <p:blipFill>
                <a:blip r:embed="rId240"/>
                <a:stretch>
                  <a:fillRect/>
                </a:stretch>
              </p:blipFill>
              <p:spPr>
                <a:xfrm>
                  <a:off x="1403320" y="4785298"/>
                  <a:ext cx="1706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54" name="דיו 153">
                  <a:extLst>
                    <a:ext uri="{FF2B5EF4-FFF2-40B4-BE49-F238E27FC236}">
                      <a16:creationId xmlns:a16="http://schemas.microsoft.com/office/drawing/2014/main" id="{0573C83F-7D42-D921-A3E3-40E077F76BAB}"/>
                    </a:ext>
                  </a:extLst>
                </p14:cNvPr>
                <p14:cNvContentPartPr/>
                <p14:nvPr/>
              </p14:nvContentPartPr>
              <p14:xfrm>
                <a:off x="1582600" y="4807258"/>
                <a:ext cx="142560" cy="231840"/>
              </p14:xfrm>
            </p:contentPart>
          </mc:Choice>
          <mc:Fallback xmlns="">
            <p:pic>
              <p:nvPicPr>
                <p:cNvPr id="154" name="דיו 153">
                  <a:extLst>
                    <a:ext uri="{FF2B5EF4-FFF2-40B4-BE49-F238E27FC236}">
                      <a16:creationId xmlns:a16="http://schemas.microsoft.com/office/drawing/2014/main" id="{0573C83F-7D42-D921-A3E3-40E077F76BAB}"/>
                    </a:ext>
                  </a:extLst>
                </p:cNvPr>
                <p:cNvPicPr/>
                <p:nvPr/>
              </p:nvPicPr>
              <p:blipFill>
                <a:blip r:embed="rId242"/>
                <a:stretch>
                  <a:fillRect/>
                </a:stretch>
              </p:blipFill>
              <p:spPr>
                <a:xfrm>
                  <a:off x="1573600" y="4798258"/>
                  <a:ext cx="16020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55" name="דיו 154">
                  <a:extLst>
                    <a:ext uri="{FF2B5EF4-FFF2-40B4-BE49-F238E27FC236}">
                      <a16:creationId xmlns:a16="http://schemas.microsoft.com/office/drawing/2014/main" id="{D103674B-BFFD-0E0E-96CF-4105ECDDCA01}"/>
                    </a:ext>
                  </a:extLst>
                </p14:cNvPr>
                <p14:cNvContentPartPr/>
                <p14:nvPr/>
              </p14:nvContentPartPr>
              <p14:xfrm>
                <a:off x="1759000" y="4789978"/>
                <a:ext cx="174960" cy="210960"/>
              </p14:xfrm>
            </p:contentPart>
          </mc:Choice>
          <mc:Fallback xmlns="">
            <p:pic>
              <p:nvPicPr>
                <p:cNvPr id="155" name="דיו 154">
                  <a:extLst>
                    <a:ext uri="{FF2B5EF4-FFF2-40B4-BE49-F238E27FC236}">
                      <a16:creationId xmlns:a16="http://schemas.microsoft.com/office/drawing/2014/main" id="{D103674B-BFFD-0E0E-96CF-4105ECDDCA01}"/>
                    </a:ext>
                  </a:extLst>
                </p:cNvPr>
                <p:cNvPicPr/>
                <p:nvPr/>
              </p:nvPicPr>
              <p:blipFill>
                <a:blip r:embed="rId244"/>
                <a:stretch>
                  <a:fillRect/>
                </a:stretch>
              </p:blipFill>
              <p:spPr>
                <a:xfrm>
                  <a:off x="1750000" y="4780978"/>
                  <a:ext cx="19260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56" name="דיו 155">
                  <a:extLst>
                    <a:ext uri="{FF2B5EF4-FFF2-40B4-BE49-F238E27FC236}">
                      <a16:creationId xmlns:a16="http://schemas.microsoft.com/office/drawing/2014/main" id="{BA46582B-DFA9-E95C-6FFC-C6BAEE26B6F5}"/>
                    </a:ext>
                  </a:extLst>
                </p14:cNvPr>
                <p14:cNvContentPartPr/>
                <p14:nvPr/>
              </p14:nvContentPartPr>
              <p14:xfrm>
                <a:off x="1925320" y="4815898"/>
                <a:ext cx="197640" cy="186480"/>
              </p14:xfrm>
            </p:contentPart>
          </mc:Choice>
          <mc:Fallback xmlns="">
            <p:pic>
              <p:nvPicPr>
                <p:cNvPr id="156" name="דיו 155">
                  <a:extLst>
                    <a:ext uri="{FF2B5EF4-FFF2-40B4-BE49-F238E27FC236}">
                      <a16:creationId xmlns:a16="http://schemas.microsoft.com/office/drawing/2014/main" id="{BA46582B-DFA9-E95C-6FFC-C6BAEE26B6F5}"/>
                    </a:ext>
                  </a:extLst>
                </p:cNvPr>
                <p:cNvPicPr/>
                <p:nvPr/>
              </p:nvPicPr>
              <p:blipFill>
                <a:blip r:embed="rId246"/>
                <a:stretch>
                  <a:fillRect/>
                </a:stretch>
              </p:blipFill>
              <p:spPr>
                <a:xfrm>
                  <a:off x="1916680" y="4807258"/>
                  <a:ext cx="21528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58" name="דיו 157">
                  <a:extLst>
                    <a:ext uri="{FF2B5EF4-FFF2-40B4-BE49-F238E27FC236}">
                      <a16:creationId xmlns:a16="http://schemas.microsoft.com/office/drawing/2014/main" id="{E7BF3BB0-3061-5CD3-E99E-759286C28B8C}"/>
                    </a:ext>
                  </a:extLst>
                </p14:cNvPr>
                <p14:cNvContentPartPr/>
                <p14:nvPr/>
              </p14:nvContentPartPr>
              <p14:xfrm>
                <a:off x="2263720" y="4874938"/>
                <a:ext cx="107640" cy="12960"/>
              </p14:xfrm>
            </p:contentPart>
          </mc:Choice>
          <mc:Fallback xmlns="">
            <p:pic>
              <p:nvPicPr>
                <p:cNvPr id="158" name="דיו 157">
                  <a:extLst>
                    <a:ext uri="{FF2B5EF4-FFF2-40B4-BE49-F238E27FC236}">
                      <a16:creationId xmlns:a16="http://schemas.microsoft.com/office/drawing/2014/main" id="{E7BF3BB0-3061-5CD3-E99E-759286C28B8C}"/>
                    </a:ext>
                  </a:extLst>
                </p:cNvPr>
                <p:cNvPicPr/>
                <p:nvPr/>
              </p:nvPicPr>
              <p:blipFill>
                <a:blip r:embed="rId248"/>
                <a:stretch>
                  <a:fillRect/>
                </a:stretch>
              </p:blipFill>
              <p:spPr>
                <a:xfrm>
                  <a:off x="2255080" y="4865938"/>
                  <a:ext cx="12528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59" name="דיו 158">
                  <a:extLst>
                    <a:ext uri="{FF2B5EF4-FFF2-40B4-BE49-F238E27FC236}">
                      <a16:creationId xmlns:a16="http://schemas.microsoft.com/office/drawing/2014/main" id="{12FB8D46-EE15-98A2-43D7-E4340DC295C2}"/>
                    </a:ext>
                  </a:extLst>
                </p14:cNvPr>
                <p14:cNvContentPartPr/>
                <p14:nvPr/>
              </p14:nvContentPartPr>
              <p14:xfrm>
                <a:off x="2515720" y="4684858"/>
                <a:ext cx="139320" cy="332280"/>
              </p14:xfrm>
            </p:contentPart>
          </mc:Choice>
          <mc:Fallback xmlns="">
            <p:pic>
              <p:nvPicPr>
                <p:cNvPr id="159" name="דיו 158">
                  <a:extLst>
                    <a:ext uri="{FF2B5EF4-FFF2-40B4-BE49-F238E27FC236}">
                      <a16:creationId xmlns:a16="http://schemas.microsoft.com/office/drawing/2014/main" id="{12FB8D46-EE15-98A2-43D7-E4340DC295C2}"/>
                    </a:ext>
                  </a:extLst>
                </p:cNvPr>
                <p:cNvPicPr/>
                <p:nvPr/>
              </p:nvPicPr>
              <p:blipFill>
                <a:blip r:embed="rId250"/>
                <a:stretch>
                  <a:fillRect/>
                </a:stretch>
              </p:blipFill>
              <p:spPr>
                <a:xfrm>
                  <a:off x="2507080" y="4675858"/>
                  <a:ext cx="15696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60" name="דיו 159">
                  <a:extLst>
                    <a:ext uri="{FF2B5EF4-FFF2-40B4-BE49-F238E27FC236}">
                      <a16:creationId xmlns:a16="http://schemas.microsoft.com/office/drawing/2014/main" id="{3127D96D-5BA8-1E36-4779-4374315000C9}"/>
                    </a:ext>
                  </a:extLst>
                </p14:cNvPr>
                <p14:cNvContentPartPr/>
                <p14:nvPr/>
              </p14:nvContentPartPr>
              <p14:xfrm>
                <a:off x="2438680" y="4753258"/>
                <a:ext cx="365400" cy="213120"/>
              </p14:xfrm>
            </p:contentPart>
          </mc:Choice>
          <mc:Fallback xmlns="">
            <p:pic>
              <p:nvPicPr>
                <p:cNvPr id="160" name="דיו 159">
                  <a:extLst>
                    <a:ext uri="{FF2B5EF4-FFF2-40B4-BE49-F238E27FC236}">
                      <a16:creationId xmlns:a16="http://schemas.microsoft.com/office/drawing/2014/main" id="{3127D96D-5BA8-1E36-4779-4374315000C9}"/>
                    </a:ext>
                  </a:extLst>
                </p:cNvPr>
                <p:cNvPicPr/>
                <p:nvPr/>
              </p:nvPicPr>
              <p:blipFill>
                <a:blip r:embed="rId252"/>
                <a:stretch>
                  <a:fillRect/>
                </a:stretch>
              </p:blipFill>
              <p:spPr>
                <a:xfrm>
                  <a:off x="2430040" y="4744618"/>
                  <a:ext cx="38304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61" name="דיו 160">
                  <a:extLst>
                    <a:ext uri="{FF2B5EF4-FFF2-40B4-BE49-F238E27FC236}">
                      <a16:creationId xmlns:a16="http://schemas.microsoft.com/office/drawing/2014/main" id="{DB14DB43-06B4-C0B0-5B11-CB646890CBFC}"/>
                    </a:ext>
                  </a:extLst>
                </p14:cNvPr>
                <p14:cNvContentPartPr/>
                <p14:nvPr/>
              </p14:nvContentPartPr>
              <p14:xfrm>
                <a:off x="2100280" y="4777378"/>
                <a:ext cx="167040" cy="284760"/>
              </p14:xfrm>
            </p:contentPart>
          </mc:Choice>
          <mc:Fallback xmlns="">
            <p:pic>
              <p:nvPicPr>
                <p:cNvPr id="161" name="דיו 160">
                  <a:extLst>
                    <a:ext uri="{FF2B5EF4-FFF2-40B4-BE49-F238E27FC236}">
                      <a16:creationId xmlns:a16="http://schemas.microsoft.com/office/drawing/2014/main" id="{DB14DB43-06B4-C0B0-5B11-CB646890CBFC}"/>
                    </a:ext>
                  </a:extLst>
                </p:cNvPr>
                <p:cNvPicPr/>
                <p:nvPr/>
              </p:nvPicPr>
              <p:blipFill>
                <a:blip r:embed="rId254"/>
                <a:stretch>
                  <a:fillRect/>
                </a:stretch>
              </p:blipFill>
              <p:spPr>
                <a:xfrm>
                  <a:off x="2091640" y="4768378"/>
                  <a:ext cx="18468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63" name="דיו 162">
                  <a:extLst>
                    <a:ext uri="{FF2B5EF4-FFF2-40B4-BE49-F238E27FC236}">
                      <a16:creationId xmlns:a16="http://schemas.microsoft.com/office/drawing/2014/main" id="{FCF07903-5EF3-DD21-48E4-408330D78C0B}"/>
                    </a:ext>
                  </a:extLst>
                </p14:cNvPr>
                <p14:cNvContentPartPr/>
                <p14:nvPr/>
              </p14:nvContentPartPr>
              <p14:xfrm>
                <a:off x="2658640" y="4717258"/>
                <a:ext cx="201600" cy="274320"/>
              </p14:xfrm>
            </p:contentPart>
          </mc:Choice>
          <mc:Fallback xmlns="">
            <p:pic>
              <p:nvPicPr>
                <p:cNvPr id="163" name="דיו 162">
                  <a:extLst>
                    <a:ext uri="{FF2B5EF4-FFF2-40B4-BE49-F238E27FC236}">
                      <a16:creationId xmlns:a16="http://schemas.microsoft.com/office/drawing/2014/main" id="{FCF07903-5EF3-DD21-48E4-408330D78C0B}"/>
                    </a:ext>
                  </a:extLst>
                </p:cNvPr>
                <p:cNvPicPr/>
                <p:nvPr/>
              </p:nvPicPr>
              <p:blipFill>
                <a:blip r:embed="rId256"/>
                <a:stretch>
                  <a:fillRect/>
                </a:stretch>
              </p:blipFill>
              <p:spPr>
                <a:xfrm>
                  <a:off x="2650000" y="4708618"/>
                  <a:ext cx="21924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64" name="דיו 163">
                  <a:extLst>
                    <a:ext uri="{FF2B5EF4-FFF2-40B4-BE49-F238E27FC236}">
                      <a16:creationId xmlns:a16="http://schemas.microsoft.com/office/drawing/2014/main" id="{0E1FBDF0-1DB0-116F-A46D-924CD38DA984}"/>
                    </a:ext>
                  </a:extLst>
                </p14:cNvPr>
                <p14:cNvContentPartPr/>
                <p14:nvPr/>
              </p14:nvContentPartPr>
              <p14:xfrm>
                <a:off x="2865640" y="4744618"/>
                <a:ext cx="163440" cy="262440"/>
              </p14:xfrm>
            </p:contentPart>
          </mc:Choice>
          <mc:Fallback xmlns="">
            <p:pic>
              <p:nvPicPr>
                <p:cNvPr id="164" name="דיו 163">
                  <a:extLst>
                    <a:ext uri="{FF2B5EF4-FFF2-40B4-BE49-F238E27FC236}">
                      <a16:creationId xmlns:a16="http://schemas.microsoft.com/office/drawing/2014/main" id="{0E1FBDF0-1DB0-116F-A46D-924CD38DA984}"/>
                    </a:ext>
                  </a:extLst>
                </p:cNvPr>
                <p:cNvPicPr/>
                <p:nvPr/>
              </p:nvPicPr>
              <p:blipFill>
                <a:blip r:embed="rId258"/>
                <a:stretch>
                  <a:fillRect/>
                </a:stretch>
              </p:blipFill>
              <p:spPr>
                <a:xfrm>
                  <a:off x="2857000" y="4735978"/>
                  <a:ext cx="18108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65" name="דיו 164">
                  <a:extLst>
                    <a:ext uri="{FF2B5EF4-FFF2-40B4-BE49-F238E27FC236}">
                      <a16:creationId xmlns:a16="http://schemas.microsoft.com/office/drawing/2014/main" id="{8359382D-4524-B641-75F3-0105C54A16FE}"/>
                    </a:ext>
                  </a:extLst>
                </p14:cNvPr>
                <p14:cNvContentPartPr/>
                <p14:nvPr/>
              </p14:nvContentPartPr>
              <p14:xfrm>
                <a:off x="3053560" y="4656418"/>
                <a:ext cx="92520" cy="363600"/>
              </p14:xfrm>
            </p:contentPart>
          </mc:Choice>
          <mc:Fallback xmlns="">
            <p:pic>
              <p:nvPicPr>
                <p:cNvPr id="165" name="דיו 164">
                  <a:extLst>
                    <a:ext uri="{FF2B5EF4-FFF2-40B4-BE49-F238E27FC236}">
                      <a16:creationId xmlns:a16="http://schemas.microsoft.com/office/drawing/2014/main" id="{8359382D-4524-B641-75F3-0105C54A16FE}"/>
                    </a:ext>
                  </a:extLst>
                </p:cNvPr>
                <p:cNvPicPr/>
                <p:nvPr/>
              </p:nvPicPr>
              <p:blipFill>
                <a:blip r:embed="rId260"/>
                <a:stretch>
                  <a:fillRect/>
                </a:stretch>
              </p:blipFill>
              <p:spPr>
                <a:xfrm>
                  <a:off x="3044560" y="4647778"/>
                  <a:ext cx="11016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66" name="דיו 165">
                  <a:extLst>
                    <a:ext uri="{FF2B5EF4-FFF2-40B4-BE49-F238E27FC236}">
                      <a16:creationId xmlns:a16="http://schemas.microsoft.com/office/drawing/2014/main" id="{A492C460-360C-0A05-E099-363C216FB884}"/>
                    </a:ext>
                  </a:extLst>
                </p14:cNvPr>
                <p14:cNvContentPartPr/>
                <p14:nvPr/>
              </p14:nvContentPartPr>
              <p14:xfrm>
                <a:off x="3142480" y="4764778"/>
                <a:ext cx="170640" cy="204480"/>
              </p14:xfrm>
            </p:contentPart>
          </mc:Choice>
          <mc:Fallback xmlns="">
            <p:pic>
              <p:nvPicPr>
                <p:cNvPr id="166" name="דיו 165">
                  <a:extLst>
                    <a:ext uri="{FF2B5EF4-FFF2-40B4-BE49-F238E27FC236}">
                      <a16:creationId xmlns:a16="http://schemas.microsoft.com/office/drawing/2014/main" id="{A492C460-360C-0A05-E099-363C216FB884}"/>
                    </a:ext>
                  </a:extLst>
                </p:cNvPr>
                <p:cNvPicPr/>
                <p:nvPr/>
              </p:nvPicPr>
              <p:blipFill>
                <a:blip r:embed="rId262"/>
                <a:stretch>
                  <a:fillRect/>
                </a:stretch>
              </p:blipFill>
              <p:spPr>
                <a:xfrm>
                  <a:off x="3133480" y="4755778"/>
                  <a:ext cx="188280" cy="222120"/>
                </a:xfrm>
                <a:prstGeom prst="rect">
                  <a:avLst/>
                </a:prstGeom>
              </p:spPr>
            </p:pic>
          </mc:Fallback>
        </mc:AlternateContent>
      </p:grpSp>
      <p:grpSp>
        <p:nvGrpSpPr>
          <p:cNvPr id="185" name="קבוצה 184">
            <a:extLst>
              <a:ext uri="{FF2B5EF4-FFF2-40B4-BE49-F238E27FC236}">
                <a16:creationId xmlns:a16="http://schemas.microsoft.com/office/drawing/2014/main" id="{4C515B60-76D5-2465-01A8-87B0187D6459}"/>
              </a:ext>
            </a:extLst>
          </p:cNvPr>
          <p:cNvGrpSpPr/>
          <p:nvPr/>
        </p:nvGrpSpPr>
        <p:grpSpPr>
          <a:xfrm>
            <a:off x="5017720" y="4255378"/>
            <a:ext cx="2407320" cy="604800"/>
            <a:chOff x="5017720" y="4255378"/>
            <a:chExt cx="2407320" cy="604800"/>
          </a:xfrm>
        </p:grpSpPr>
        <mc:AlternateContent xmlns:mc="http://schemas.openxmlformats.org/markup-compatibility/2006" xmlns:p14="http://schemas.microsoft.com/office/powerpoint/2010/main">
          <mc:Choice Requires="p14">
            <p:contentPart p14:bwMode="auto" r:id="rId263">
              <p14:nvContentPartPr>
                <p14:cNvPr id="168" name="דיו 167">
                  <a:extLst>
                    <a:ext uri="{FF2B5EF4-FFF2-40B4-BE49-F238E27FC236}">
                      <a16:creationId xmlns:a16="http://schemas.microsoft.com/office/drawing/2014/main" id="{D95ABD70-4A48-24B1-0AD3-7A41AEA0C493}"/>
                    </a:ext>
                  </a:extLst>
                </p14:cNvPr>
                <p14:cNvContentPartPr/>
                <p14:nvPr/>
              </p14:nvContentPartPr>
              <p14:xfrm>
                <a:off x="5017720" y="4265818"/>
                <a:ext cx="215280" cy="594360"/>
              </p14:xfrm>
            </p:contentPart>
          </mc:Choice>
          <mc:Fallback xmlns="">
            <p:pic>
              <p:nvPicPr>
                <p:cNvPr id="168" name="דיו 167">
                  <a:extLst>
                    <a:ext uri="{FF2B5EF4-FFF2-40B4-BE49-F238E27FC236}">
                      <a16:creationId xmlns:a16="http://schemas.microsoft.com/office/drawing/2014/main" id="{D95ABD70-4A48-24B1-0AD3-7A41AEA0C493}"/>
                    </a:ext>
                  </a:extLst>
                </p:cNvPr>
                <p:cNvPicPr/>
                <p:nvPr/>
              </p:nvPicPr>
              <p:blipFill>
                <a:blip r:embed="rId264"/>
                <a:stretch>
                  <a:fillRect/>
                </a:stretch>
              </p:blipFill>
              <p:spPr>
                <a:xfrm>
                  <a:off x="5009080" y="4256818"/>
                  <a:ext cx="232920" cy="61200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169" name="דיו 168">
                  <a:extLst>
                    <a:ext uri="{FF2B5EF4-FFF2-40B4-BE49-F238E27FC236}">
                      <a16:creationId xmlns:a16="http://schemas.microsoft.com/office/drawing/2014/main" id="{6B912ACA-C333-323C-9AE0-56880FD769BE}"/>
                    </a:ext>
                  </a:extLst>
                </p14:cNvPr>
                <p14:cNvContentPartPr/>
                <p14:nvPr/>
              </p14:nvContentPartPr>
              <p14:xfrm>
                <a:off x="5279440" y="4357258"/>
                <a:ext cx="187920" cy="208080"/>
              </p14:xfrm>
            </p:contentPart>
          </mc:Choice>
          <mc:Fallback xmlns="">
            <p:pic>
              <p:nvPicPr>
                <p:cNvPr id="169" name="דיו 168">
                  <a:extLst>
                    <a:ext uri="{FF2B5EF4-FFF2-40B4-BE49-F238E27FC236}">
                      <a16:creationId xmlns:a16="http://schemas.microsoft.com/office/drawing/2014/main" id="{6B912ACA-C333-323C-9AE0-56880FD769BE}"/>
                    </a:ext>
                  </a:extLst>
                </p:cNvPr>
                <p:cNvPicPr/>
                <p:nvPr/>
              </p:nvPicPr>
              <p:blipFill>
                <a:blip r:embed="rId266"/>
                <a:stretch>
                  <a:fillRect/>
                </a:stretch>
              </p:blipFill>
              <p:spPr>
                <a:xfrm>
                  <a:off x="5270800" y="4348258"/>
                  <a:ext cx="20556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70" name="דיו 169">
                  <a:extLst>
                    <a:ext uri="{FF2B5EF4-FFF2-40B4-BE49-F238E27FC236}">
                      <a16:creationId xmlns:a16="http://schemas.microsoft.com/office/drawing/2014/main" id="{A94BD7B7-CE60-004C-13AC-5723DD60178A}"/>
                    </a:ext>
                  </a:extLst>
                </p14:cNvPr>
                <p14:cNvContentPartPr/>
                <p14:nvPr/>
              </p14:nvContentPartPr>
              <p14:xfrm>
                <a:off x="5466640" y="4393978"/>
                <a:ext cx="168840" cy="227160"/>
              </p14:xfrm>
            </p:contentPart>
          </mc:Choice>
          <mc:Fallback xmlns="">
            <p:pic>
              <p:nvPicPr>
                <p:cNvPr id="170" name="דיו 169">
                  <a:extLst>
                    <a:ext uri="{FF2B5EF4-FFF2-40B4-BE49-F238E27FC236}">
                      <a16:creationId xmlns:a16="http://schemas.microsoft.com/office/drawing/2014/main" id="{A94BD7B7-CE60-004C-13AC-5723DD60178A}"/>
                    </a:ext>
                  </a:extLst>
                </p:cNvPr>
                <p:cNvPicPr/>
                <p:nvPr/>
              </p:nvPicPr>
              <p:blipFill>
                <a:blip r:embed="rId268"/>
                <a:stretch>
                  <a:fillRect/>
                </a:stretch>
              </p:blipFill>
              <p:spPr>
                <a:xfrm>
                  <a:off x="5458000" y="4385338"/>
                  <a:ext cx="18648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71" name="דיו 170">
                  <a:extLst>
                    <a:ext uri="{FF2B5EF4-FFF2-40B4-BE49-F238E27FC236}">
                      <a16:creationId xmlns:a16="http://schemas.microsoft.com/office/drawing/2014/main" id="{AA4B33F0-298A-DE74-FFB7-085A79C89A33}"/>
                    </a:ext>
                  </a:extLst>
                </p14:cNvPr>
                <p14:cNvContentPartPr/>
                <p14:nvPr/>
              </p14:nvContentPartPr>
              <p14:xfrm>
                <a:off x="5669680" y="4316218"/>
                <a:ext cx="210960" cy="262080"/>
              </p14:xfrm>
            </p:contentPart>
          </mc:Choice>
          <mc:Fallback xmlns="">
            <p:pic>
              <p:nvPicPr>
                <p:cNvPr id="171" name="דיו 170">
                  <a:extLst>
                    <a:ext uri="{FF2B5EF4-FFF2-40B4-BE49-F238E27FC236}">
                      <a16:creationId xmlns:a16="http://schemas.microsoft.com/office/drawing/2014/main" id="{AA4B33F0-298A-DE74-FFB7-085A79C89A33}"/>
                    </a:ext>
                  </a:extLst>
                </p:cNvPr>
                <p:cNvPicPr/>
                <p:nvPr/>
              </p:nvPicPr>
              <p:blipFill>
                <a:blip r:embed="rId270"/>
                <a:stretch>
                  <a:fillRect/>
                </a:stretch>
              </p:blipFill>
              <p:spPr>
                <a:xfrm>
                  <a:off x="5661040" y="4307578"/>
                  <a:ext cx="22860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72" name="דיו 171">
                  <a:extLst>
                    <a:ext uri="{FF2B5EF4-FFF2-40B4-BE49-F238E27FC236}">
                      <a16:creationId xmlns:a16="http://schemas.microsoft.com/office/drawing/2014/main" id="{E44132EC-737C-301A-D014-2353AD3EC1BF}"/>
                    </a:ext>
                  </a:extLst>
                </p14:cNvPr>
                <p14:cNvContentPartPr/>
                <p14:nvPr/>
              </p14:nvContentPartPr>
              <p14:xfrm>
                <a:off x="5848600" y="4379218"/>
                <a:ext cx="176760" cy="254880"/>
              </p14:xfrm>
            </p:contentPart>
          </mc:Choice>
          <mc:Fallback xmlns="">
            <p:pic>
              <p:nvPicPr>
                <p:cNvPr id="172" name="דיו 171">
                  <a:extLst>
                    <a:ext uri="{FF2B5EF4-FFF2-40B4-BE49-F238E27FC236}">
                      <a16:creationId xmlns:a16="http://schemas.microsoft.com/office/drawing/2014/main" id="{E44132EC-737C-301A-D014-2353AD3EC1BF}"/>
                    </a:ext>
                  </a:extLst>
                </p:cNvPr>
                <p:cNvPicPr/>
                <p:nvPr/>
              </p:nvPicPr>
              <p:blipFill>
                <a:blip r:embed="rId272"/>
                <a:stretch>
                  <a:fillRect/>
                </a:stretch>
              </p:blipFill>
              <p:spPr>
                <a:xfrm>
                  <a:off x="5839600" y="4370578"/>
                  <a:ext cx="19440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73" name="דיו 172">
                  <a:extLst>
                    <a:ext uri="{FF2B5EF4-FFF2-40B4-BE49-F238E27FC236}">
                      <a16:creationId xmlns:a16="http://schemas.microsoft.com/office/drawing/2014/main" id="{DF0473F7-C340-18D3-51CF-5003ECC6BD8E}"/>
                    </a:ext>
                  </a:extLst>
                </p14:cNvPr>
                <p14:cNvContentPartPr/>
                <p14:nvPr/>
              </p14:nvContentPartPr>
              <p14:xfrm>
                <a:off x="6050560" y="4359418"/>
                <a:ext cx="171000" cy="308880"/>
              </p14:xfrm>
            </p:contentPart>
          </mc:Choice>
          <mc:Fallback xmlns="">
            <p:pic>
              <p:nvPicPr>
                <p:cNvPr id="173" name="דיו 172">
                  <a:extLst>
                    <a:ext uri="{FF2B5EF4-FFF2-40B4-BE49-F238E27FC236}">
                      <a16:creationId xmlns:a16="http://schemas.microsoft.com/office/drawing/2014/main" id="{DF0473F7-C340-18D3-51CF-5003ECC6BD8E}"/>
                    </a:ext>
                  </a:extLst>
                </p:cNvPr>
                <p:cNvPicPr/>
                <p:nvPr/>
              </p:nvPicPr>
              <p:blipFill>
                <a:blip r:embed="rId274"/>
                <a:stretch>
                  <a:fillRect/>
                </a:stretch>
              </p:blipFill>
              <p:spPr>
                <a:xfrm>
                  <a:off x="6041920" y="4350418"/>
                  <a:ext cx="18864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74" name="דיו 173">
                  <a:extLst>
                    <a:ext uri="{FF2B5EF4-FFF2-40B4-BE49-F238E27FC236}">
                      <a16:creationId xmlns:a16="http://schemas.microsoft.com/office/drawing/2014/main" id="{D0498B4A-A06A-056D-9F2F-A205EC82C109}"/>
                    </a:ext>
                  </a:extLst>
                </p14:cNvPr>
                <p14:cNvContentPartPr/>
                <p14:nvPr/>
              </p14:nvContentPartPr>
              <p14:xfrm>
                <a:off x="6376000" y="4459138"/>
                <a:ext cx="108720" cy="2520"/>
              </p14:xfrm>
            </p:contentPart>
          </mc:Choice>
          <mc:Fallback xmlns="">
            <p:pic>
              <p:nvPicPr>
                <p:cNvPr id="174" name="דיו 173">
                  <a:extLst>
                    <a:ext uri="{FF2B5EF4-FFF2-40B4-BE49-F238E27FC236}">
                      <a16:creationId xmlns:a16="http://schemas.microsoft.com/office/drawing/2014/main" id="{D0498B4A-A06A-056D-9F2F-A205EC82C109}"/>
                    </a:ext>
                  </a:extLst>
                </p:cNvPr>
                <p:cNvPicPr/>
                <p:nvPr/>
              </p:nvPicPr>
              <p:blipFill>
                <a:blip r:embed="rId276"/>
                <a:stretch>
                  <a:fillRect/>
                </a:stretch>
              </p:blipFill>
              <p:spPr>
                <a:xfrm>
                  <a:off x="6367360" y="4450138"/>
                  <a:ext cx="12636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75" name="דיו 174">
                  <a:extLst>
                    <a:ext uri="{FF2B5EF4-FFF2-40B4-BE49-F238E27FC236}">
                      <a16:creationId xmlns:a16="http://schemas.microsoft.com/office/drawing/2014/main" id="{8B895DD6-8EFA-C54D-403C-0495BF7E9BB7}"/>
                    </a:ext>
                  </a:extLst>
                </p14:cNvPr>
                <p14:cNvContentPartPr/>
                <p14:nvPr/>
              </p14:nvContentPartPr>
              <p14:xfrm>
                <a:off x="6630160" y="4255378"/>
                <a:ext cx="163800" cy="420840"/>
              </p14:xfrm>
            </p:contentPart>
          </mc:Choice>
          <mc:Fallback xmlns="">
            <p:pic>
              <p:nvPicPr>
                <p:cNvPr id="175" name="דיו 174">
                  <a:extLst>
                    <a:ext uri="{FF2B5EF4-FFF2-40B4-BE49-F238E27FC236}">
                      <a16:creationId xmlns:a16="http://schemas.microsoft.com/office/drawing/2014/main" id="{8B895DD6-8EFA-C54D-403C-0495BF7E9BB7}"/>
                    </a:ext>
                  </a:extLst>
                </p:cNvPr>
                <p:cNvPicPr/>
                <p:nvPr/>
              </p:nvPicPr>
              <p:blipFill>
                <a:blip r:embed="rId278"/>
                <a:stretch>
                  <a:fillRect/>
                </a:stretch>
              </p:blipFill>
              <p:spPr>
                <a:xfrm>
                  <a:off x="6621520" y="4246738"/>
                  <a:ext cx="18144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76" name="דיו 175">
                  <a:extLst>
                    <a:ext uri="{FF2B5EF4-FFF2-40B4-BE49-F238E27FC236}">
                      <a16:creationId xmlns:a16="http://schemas.microsoft.com/office/drawing/2014/main" id="{4DF93DF0-BC2C-CA38-B8EC-3A39CB54BEA8}"/>
                    </a:ext>
                  </a:extLst>
                </p14:cNvPr>
                <p14:cNvContentPartPr/>
                <p14:nvPr/>
              </p14:nvContentPartPr>
              <p14:xfrm>
                <a:off x="6557080" y="4367698"/>
                <a:ext cx="223200" cy="24480"/>
              </p14:xfrm>
            </p:contentPart>
          </mc:Choice>
          <mc:Fallback xmlns="">
            <p:pic>
              <p:nvPicPr>
                <p:cNvPr id="176" name="דיו 175">
                  <a:extLst>
                    <a:ext uri="{FF2B5EF4-FFF2-40B4-BE49-F238E27FC236}">
                      <a16:creationId xmlns:a16="http://schemas.microsoft.com/office/drawing/2014/main" id="{4DF93DF0-BC2C-CA38-B8EC-3A39CB54BEA8}"/>
                    </a:ext>
                  </a:extLst>
                </p:cNvPr>
                <p:cNvPicPr/>
                <p:nvPr/>
              </p:nvPicPr>
              <p:blipFill>
                <a:blip r:embed="rId280"/>
                <a:stretch>
                  <a:fillRect/>
                </a:stretch>
              </p:blipFill>
              <p:spPr>
                <a:xfrm>
                  <a:off x="6548080" y="4359058"/>
                  <a:ext cx="24084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77" name="דיו 176">
                  <a:extLst>
                    <a:ext uri="{FF2B5EF4-FFF2-40B4-BE49-F238E27FC236}">
                      <a16:creationId xmlns:a16="http://schemas.microsoft.com/office/drawing/2014/main" id="{D25F1311-4387-86FA-FB70-5FBD45CD4F32}"/>
                    </a:ext>
                  </a:extLst>
                </p14:cNvPr>
                <p14:cNvContentPartPr/>
                <p14:nvPr/>
              </p14:nvContentPartPr>
              <p14:xfrm>
                <a:off x="6735280" y="4321618"/>
                <a:ext cx="202320" cy="437760"/>
              </p14:xfrm>
            </p:contentPart>
          </mc:Choice>
          <mc:Fallback xmlns="">
            <p:pic>
              <p:nvPicPr>
                <p:cNvPr id="177" name="דיו 176">
                  <a:extLst>
                    <a:ext uri="{FF2B5EF4-FFF2-40B4-BE49-F238E27FC236}">
                      <a16:creationId xmlns:a16="http://schemas.microsoft.com/office/drawing/2014/main" id="{D25F1311-4387-86FA-FB70-5FBD45CD4F32}"/>
                    </a:ext>
                  </a:extLst>
                </p:cNvPr>
                <p:cNvPicPr/>
                <p:nvPr/>
              </p:nvPicPr>
              <p:blipFill>
                <a:blip r:embed="rId282"/>
                <a:stretch>
                  <a:fillRect/>
                </a:stretch>
              </p:blipFill>
              <p:spPr>
                <a:xfrm>
                  <a:off x="6726640" y="4312618"/>
                  <a:ext cx="219960" cy="45540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78" name="דיו 177">
                  <a:extLst>
                    <a:ext uri="{FF2B5EF4-FFF2-40B4-BE49-F238E27FC236}">
                      <a16:creationId xmlns:a16="http://schemas.microsoft.com/office/drawing/2014/main" id="{8F543777-EAD3-7A2F-4C60-FBB535022249}"/>
                    </a:ext>
                  </a:extLst>
                </p14:cNvPr>
                <p14:cNvContentPartPr/>
                <p14:nvPr/>
              </p14:nvContentPartPr>
              <p14:xfrm>
                <a:off x="6952360" y="4303258"/>
                <a:ext cx="120600" cy="509400"/>
              </p14:xfrm>
            </p:contentPart>
          </mc:Choice>
          <mc:Fallback xmlns="">
            <p:pic>
              <p:nvPicPr>
                <p:cNvPr id="178" name="דיו 177">
                  <a:extLst>
                    <a:ext uri="{FF2B5EF4-FFF2-40B4-BE49-F238E27FC236}">
                      <a16:creationId xmlns:a16="http://schemas.microsoft.com/office/drawing/2014/main" id="{8F543777-EAD3-7A2F-4C60-FBB535022249}"/>
                    </a:ext>
                  </a:extLst>
                </p:cNvPr>
                <p:cNvPicPr/>
                <p:nvPr/>
              </p:nvPicPr>
              <p:blipFill>
                <a:blip r:embed="rId284"/>
                <a:stretch>
                  <a:fillRect/>
                </a:stretch>
              </p:blipFill>
              <p:spPr>
                <a:xfrm>
                  <a:off x="6943720" y="4294258"/>
                  <a:ext cx="138240" cy="52704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179" name="דיו 178">
                  <a:extLst>
                    <a:ext uri="{FF2B5EF4-FFF2-40B4-BE49-F238E27FC236}">
                      <a16:creationId xmlns:a16="http://schemas.microsoft.com/office/drawing/2014/main" id="{02BC23B2-C0C9-4E34-628A-B150C2615D13}"/>
                    </a:ext>
                  </a:extLst>
                </p14:cNvPr>
                <p14:cNvContentPartPr/>
                <p14:nvPr/>
              </p14:nvContentPartPr>
              <p14:xfrm>
                <a:off x="7143160" y="4283458"/>
                <a:ext cx="281880" cy="275400"/>
              </p14:xfrm>
            </p:contentPart>
          </mc:Choice>
          <mc:Fallback xmlns="">
            <p:pic>
              <p:nvPicPr>
                <p:cNvPr id="179" name="דיו 178">
                  <a:extLst>
                    <a:ext uri="{FF2B5EF4-FFF2-40B4-BE49-F238E27FC236}">
                      <a16:creationId xmlns:a16="http://schemas.microsoft.com/office/drawing/2014/main" id="{02BC23B2-C0C9-4E34-628A-B150C2615D13}"/>
                    </a:ext>
                  </a:extLst>
                </p:cNvPr>
                <p:cNvPicPr/>
                <p:nvPr/>
              </p:nvPicPr>
              <p:blipFill>
                <a:blip r:embed="rId286"/>
                <a:stretch>
                  <a:fillRect/>
                </a:stretch>
              </p:blipFill>
              <p:spPr>
                <a:xfrm>
                  <a:off x="7134520" y="4274458"/>
                  <a:ext cx="299520" cy="293040"/>
                </a:xfrm>
                <a:prstGeom prst="rect">
                  <a:avLst/>
                </a:prstGeom>
              </p:spPr>
            </p:pic>
          </mc:Fallback>
        </mc:AlternateContent>
      </p:grpSp>
      <p:grpSp>
        <p:nvGrpSpPr>
          <p:cNvPr id="196" name="קבוצה 195">
            <a:extLst>
              <a:ext uri="{FF2B5EF4-FFF2-40B4-BE49-F238E27FC236}">
                <a16:creationId xmlns:a16="http://schemas.microsoft.com/office/drawing/2014/main" id="{4B869553-F5B2-4D35-ACB7-317191CFC25A}"/>
              </a:ext>
            </a:extLst>
          </p:cNvPr>
          <p:cNvGrpSpPr/>
          <p:nvPr/>
        </p:nvGrpSpPr>
        <p:grpSpPr>
          <a:xfrm>
            <a:off x="8879800" y="4130458"/>
            <a:ext cx="2392920" cy="711720"/>
            <a:chOff x="8879800" y="4130458"/>
            <a:chExt cx="2392920" cy="711720"/>
          </a:xfrm>
        </p:grpSpPr>
        <mc:AlternateContent xmlns:mc="http://schemas.openxmlformats.org/markup-compatibility/2006" xmlns:p14="http://schemas.microsoft.com/office/powerpoint/2010/main">
          <mc:Choice Requires="p14">
            <p:contentPart p14:bwMode="auto" r:id="rId287">
              <p14:nvContentPartPr>
                <p14:cNvPr id="180" name="דיו 179">
                  <a:extLst>
                    <a:ext uri="{FF2B5EF4-FFF2-40B4-BE49-F238E27FC236}">
                      <a16:creationId xmlns:a16="http://schemas.microsoft.com/office/drawing/2014/main" id="{193372DE-FA11-6D46-4E5C-C31F0F7D8866}"/>
                    </a:ext>
                  </a:extLst>
                </p14:cNvPr>
                <p14:cNvContentPartPr/>
                <p14:nvPr/>
              </p14:nvContentPartPr>
              <p14:xfrm>
                <a:off x="8879800" y="4212898"/>
                <a:ext cx="321120" cy="554400"/>
              </p14:xfrm>
            </p:contentPart>
          </mc:Choice>
          <mc:Fallback xmlns="">
            <p:pic>
              <p:nvPicPr>
                <p:cNvPr id="180" name="דיו 179">
                  <a:extLst>
                    <a:ext uri="{FF2B5EF4-FFF2-40B4-BE49-F238E27FC236}">
                      <a16:creationId xmlns:a16="http://schemas.microsoft.com/office/drawing/2014/main" id="{193372DE-FA11-6D46-4E5C-C31F0F7D8866}"/>
                    </a:ext>
                  </a:extLst>
                </p:cNvPr>
                <p:cNvPicPr/>
                <p:nvPr/>
              </p:nvPicPr>
              <p:blipFill>
                <a:blip r:embed="rId288"/>
                <a:stretch>
                  <a:fillRect/>
                </a:stretch>
              </p:blipFill>
              <p:spPr>
                <a:xfrm>
                  <a:off x="8870800" y="4204258"/>
                  <a:ext cx="338760" cy="57204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81" name="דיו 180">
                  <a:extLst>
                    <a:ext uri="{FF2B5EF4-FFF2-40B4-BE49-F238E27FC236}">
                      <a16:creationId xmlns:a16="http://schemas.microsoft.com/office/drawing/2014/main" id="{49159696-1A29-1CC2-3A84-0B8B6A244DA1}"/>
                    </a:ext>
                  </a:extLst>
                </p14:cNvPr>
                <p14:cNvContentPartPr/>
                <p14:nvPr/>
              </p14:nvContentPartPr>
              <p14:xfrm>
                <a:off x="9150160" y="4232338"/>
                <a:ext cx="225720" cy="261360"/>
              </p14:xfrm>
            </p:contentPart>
          </mc:Choice>
          <mc:Fallback xmlns="">
            <p:pic>
              <p:nvPicPr>
                <p:cNvPr id="181" name="דיו 180">
                  <a:extLst>
                    <a:ext uri="{FF2B5EF4-FFF2-40B4-BE49-F238E27FC236}">
                      <a16:creationId xmlns:a16="http://schemas.microsoft.com/office/drawing/2014/main" id="{49159696-1A29-1CC2-3A84-0B8B6A244DA1}"/>
                    </a:ext>
                  </a:extLst>
                </p:cNvPr>
                <p:cNvPicPr/>
                <p:nvPr/>
              </p:nvPicPr>
              <p:blipFill>
                <a:blip r:embed="rId290"/>
                <a:stretch>
                  <a:fillRect/>
                </a:stretch>
              </p:blipFill>
              <p:spPr>
                <a:xfrm>
                  <a:off x="9141160" y="4223338"/>
                  <a:ext cx="24336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182" name="דיו 181">
                  <a:extLst>
                    <a:ext uri="{FF2B5EF4-FFF2-40B4-BE49-F238E27FC236}">
                      <a16:creationId xmlns:a16="http://schemas.microsoft.com/office/drawing/2014/main" id="{A9AD1BE1-702D-110F-8F35-29D0FD60456F}"/>
                    </a:ext>
                  </a:extLst>
                </p14:cNvPr>
                <p14:cNvContentPartPr/>
                <p14:nvPr/>
              </p14:nvContentPartPr>
              <p14:xfrm>
                <a:off x="9316120" y="4270138"/>
                <a:ext cx="232200" cy="238680"/>
              </p14:xfrm>
            </p:contentPart>
          </mc:Choice>
          <mc:Fallback xmlns="">
            <p:pic>
              <p:nvPicPr>
                <p:cNvPr id="182" name="דיו 181">
                  <a:extLst>
                    <a:ext uri="{FF2B5EF4-FFF2-40B4-BE49-F238E27FC236}">
                      <a16:creationId xmlns:a16="http://schemas.microsoft.com/office/drawing/2014/main" id="{A9AD1BE1-702D-110F-8F35-29D0FD60456F}"/>
                    </a:ext>
                  </a:extLst>
                </p:cNvPr>
                <p:cNvPicPr/>
                <p:nvPr/>
              </p:nvPicPr>
              <p:blipFill>
                <a:blip r:embed="rId292"/>
                <a:stretch>
                  <a:fillRect/>
                </a:stretch>
              </p:blipFill>
              <p:spPr>
                <a:xfrm>
                  <a:off x="9307480" y="4261138"/>
                  <a:ext cx="24984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183" name="דיו 182">
                  <a:extLst>
                    <a:ext uri="{FF2B5EF4-FFF2-40B4-BE49-F238E27FC236}">
                      <a16:creationId xmlns:a16="http://schemas.microsoft.com/office/drawing/2014/main" id="{4B441088-6B75-6B8A-2D24-5A8AD3C6E468}"/>
                    </a:ext>
                  </a:extLst>
                </p14:cNvPr>
                <p14:cNvContentPartPr/>
                <p14:nvPr/>
              </p14:nvContentPartPr>
              <p14:xfrm>
                <a:off x="9608800" y="4266898"/>
                <a:ext cx="177840" cy="278280"/>
              </p14:xfrm>
            </p:contentPart>
          </mc:Choice>
          <mc:Fallback xmlns="">
            <p:pic>
              <p:nvPicPr>
                <p:cNvPr id="183" name="דיו 182">
                  <a:extLst>
                    <a:ext uri="{FF2B5EF4-FFF2-40B4-BE49-F238E27FC236}">
                      <a16:creationId xmlns:a16="http://schemas.microsoft.com/office/drawing/2014/main" id="{4B441088-6B75-6B8A-2D24-5A8AD3C6E468}"/>
                    </a:ext>
                  </a:extLst>
                </p:cNvPr>
                <p:cNvPicPr/>
                <p:nvPr/>
              </p:nvPicPr>
              <p:blipFill>
                <a:blip r:embed="rId294"/>
                <a:stretch>
                  <a:fillRect/>
                </a:stretch>
              </p:blipFill>
              <p:spPr>
                <a:xfrm>
                  <a:off x="9599800" y="4258258"/>
                  <a:ext cx="19548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186" name="דיו 185">
                  <a:extLst>
                    <a:ext uri="{FF2B5EF4-FFF2-40B4-BE49-F238E27FC236}">
                      <a16:creationId xmlns:a16="http://schemas.microsoft.com/office/drawing/2014/main" id="{052F145F-E382-A3CF-F5BE-8C5B91821F67}"/>
                    </a:ext>
                  </a:extLst>
                </p14:cNvPr>
                <p14:cNvContentPartPr/>
                <p14:nvPr/>
              </p14:nvContentPartPr>
              <p14:xfrm>
                <a:off x="9528160" y="4237738"/>
                <a:ext cx="97560" cy="286920"/>
              </p14:xfrm>
            </p:contentPart>
          </mc:Choice>
          <mc:Fallback xmlns="">
            <p:pic>
              <p:nvPicPr>
                <p:cNvPr id="186" name="דיו 185">
                  <a:extLst>
                    <a:ext uri="{FF2B5EF4-FFF2-40B4-BE49-F238E27FC236}">
                      <a16:creationId xmlns:a16="http://schemas.microsoft.com/office/drawing/2014/main" id="{052F145F-E382-A3CF-F5BE-8C5B91821F67}"/>
                    </a:ext>
                  </a:extLst>
                </p:cNvPr>
                <p:cNvPicPr/>
                <p:nvPr/>
              </p:nvPicPr>
              <p:blipFill>
                <a:blip r:embed="rId296"/>
                <a:stretch>
                  <a:fillRect/>
                </a:stretch>
              </p:blipFill>
              <p:spPr>
                <a:xfrm>
                  <a:off x="9519160" y="4228738"/>
                  <a:ext cx="11520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187" name="דיו 186">
                  <a:extLst>
                    <a:ext uri="{FF2B5EF4-FFF2-40B4-BE49-F238E27FC236}">
                      <a16:creationId xmlns:a16="http://schemas.microsoft.com/office/drawing/2014/main" id="{E3EFF744-05FD-FC42-EF14-AB4AA5E7E3E8}"/>
                    </a:ext>
                  </a:extLst>
                </p14:cNvPr>
                <p14:cNvContentPartPr/>
                <p14:nvPr/>
              </p14:nvContentPartPr>
              <p14:xfrm>
                <a:off x="9804640" y="4297498"/>
                <a:ext cx="129960" cy="232560"/>
              </p14:xfrm>
            </p:contentPart>
          </mc:Choice>
          <mc:Fallback xmlns="">
            <p:pic>
              <p:nvPicPr>
                <p:cNvPr id="187" name="דיו 186">
                  <a:extLst>
                    <a:ext uri="{FF2B5EF4-FFF2-40B4-BE49-F238E27FC236}">
                      <a16:creationId xmlns:a16="http://schemas.microsoft.com/office/drawing/2014/main" id="{E3EFF744-05FD-FC42-EF14-AB4AA5E7E3E8}"/>
                    </a:ext>
                  </a:extLst>
                </p:cNvPr>
                <p:cNvPicPr/>
                <p:nvPr/>
              </p:nvPicPr>
              <p:blipFill>
                <a:blip r:embed="rId298"/>
                <a:stretch>
                  <a:fillRect/>
                </a:stretch>
              </p:blipFill>
              <p:spPr>
                <a:xfrm>
                  <a:off x="9796000" y="4288498"/>
                  <a:ext cx="14760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189" name="דיו 188">
                  <a:extLst>
                    <a:ext uri="{FF2B5EF4-FFF2-40B4-BE49-F238E27FC236}">
                      <a16:creationId xmlns:a16="http://schemas.microsoft.com/office/drawing/2014/main" id="{48A725BD-879F-C3D3-8B90-BCBEE1607219}"/>
                    </a:ext>
                  </a:extLst>
                </p14:cNvPr>
                <p14:cNvContentPartPr/>
                <p14:nvPr/>
              </p14:nvContentPartPr>
              <p14:xfrm>
                <a:off x="10125760" y="4403338"/>
                <a:ext cx="162360" cy="36000"/>
              </p14:xfrm>
            </p:contentPart>
          </mc:Choice>
          <mc:Fallback xmlns="">
            <p:pic>
              <p:nvPicPr>
                <p:cNvPr id="189" name="דיו 188">
                  <a:extLst>
                    <a:ext uri="{FF2B5EF4-FFF2-40B4-BE49-F238E27FC236}">
                      <a16:creationId xmlns:a16="http://schemas.microsoft.com/office/drawing/2014/main" id="{48A725BD-879F-C3D3-8B90-BCBEE1607219}"/>
                    </a:ext>
                  </a:extLst>
                </p:cNvPr>
                <p:cNvPicPr/>
                <p:nvPr/>
              </p:nvPicPr>
              <p:blipFill>
                <a:blip r:embed="rId300"/>
                <a:stretch>
                  <a:fillRect/>
                </a:stretch>
              </p:blipFill>
              <p:spPr>
                <a:xfrm>
                  <a:off x="10116760" y="4394698"/>
                  <a:ext cx="18000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190" name="דיו 189">
                  <a:extLst>
                    <a:ext uri="{FF2B5EF4-FFF2-40B4-BE49-F238E27FC236}">
                      <a16:creationId xmlns:a16="http://schemas.microsoft.com/office/drawing/2014/main" id="{FEA5A1E2-C997-44A6-A7C6-A92A0598FE77}"/>
                    </a:ext>
                  </a:extLst>
                </p14:cNvPr>
                <p14:cNvContentPartPr/>
                <p14:nvPr/>
              </p14:nvContentPartPr>
              <p14:xfrm>
                <a:off x="10369480" y="4130458"/>
                <a:ext cx="199800" cy="457200"/>
              </p14:xfrm>
            </p:contentPart>
          </mc:Choice>
          <mc:Fallback xmlns="">
            <p:pic>
              <p:nvPicPr>
                <p:cNvPr id="190" name="דיו 189">
                  <a:extLst>
                    <a:ext uri="{FF2B5EF4-FFF2-40B4-BE49-F238E27FC236}">
                      <a16:creationId xmlns:a16="http://schemas.microsoft.com/office/drawing/2014/main" id="{FEA5A1E2-C997-44A6-A7C6-A92A0598FE77}"/>
                    </a:ext>
                  </a:extLst>
                </p:cNvPr>
                <p:cNvPicPr/>
                <p:nvPr/>
              </p:nvPicPr>
              <p:blipFill>
                <a:blip r:embed="rId302"/>
                <a:stretch>
                  <a:fillRect/>
                </a:stretch>
              </p:blipFill>
              <p:spPr>
                <a:xfrm>
                  <a:off x="10360480" y="4121818"/>
                  <a:ext cx="217440" cy="47484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191" name="דיו 190">
                  <a:extLst>
                    <a:ext uri="{FF2B5EF4-FFF2-40B4-BE49-F238E27FC236}">
                      <a16:creationId xmlns:a16="http://schemas.microsoft.com/office/drawing/2014/main" id="{DD833343-A144-4D18-E671-3D4F5BB8F4BC}"/>
                    </a:ext>
                  </a:extLst>
                </p14:cNvPr>
                <p14:cNvContentPartPr/>
                <p14:nvPr/>
              </p14:nvContentPartPr>
              <p14:xfrm>
                <a:off x="10296040" y="4340338"/>
                <a:ext cx="248760" cy="22320"/>
              </p14:xfrm>
            </p:contentPart>
          </mc:Choice>
          <mc:Fallback xmlns="">
            <p:pic>
              <p:nvPicPr>
                <p:cNvPr id="191" name="דיו 190">
                  <a:extLst>
                    <a:ext uri="{FF2B5EF4-FFF2-40B4-BE49-F238E27FC236}">
                      <a16:creationId xmlns:a16="http://schemas.microsoft.com/office/drawing/2014/main" id="{DD833343-A144-4D18-E671-3D4F5BB8F4BC}"/>
                    </a:ext>
                  </a:extLst>
                </p:cNvPr>
                <p:cNvPicPr/>
                <p:nvPr/>
              </p:nvPicPr>
              <p:blipFill>
                <a:blip r:embed="rId304"/>
                <a:stretch>
                  <a:fillRect/>
                </a:stretch>
              </p:blipFill>
              <p:spPr>
                <a:xfrm>
                  <a:off x="10287040" y="4331698"/>
                  <a:ext cx="26640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192" name="דיו 191">
                  <a:extLst>
                    <a:ext uri="{FF2B5EF4-FFF2-40B4-BE49-F238E27FC236}">
                      <a16:creationId xmlns:a16="http://schemas.microsoft.com/office/drawing/2014/main" id="{25132151-139C-6462-BD77-ACC123920A3C}"/>
                    </a:ext>
                  </a:extLst>
                </p14:cNvPr>
                <p14:cNvContentPartPr/>
                <p14:nvPr/>
              </p14:nvContentPartPr>
              <p14:xfrm>
                <a:off x="10571440" y="4291018"/>
                <a:ext cx="122400" cy="230760"/>
              </p14:xfrm>
            </p:contentPart>
          </mc:Choice>
          <mc:Fallback xmlns="">
            <p:pic>
              <p:nvPicPr>
                <p:cNvPr id="192" name="דיו 191">
                  <a:extLst>
                    <a:ext uri="{FF2B5EF4-FFF2-40B4-BE49-F238E27FC236}">
                      <a16:creationId xmlns:a16="http://schemas.microsoft.com/office/drawing/2014/main" id="{25132151-139C-6462-BD77-ACC123920A3C}"/>
                    </a:ext>
                  </a:extLst>
                </p:cNvPr>
                <p:cNvPicPr/>
                <p:nvPr/>
              </p:nvPicPr>
              <p:blipFill>
                <a:blip r:embed="rId306"/>
                <a:stretch>
                  <a:fillRect/>
                </a:stretch>
              </p:blipFill>
              <p:spPr>
                <a:xfrm>
                  <a:off x="10562800" y="4282378"/>
                  <a:ext cx="14004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193" name="דיו 192">
                  <a:extLst>
                    <a:ext uri="{FF2B5EF4-FFF2-40B4-BE49-F238E27FC236}">
                      <a16:creationId xmlns:a16="http://schemas.microsoft.com/office/drawing/2014/main" id="{8BF716E7-27E8-9D46-8ED7-13E60FBE35F1}"/>
                    </a:ext>
                  </a:extLst>
                </p14:cNvPr>
                <p14:cNvContentPartPr/>
                <p14:nvPr/>
              </p14:nvContentPartPr>
              <p14:xfrm>
                <a:off x="10712200" y="4179418"/>
                <a:ext cx="248040" cy="662760"/>
              </p14:xfrm>
            </p:contentPart>
          </mc:Choice>
          <mc:Fallback xmlns="">
            <p:pic>
              <p:nvPicPr>
                <p:cNvPr id="193" name="דיו 192">
                  <a:extLst>
                    <a:ext uri="{FF2B5EF4-FFF2-40B4-BE49-F238E27FC236}">
                      <a16:creationId xmlns:a16="http://schemas.microsoft.com/office/drawing/2014/main" id="{8BF716E7-27E8-9D46-8ED7-13E60FBE35F1}"/>
                    </a:ext>
                  </a:extLst>
                </p:cNvPr>
                <p:cNvPicPr/>
                <p:nvPr/>
              </p:nvPicPr>
              <p:blipFill>
                <a:blip r:embed="rId308"/>
                <a:stretch>
                  <a:fillRect/>
                </a:stretch>
              </p:blipFill>
              <p:spPr>
                <a:xfrm>
                  <a:off x="10703560" y="4170778"/>
                  <a:ext cx="265680" cy="68040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194" name="דיו 193">
                  <a:extLst>
                    <a:ext uri="{FF2B5EF4-FFF2-40B4-BE49-F238E27FC236}">
                      <a16:creationId xmlns:a16="http://schemas.microsoft.com/office/drawing/2014/main" id="{BF9F4114-E386-9FCA-D12E-43443D923591}"/>
                    </a:ext>
                  </a:extLst>
                </p14:cNvPr>
                <p14:cNvContentPartPr/>
                <p14:nvPr/>
              </p14:nvContentPartPr>
              <p14:xfrm>
                <a:off x="11002000" y="4224058"/>
                <a:ext cx="270720" cy="323640"/>
              </p14:xfrm>
            </p:contentPart>
          </mc:Choice>
          <mc:Fallback xmlns="">
            <p:pic>
              <p:nvPicPr>
                <p:cNvPr id="194" name="דיו 193">
                  <a:extLst>
                    <a:ext uri="{FF2B5EF4-FFF2-40B4-BE49-F238E27FC236}">
                      <a16:creationId xmlns:a16="http://schemas.microsoft.com/office/drawing/2014/main" id="{BF9F4114-E386-9FCA-D12E-43443D923591}"/>
                    </a:ext>
                  </a:extLst>
                </p:cNvPr>
                <p:cNvPicPr/>
                <p:nvPr/>
              </p:nvPicPr>
              <p:blipFill>
                <a:blip r:embed="rId310"/>
                <a:stretch>
                  <a:fillRect/>
                </a:stretch>
              </p:blipFill>
              <p:spPr>
                <a:xfrm>
                  <a:off x="10993000" y="4215418"/>
                  <a:ext cx="288360" cy="34128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195" name="דיו 194">
                  <a:extLst>
                    <a:ext uri="{FF2B5EF4-FFF2-40B4-BE49-F238E27FC236}">
                      <a16:creationId xmlns:a16="http://schemas.microsoft.com/office/drawing/2014/main" id="{C1E83CCB-FDCD-7602-E98F-FFD200D823AC}"/>
                    </a:ext>
                  </a:extLst>
                </p14:cNvPr>
                <p14:cNvContentPartPr/>
                <p14:nvPr/>
              </p14:nvContentPartPr>
              <p14:xfrm>
                <a:off x="10515280" y="4452658"/>
                <a:ext cx="170640" cy="174240"/>
              </p14:xfrm>
            </p:contentPart>
          </mc:Choice>
          <mc:Fallback xmlns="">
            <p:pic>
              <p:nvPicPr>
                <p:cNvPr id="195" name="דיו 194">
                  <a:extLst>
                    <a:ext uri="{FF2B5EF4-FFF2-40B4-BE49-F238E27FC236}">
                      <a16:creationId xmlns:a16="http://schemas.microsoft.com/office/drawing/2014/main" id="{C1E83CCB-FDCD-7602-E98F-FFD200D823AC}"/>
                    </a:ext>
                  </a:extLst>
                </p:cNvPr>
                <p:cNvPicPr/>
                <p:nvPr/>
              </p:nvPicPr>
              <p:blipFill>
                <a:blip r:embed="rId312"/>
                <a:stretch>
                  <a:fillRect/>
                </a:stretch>
              </p:blipFill>
              <p:spPr>
                <a:xfrm>
                  <a:off x="10506280" y="4444018"/>
                  <a:ext cx="188280" cy="191880"/>
                </a:xfrm>
                <a:prstGeom prst="rect">
                  <a:avLst/>
                </a:prstGeom>
              </p:spPr>
            </p:pic>
          </mc:Fallback>
        </mc:AlternateContent>
      </p:grpSp>
      <p:grpSp>
        <p:nvGrpSpPr>
          <p:cNvPr id="208" name="קבוצה 207">
            <a:extLst>
              <a:ext uri="{FF2B5EF4-FFF2-40B4-BE49-F238E27FC236}">
                <a16:creationId xmlns:a16="http://schemas.microsoft.com/office/drawing/2014/main" id="{E7723A2C-E779-4C52-F315-9AF97F9BFCB8}"/>
              </a:ext>
            </a:extLst>
          </p:cNvPr>
          <p:cNvGrpSpPr/>
          <p:nvPr/>
        </p:nvGrpSpPr>
        <p:grpSpPr>
          <a:xfrm>
            <a:off x="9761800" y="5623378"/>
            <a:ext cx="896040" cy="365760"/>
            <a:chOff x="9761800" y="5623378"/>
            <a:chExt cx="896040" cy="365760"/>
          </a:xfrm>
        </p:grpSpPr>
        <mc:AlternateContent xmlns:mc="http://schemas.openxmlformats.org/markup-compatibility/2006" xmlns:p14="http://schemas.microsoft.com/office/powerpoint/2010/main">
          <mc:Choice Requires="p14">
            <p:contentPart p14:bwMode="auto" r:id="rId313">
              <p14:nvContentPartPr>
                <p14:cNvPr id="197" name="דיו 196">
                  <a:extLst>
                    <a:ext uri="{FF2B5EF4-FFF2-40B4-BE49-F238E27FC236}">
                      <a16:creationId xmlns:a16="http://schemas.microsoft.com/office/drawing/2014/main" id="{FB493229-34D5-20D2-CC09-2F79CBA64916}"/>
                    </a:ext>
                  </a:extLst>
                </p14:cNvPr>
                <p14:cNvContentPartPr/>
                <p14:nvPr/>
              </p14:nvContentPartPr>
              <p14:xfrm>
                <a:off x="10357240" y="5623378"/>
                <a:ext cx="300600" cy="361800"/>
              </p14:xfrm>
            </p:contentPart>
          </mc:Choice>
          <mc:Fallback xmlns="">
            <p:pic>
              <p:nvPicPr>
                <p:cNvPr id="197" name="דיו 196">
                  <a:extLst>
                    <a:ext uri="{FF2B5EF4-FFF2-40B4-BE49-F238E27FC236}">
                      <a16:creationId xmlns:a16="http://schemas.microsoft.com/office/drawing/2014/main" id="{FB493229-34D5-20D2-CC09-2F79CBA64916}"/>
                    </a:ext>
                  </a:extLst>
                </p:cNvPr>
                <p:cNvPicPr/>
                <p:nvPr/>
              </p:nvPicPr>
              <p:blipFill>
                <a:blip r:embed="rId314"/>
                <a:stretch>
                  <a:fillRect/>
                </a:stretch>
              </p:blipFill>
              <p:spPr>
                <a:xfrm>
                  <a:off x="10348600" y="5614738"/>
                  <a:ext cx="318240" cy="37944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198" name="דיו 197">
                  <a:extLst>
                    <a:ext uri="{FF2B5EF4-FFF2-40B4-BE49-F238E27FC236}">
                      <a16:creationId xmlns:a16="http://schemas.microsoft.com/office/drawing/2014/main" id="{6DD9DF17-186C-6EB2-B863-B27CC47D3D02}"/>
                    </a:ext>
                  </a:extLst>
                </p14:cNvPr>
                <p14:cNvContentPartPr/>
                <p14:nvPr/>
              </p14:nvContentPartPr>
              <p14:xfrm>
                <a:off x="10273720" y="5698978"/>
                <a:ext cx="10800" cy="290160"/>
              </p14:xfrm>
            </p:contentPart>
          </mc:Choice>
          <mc:Fallback xmlns="">
            <p:pic>
              <p:nvPicPr>
                <p:cNvPr id="198" name="דיו 197">
                  <a:extLst>
                    <a:ext uri="{FF2B5EF4-FFF2-40B4-BE49-F238E27FC236}">
                      <a16:creationId xmlns:a16="http://schemas.microsoft.com/office/drawing/2014/main" id="{6DD9DF17-186C-6EB2-B863-B27CC47D3D02}"/>
                    </a:ext>
                  </a:extLst>
                </p:cNvPr>
                <p:cNvPicPr/>
                <p:nvPr/>
              </p:nvPicPr>
              <p:blipFill>
                <a:blip r:embed="rId316"/>
                <a:stretch>
                  <a:fillRect/>
                </a:stretch>
              </p:blipFill>
              <p:spPr>
                <a:xfrm>
                  <a:off x="10265080" y="5690338"/>
                  <a:ext cx="2844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199" name="דיו 198">
                  <a:extLst>
                    <a:ext uri="{FF2B5EF4-FFF2-40B4-BE49-F238E27FC236}">
                      <a16:creationId xmlns:a16="http://schemas.microsoft.com/office/drawing/2014/main" id="{2C2B7D5B-A126-1F80-19FF-22AAE33D79E6}"/>
                    </a:ext>
                  </a:extLst>
                </p14:cNvPr>
                <p14:cNvContentPartPr/>
                <p14:nvPr/>
              </p14:nvContentPartPr>
              <p14:xfrm>
                <a:off x="9901480" y="5701858"/>
                <a:ext cx="273600" cy="257040"/>
              </p14:xfrm>
            </p:contentPart>
          </mc:Choice>
          <mc:Fallback xmlns="">
            <p:pic>
              <p:nvPicPr>
                <p:cNvPr id="199" name="דיו 198">
                  <a:extLst>
                    <a:ext uri="{FF2B5EF4-FFF2-40B4-BE49-F238E27FC236}">
                      <a16:creationId xmlns:a16="http://schemas.microsoft.com/office/drawing/2014/main" id="{2C2B7D5B-A126-1F80-19FF-22AAE33D79E6}"/>
                    </a:ext>
                  </a:extLst>
                </p:cNvPr>
                <p:cNvPicPr/>
                <p:nvPr/>
              </p:nvPicPr>
              <p:blipFill>
                <a:blip r:embed="rId318"/>
                <a:stretch>
                  <a:fillRect/>
                </a:stretch>
              </p:blipFill>
              <p:spPr>
                <a:xfrm>
                  <a:off x="9892840" y="5692858"/>
                  <a:ext cx="29124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200" name="דיו 199">
                  <a:extLst>
                    <a:ext uri="{FF2B5EF4-FFF2-40B4-BE49-F238E27FC236}">
                      <a16:creationId xmlns:a16="http://schemas.microsoft.com/office/drawing/2014/main" id="{4A1F497E-4E75-33F0-6999-5B7FC3986FD3}"/>
                    </a:ext>
                  </a:extLst>
                </p14:cNvPr>
                <p14:cNvContentPartPr/>
                <p14:nvPr/>
              </p14:nvContentPartPr>
              <p14:xfrm>
                <a:off x="9761800" y="5750458"/>
                <a:ext cx="47160" cy="189360"/>
              </p14:xfrm>
            </p:contentPart>
          </mc:Choice>
          <mc:Fallback xmlns="">
            <p:pic>
              <p:nvPicPr>
                <p:cNvPr id="200" name="דיו 199">
                  <a:extLst>
                    <a:ext uri="{FF2B5EF4-FFF2-40B4-BE49-F238E27FC236}">
                      <a16:creationId xmlns:a16="http://schemas.microsoft.com/office/drawing/2014/main" id="{4A1F497E-4E75-33F0-6999-5B7FC3986FD3}"/>
                    </a:ext>
                  </a:extLst>
                </p:cNvPr>
                <p:cNvPicPr/>
                <p:nvPr/>
              </p:nvPicPr>
              <p:blipFill>
                <a:blip r:embed="rId320"/>
                <a:stretch>
                  <a:fillRect/>
                </a:stretch>
              </p:blipFill>
              <p:spPr>
                <a:xfrm>
                  <a:off x="9752800" y="5741818"/>
                  <a:ext cx="64800" cy="207000"/>
                </a:xfrm>
                <a:prstGeom prst="rect">
                  <a:avLst/>
                </a:prstGeom>
              </p:spPr>
            </p:pic>
          </mc:Fallback>
        </mc:AlternateContent>
      </p:grpSp>
      <p:grpSp>
        <p:nvGrpSpPr>
          <p:cNvPr id="207" name="קבוצה 206">
            <a:extLst>
              <a:ext uri="{FF2B5EF4-FFF2-40B4-BE49-F238E27FC236}">
                <a16:creationId xmlns:a16="http://schemas.microsoft.com/office/drawing/2014/main" id="{939508F6-DD32-897B-2A05-E7D05725D7DE}"/>
              </a:ext>
            </a:extLst>
          </p:cNvPr>
          <p:cNvGrpSpPr/>
          <p:nvPr/>
        </p:nvGrpSpPr>
        <p:grpSpPr>
          <a:xfrm>
            <a:off x="7560040" y="5653978"/>
            <a:ext cx="1701360" cy="389880"/>
            <a:chOff x="7560040" y="5653978"/>
            <a:chExt cx="1701360" cy="389880"/>
          </a:xfrm>
        </p:grpSpPr>
        <mc:AlternateContent xmlns:mc="http://schemas.openxmlformats.org/markup-compatibility/2006" xmlns:p14="http://schemas.microsoft.com/office/powerpoint/2010/main">
          <mc:Choice Requires="p14">
            <p:contentPart p14:bwMode="auto" r:id="rId321">
              <p14:nvContentPartPr>
                <p14:cNvPr id="201" name="דיו 200">
                  <a:extLst>
                    <a:ext uri="{FF2B5EF4-FFF2-40B4-BE49-F238E27FC236}">
                      <a16:creationId xmlns:a16="http://schemas.microsoft.com/office/drawing/2014/main" id="{4D7BF2F0-42A0-11CC-9AE6-0C2126FEF0F3}"/>
                    </a:ext>
                  </a:extLst>
                </p14:cNvPr>
                <p14:cNvContentPartPr/>
                <p14:nvPr/>
              </p14:nvContentPartPr>
              <p14:xfrm>
                <a:off x="9065200" y="5653978"/>
                <a:ext cx="196200" cy="342720"/>
              </p14:xfrm>
            </p:contentPart>
          </mc:Choice>
          <mc:Fallback xmlns="">
            <p:pic>
              <p:nvPicPr>
                <p:cNvPr id="201" name="דיו 200">
                  <a:extLst>
                    <a:ext uri="{FF2B5EF4-FFF2-40B4-BE49-F238E27FC236}">
                      <a16:creationId xmlns:a16="http://schemas.microsoft.com/office/drawing/2014/main" id="{4D7BF2F0-42A0-11CC-9AE6-0C2126FEF0F3}"/>
                    </a:ext>
                  </a:extLst>
                </p:cNvPr>
                <p:cNvPicPr/>
                <p:nvPr/>
              </p:nvPicPr>
              <p:blipFill>
                <a:blip r:embed="rId322"/>
                <a:stretch>
                  <a:fillRect/>
                </a:stretch>
              </p:blipFill>
              <p:spPr>
                <a:xfrm>
                  <a:off x="9056200" y="5644978"/>
                  <a:ext cx="21384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202" name="דיו 201">
                  <a:extLst>
                    <a:ext uri="{FF2B5EF4-FFF2-40B4-BE49-F238E27FC236}">
                      <a16:creationId xmlns:a16="http://schemas.microsoft.com/office/drawing/2014/main" id="{BC5C46CF-4DBB-D2F8-9696-882D18711BA4}"/>
                    </a:ext>
                  </a:extLst>
                </p14:cNvPr>
                <p14:cNvContentPartPr/>
                <p14:nvPr/>
              </p14:nvContentPartPr>
              <p14:xfrm>
                <a:off x="8689000" y="5673778"/>
                <a:ext cx="258480" cy="285120"/>
              </p14:xfrm>
            </p:contentPart>
          </mc:Choice>
          <mc:Fallback xmlns="">
            <p:pic>
              <p:nvPicPr>
                <p:cNvPr id="202" name="דיו 201">
                  <a:extLst>
                    <a:ext uri="{FF2B5EF4-FFF2-40B4-BE49-F238E27FC236}">
                      <a16:creationId xmlns:a16="http://schemas.microsoft.com/office/drawing/2014/main" id="{BC5C46CF-4DBB-D2F8-9696-882D18711BA4}"/>
                    </a:ext>
                  </a:extLst>
                </p:cNvPr>
                <p:cNvPicPr/>
                <p:nvPr/>
              </p:nvPicPr>
              <p:blipFill>
                <a:blip r:embed="rId324"/>
                <a:stretch>
                  <a:fillRect/>
                </a:stretch>
              </p:blipFill>
              <p:spPr>
                <a:xfrm>
                  <a:off x="8680000" y="5665138"/>
                  <a:ext cx="27612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203" name="דיו 202">
                  <a:extLst>
                    <a:ext uri="{FF2B5EF4-FFF2-40B4-BE49-F238E27FC236}">
                      <a16:creationId xmlns:a16="http://schemas.microsoft.com/office/drawing/2014/main" id="{5BA77E64-605D-BD75-C232-AEF0BC76F089}"/>
                    </a:ext>
                  </a:extLst>
                </p14:cNvPr>
                <p14:cNvContentPartPr/>
                <p14:nvPr/>
              </p14:nvContentPartPr>
              <p14:xfrm>
                <a:off x="8627800" y="5813458"/>
                <a:ext cx="5040" cy="66600"/>
              </p14:xfrm>
            </p:contentPart>
          </mc:Choice>
          <mc:Fallback xmlns="">
            <p:pic>
              <p:nvPicPr>
                <p:cNvPr id="203" name="דיו 202">
                  <a:extLst>
                    <a:ext uri="{FF2B5EF4-FFF2-40B4-BE49-F238E27FC236}">
                      <a16:creationId xmlns:a16="http://schemas.microsoft.com/office/drawing/2014/main" id="{5BA77E64-605D-BD75-C232-AEF0BC76F089}"/>
                    </a:ext>
                  </a:extLst>
                </p:cNvPr>
                <p:cNvPicPr/>
                <p:nvPr/>
              </p:nvPicPr>
              <p:blipFill>
                <a:blip r:embed="rId326"/>
                <a:stretch>
                  <a:fillRect/>
                </a:stretch>
              </p:blipFill>
              <p:spPr>
                <a:xfrm>
                  <a:off x="8618800" y="5804818"/>
                  <a:ext cx="2268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204" name="דיו 203">
                  <a:extLst>
                    <a:ext uri="{FF2B5EF4-FFF2-40B4-BE49-F238E27FC236}">
                      <a16:creationId xmlns:a16="http://schemas.microsoft.com/office/drawing/2014/main" id="{5E14826B-265B-5B6E-35AC-47F30C2BB6E9}"/>
                    </a:ext>
                  </a:extLst>
                </p14:cNvPr>
                <p14:cNvContentPartPr/>
                <p14:nvPr/>
              </p14:nvContentPartPr>
              <p14:xfrm>
                <a:off x="8333680" y="5689618"/>
                <a:ext cx="185760" cy="308880"/>
              </p14:xfrm>
            </p:contentPart>
          </mc:Choice>
          <mc:Fallback xmlns="">
            <p:pic>
              <p:nvPicPr>
                <p:cNvPr id="204" name="דיו 203">
                  <a:extLst>
                    <a:ext uri="{FF2B5EF4-FFF2-40B4-BE49-F238E27FC236}">
                      <a16:creationId xmlns:a16="http://schemas.microsoft.com/office/drawing/2014/main" id="{5E14826B-265B-5B6E-35AC-47F30C2BB6E9}"/>
                    </a:ext>
                  </a:extLst>
                </p:cNvPr>
                <p:cNvPicPr/>
                <p:nvPr/>
              </p:nvPicPr>
              <p:blipFill>
                <a:blip r:embed="rId328"/>
                <a:stretch>
                  <a:fillRect/>
                </a:stretch>
              </p:blipFill>
              <p:spPr>
                <a:xfrm>
                  <a:off x="8324680" y="5680618"/>
                  <a:ext cx="20340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205" name="דיו 204">
                  <a:extLst>
                    <a:ext uri="{FF2B5EF4-FFF2-40B4-BE49-F238E27FC236}">
                      <a16:creationId xmlns:a16="http://schemas.microsoft.com/office/drawing/2014/main" id="{EB89A314-14FA-5199-2200-AFE1EBF14DB2}"/>
                    </a:ext>
                  </a:extLst>
                </p14:cNvPr>
                <p14:cNvContentPartPr/>
                <p14:nvPr/>
              </p14:nvContentPartPr>
              <p14:xfrm>
                <a:off x="7939480" y="5707618"/>
                <a:ext cx="315360" cy="293040"/>
              </p14:xfrm>
            </p:contentPart>
          </mc:Choice>
          <mc:Fallback xmlns="">
            <p:pic>
              <p:nvPicPr>
                <p:cNvPr id="205" name="דיו 204">
                  <a:extLst>
                    <a:ext uri="{FF2B5EF4-FFF2-40B4-BE49-F238E27FC236}">
                      <a16:creationId xmlns:a16="http://schemas.microsoft.com/office/drawing/2014/main" id="{EB89A314-14FA-5199-2200-AFE1EBF14DB2}"/>
                    </a:ext>
                  </a:extLst>
                </p:cNvPr>
                <p:cNvPicPr/>
                <p:nvPr/>
              </p:nvPicPr>
              <p:blipFill>
                <a:blip r:embed="rId330"/>
                <a:stretch>
                  <a:fillRect/>
                </a:stretch>
              </p:blipFill>
              <p:spPr>
                <a:xfrm>
                  <a:off x="7930480" y="5698978"/>
                  <a:ext cx="33300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206" name="דיו 205">
                  <a:extLst>
                    <a:ext uri="{FF2B5EF4-FFF2-40B4-BE49-F238E27FC236}">
                      <a16:creationId xmlns:a16="http://schemas.microsoft.com/office/drawing/2014/main" id="{F5166C57-813F-ACAE-FD99-D955B3B06D5A}"/>
                    </a:ext>
                  </a:extLst>
                </p14:cNvPr>
                <p14:cNvContentPartPr/>
                <p14:nvPr/>
              </p14:nvContentPartPr>
              <p14:xfrm>
                <a:off x="7560040" y="5708338"/>
                <a:ext cx="401760" cy="335520"/>
              </p14:xfrm>
            </p:contentPart>
          </mc:Choice>
          <mc:Fallback xmlns="">
            <p:pic>
              <p:nvPicPr>
                <p:cNvPr id="206" name="דיו 205">
                  <a:extLst>
                    <a:ext uri="{FF2B5EF4-FFF2-40B4-BE49-F238E27FC236}">
                      <a16:creationId xmlns:a16="http://schemas.microsoft.com/office/drawing/2014/main" id="{F5166C57-813F-ACAE-FD99-D955B3B06D5A}"/>
                    </a:ext>
                  </a:extLst>
                </p:cNvPr>
                <p:cNvPicPr/>
                <p:nvPr/>
              </p:nvPicPr>
              <p:blipFill>
                <a:blip r:embed="rId332"/>
                <a:stretch>
                  <a:fillRect/>
                </a:stretch>
              </p:blipFill>
              <p:spPr>
                <a:xfrm>
                  <a:off x="7551400" y="5699698"/>
                  <a:ext cx="419400" cy="353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33">
            <p14:nvContentPartPr>
              <p14:cNvPr id="209" name="דיו 208">
                <a:extLst>
                  <a:ext uri="{FF2B5EF4-FFF2-40B4-BE49-F238E27FC236}">
                    <a16:creationId xmlns:a16="http://schemas.microsoft.com/office/drawing/2014/main" id="{B1FAB2E1-08E1-B380-FA74-0234CA5A4983}"/>
                  </a:ext>
                </a:extLst>
              </p14:cNvPr>
              <p14:cNvContentPartPr/>
              <p14:nvPr/>
            </p14:nvContentPartPr>
            <p14:xfrm>
              <a:off x="7316320" y="5799778"/>
              <a:ext cx="153360" cy="4680"/>
            </p14:xfrm>
          </p:contentPart>
        </mc:Choice>
        <mc:Fallback xmlns="">
          <p:pic>
            <p:nvPicPr>
              <p:cNvPr id="209" name="דיו 208">
                <a:extLst>
                  <a:ext uri="{FF2B5EF4-FFF2-40B4-BE49-F238E27FC236}">
                    <a16:creationId xmlns:a16="http://schemas.microsoft.com/office/drawing/2014/main" id="{B1FAB2E1-08E1-B380-FA74-0234CA5A4983}"/>
                  </a:ext>
                </a:extLst>
              </p:cNvPr>
              <p:cNvPicPr/>
              <p:nvPr/>
            </p:nvPicPr>
            <p:blipFill>
              <a:blip r:embed="rId334"/>
              <a:stretch>
                <a:fillRect/>
              </a:stretch>
            </p:blipFill>
            <p:spPr>
              <a:xfrm>
                <a:off x="7307680" y="5791138"/>
                <a:ext cx="171000" cy="22320"/>
              </a:xfrm>
              <a:prstGeom prst="rect">
                <a:avLst/>
              </a:prstGeom>
            </p:spPr>
          </p:pic>
        </mc:Fallback>
      </mc:AlternateContent>
      <p:grpSp>
        <p:nvGrpSpPr>
          <p:cNvPr id="220" name="קבוצה 219">
            <a:extLst>
              <a:ext uri="{FF2B5EF4-FFF2-40B4-BE49-F238E27FC236}">
                <a16:creationId xmlns:a16="http://schemas.microsoft.com/office/drawing/2014/main" id="{F19EAEBA-84B7-2B9B-4041-6D3290D2F005}"/>
              </a:ext>
            </a:extLst>
          </p:cNvPr>
          <p:cNvGrpSpPr/>
          <p:nvPr/>
        </p:nvGrpSpPr>
        <p:grpSpPr>
          <a:xfrm>
            <a:off x="5951560" y="5615098"/>
            <a:ext cx="1123560" cy="613800"/>
            <a:chOff x="5951560" y="5615098"/>
            <a:chExt cx="1123560" cy="613800"/>
          </a:xfrm>
        </p:grpSpPr>
        <mc:AlternateContent xmlns:mc="http://schemas.openxmlformats.org/markup-compatibility/2006" xmlns:p14="http://schemas.microsoft.com/office/powerpoint/2010/main">
          <mc:Choice Requires="p14">
            <p:contentPart p14:bwMode="auto" r:id="rId335">
              <p14:nvContentPartPr>
                <p14:cNvPr id="210" name="דיו 209">
                  <a:extLst>
                    <a:ext uri="{FF2B5EF4-FFF2-40B4-BE49-F238E27FC236}">
                      <a16:creationId xmlns:a16="http://schemas.microsoft.com/office/drawing/2014/main" id="{694BFA5D-56F5-00E9-ABDA-CE6FEBE3AC9F}"/>
                    </a:ext>
                  </a:extLst>
                </p14:cNvPr>
                <p14:cNvContentPartPr/>
                <p14:nvPr/>
              </p14:nvContentPartPr>
              <p14:xfrm>
                <a:off x="6669040" y="5615098"/>
                <a:ext cx="122760" cy="426600"/>
              </p14:xfrm>
            </p:contentPart>
          </mc:Choice>
          <mc:Fallback xmlns="">
            <p:pic>
              <p:nvPicPr>
                <p:cNvPr id="210" name="דיו 209">
                  <a:extLst>
                    <a:ext uri="{FF2B5EF4-FFF2-40B4-BE49-F238E27FC236}">
                      <a16:creationId xmlns:a16="http://schemas.microsoft.com/office/drawing/2014/main" id="{694BFA5D-56F5-00E9-ABDA-CE6FEBE3AC9F}"/>
                    </a:ext>
                  </a:extLst>
                </p:cNvPr>
                <p:cNvPicPr/>
                <p:nvPr/>
              </p:nvPicPr>
              <p:blipFill>
                <a:blip r:embed="rId336"/>
                <a:stretch>
                  <a:fillRect/>
                </a:stretch>
              </p:blipFill>
              <p:spPr>
                <a:xfrm>
                  <a:off x="6660040" y="5606098"/>
                  <a:ext cx="140400" cy="44424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211" name="דיו 210">
                  <a:extLst>
                    <a:ext uri="{FF2B5EF4-FFF2-40B4-BE49-F238E27FC236}">
                      <a16:creationId xmlns:a16="http://schemas.microsoft.com/office/drawing/2014/main" id="{0944541C-90C7-6B9F-2FDF-CB5F69DB785F}"/>
                    </a:ext>
                  </a:extLst>
                </p14:cNvPr>
                <p14:cNvContentPartPr/>
                <p14:nvPr/>
              </p14:nvContentPartPr>
              <p14:xfrm>
                <a:off x="6817000" y="5702218"/>
                <a:ext cx="258120" cy="267120"/>
              </p14:xfrm>
            </p:contentPart>
          </mc:Choice>
          <mc:Fallback xmlns="">
            <p:pic>
              <p:nvPicPr>
                <p:cNvPr id="211" name="דיו 210">
                  <a:extLst>
                    <a:ext uri="{FF2B5EF4-FFF2-40B4-BE49-F238E27FC236}">
                      <a16:creationId xmlns:a16="http://schemas.microsoft.com/office/drawing/2014/main" id="{0944541C-90C7-6B9F-2FDF-CB5F69DB785F}"/>
                    </a:ext>
                  </a:extLst>
                </p:cNvPr>
                <p:cNvPicPr/>
                <p:nvPr/>
              </p:nvPicPr>
              <p:blipFill>
                <a:blip r:embed="rId338"/>
                <a:stretch>
                  <a:fillRect/>
                </a:stretch>
              </p:blipFill>
              <p:spPr>
                <a:xfrm>
                  <a:off x="6808360" y="5693218"/>
                  <a:ext cx="27576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212" name="דיו 211">
                  <a:extLst>
                    <a:ext uri="{FF2B5EF4-FFF2-40B4-BE49-F238E27FC236}">
                      <a16:creationId xmlns:a16="http://schemas.microsoft.com/office/drawing/2014/main" id="{3BC1CFB6-40E6-8D40-7470-D3D32234B705}"/>
                    </a:ext>
                  </a:extLst>
                </p14:cNvPr>
                <p14:cNvContentPartPr/>
                <p14:nvPr/>
              </p14:nvContentPartPr>
              <p14:xfrm>
                <a:off x="6492640" y="5736418"/>
                <a:ext cx="209160" cy="214200"/>
              </p14:xfrm>
            </p:contentPart>
          </mc:Choice>
          <mc:Fallback xmlns="">
            <p:pic>
              <p:nvPicPr>
                <p:cNvPr id="212" name="דיו 211">
                  <a:extLst>
                    <a:ext uri="{FF2B5EF4-FFF2-40B4-BE49-F238E27FC236}">
                      <a16:creationId xmlns:a16="http://schemas.microsoft.com/office/drawing/2014/main" id="{3BC1CFB6-40E6-8D40-7470-D3D32234B705}"/>
                    </a:ext>
                  </a:extLst>
                </p:cNvPr>
                <p:cNvPicPr/>
                <p:nvPr/>
              </p:nvPicPr>
              <p:blipFill>
                <a:blip r:embed="rId340"/>
                <a:stretch>
                  <a:fillRect/>
                </a:stretch>
              </p:blipFill>
              <p:spPr>
                <a:xfrm>
                  <a:off x="6484000" y="5727418"/>
                  <a:ext cx="22680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213" name="דיו 212">
                  <a:extLst>
                    <a:ext uri="{FF2B5EF4-FFF2-40B4-BE49-F238E27FC236}">
                      <a16:creationId xmlns:a16="http://schemas.microsoft.com/office/drawing/2014/main" id="{4CFFA3DB-D8F4-6C45-B218-DCAB71FB4B2C}"/>
                    </a:ext>
                  </a:extLst>
                </p14:cNvPr>
                <p14:cNvContentPartPr/>
                <p14:nvPr/>
              </p14:nvContentPartPr>
              <p14:xfrm>
                <a:off x="6526480" y="5773498"/>
                <a:ext cx="11880" cy="249120"/>
              </p14:xfrm>
            </p:contentPart>
          </mc:Choice>
          <mc:Fallback xmlns="">
            <p:pic>
              <p:nvPicPr>
                <p:cNvPr id="213" name="דיו 212">
                  <a:extLst>
                    <a:ext uri="{FF2B5EF4-FFF2-40B4-BE49-F238E27FC236}">
                      <a16:creationId xmlns:a16="http://schemas.microsoft.com/office/drawing/2014/main" id="{4CFFA3DB-D8F4-6C45-B218-DCAB71FB4B2C}"/>
                    </a:ext>
                  </a:extLst>
                </p:cNvPr>
                <p:cNvPicPr/>
                <p:nvPr/>
              </p:nvPicPr>
              <p:blipFill>
                <a:blip r:embed="rId342"/>
                <a:stretch>
                  <a:fillRect/>
                </a:stretch>
              </p:blipFill>
              <p:spPr>
                <a:xfrm>
                  <a:off x="6517840" y="5764858"/>
                  <a:ext cx="2952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214" name="דיו 213">
                  <a:extLst>
                    <a:ext uri="{FF2B5EF4-FFF2-40B4-BE49-F238E27FC236}">
                      <a16:creationId xmlns:a16="http://schemas.microsoft.com/office/drawing/2014/main" id="{B73092D2-B344-2BA8-8B8C-BFE86DDA9C06}"/>
                    </a:ext>
                  </a:extLst>
                </p14:cNvPr>
                <p14:cNvContentPartPr/>
                <p14:nvPr/>
              </p14:nvContentPartPr>
              <p14:xfrm>
                <a:off x="6183760" y="5778898"/>
                <a:ext cx="226080" cy="197280"/>
              </p14:xfrm>
            </p:contentPart>
          </mc:Choice>
          <mc:Fallback xmlns="">
            <p:pic>
              <p:nvPicPr>
                <p:cNvPr id="214" name="דיו 213">
                  <a:extLst>
                    <a:ext uri="{FF2B5EF4-FFF2-40B4-BE49-F238E27FC236}">
                      <a16:creationId xmlns:a16="http://schemas.microsoft.com/office/drawing/2014/main" id="{B73092D2-B344-2BA8-8B8C-BFE86DDA9C06}"/>
                    </a:ext>
                  </a:extLst>
                </p:cNvPr>
                <p:cNvPicPr/>
                <p:nvPr/>
              </p:nvPicPr>
              <p:blipFill>
                <a:blip r:embed="rId344"/>
                <a:stretch>
                  <a:fillRect/>
                </a:stretch>
              </p:blipFill>
              <p:spPr>
                <a:xfrm>
                  <a:off x="6174760" y="5769898"/>
                  <a:ext cx="24372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215" name="דיו 214">
                  <a:extLst>
                    <a:ext uri="{FF2B5EF4-FFF2-40B4-BE49-F238E27FC236}">
                      <a16:creationId xmlns:a16="http://schemas.microsoft.com/office/drawing/2014/main" id="{16D16F02-4962-BE9E-4A92-D5C5ED3D2612}"/>
                    </a:ext>
                  </a:extLst>
                </p14:cNvPr>
                <p14:cNvContentPartPr/>
                <p14:nvPr/>
              </p14:nvContentPartPr>
              <p14:xfrm>
                <a:off x="5951560" y="5732818"/>
                <a:ext cx="159120" cy="496080"/>
              </p14:xfrm>
            </p:contentPart>
          </mc:Choice>
          <mc:Fallback xmlns="">
            <p:pic>
              <p:nvPicPr>
                <p:cNvPr id="215" name="דיו 214">
                  <a:extLst>
                    <a:ext uri="{FF2B5EF4-FFF2-40B4-BE49-F238E27FC236}">
                      <a16:creationId xmlns:a16="http://schemas.microsoft.com/office/drawing/2014/main" id="{16D16F02-4962-BE9E-4A92-D5C5ED3D2612}"/>
                    </a:ext>
                  </a:extLst>
                </p:cNvPr>
                <p:cNvPicPr/>
                <p:nvPr/>
              </p:nvPicPr>
              <p:blipFill>
                <a:blip r:embed="rId346"/>
                <a:stretch>
                  <a:fillRect/>
                </a:stretch>
              </p:blipFill>
              <p:spPr>
                <a:xfrm>
                  <a:off x="5942560" y="5723818"/>
                  <a:ext cx="176760" cy="513720"/>
                </a:xfrm>
                <a:prstGeom prst="rect">
                  <a:avLst/>
                </a:prstGeom>
              </p:spPr>
            </p:pic>
          </mc:Fallback>
        </mc:AlternateContent>
      </p:grpSp>
      <p:grpSp>
        <p:nvGrpSpPr>
          <p:cNvPr id="219" name="קבוצה 218">
            <a:extLst>
              <a:ext uri="{FF2B5EF4-FFF2-40B4-BE49-F238E27FC236}">
                <a16:creationId xmlns:a16="http://schemas.microsoft.com/office/drawing/2014/main" id="{A1E0F3EA-97F5-6458-F5A2-DE24DF591485}"/>
              </a:ext>
            </a:extLst>
          </p:cNvPr>
          <p:cNvGrpSpPr/>
          <p:nvPr/>
        </p:nvGrpSpPr>
        <p:grpSpPr>
          <a:xfrm>
            <a:off x="4667080" y="5644618"/>
            <a:ext cx="714960" cy="493200"/>
            <a:chOff x="4667080" y="5644618"/>
            <a:chExt cx="714960" cy="493200"/>
          </a:xfrm>
        </p:grpSpPr>
        <mc:AlternateContent xmlns:mc="http://schemas.openxmlformats.org/markup-compatibility/2006" xmlns:p14="http://schemas.microsoft.com/office/powerpoint/2010/main">
          <mc:Choice Requires="p14">
            <p:contentPart p14:bwMode="auto" r:id="rId347">
              <p14:nvContentPartPr>
                <p14:cNvPr id="216" name="דיו 215">
                  <a:extLst>
                    <a:ext uri="{FF2B5EF4-FFF2-40B4-BE49-F238E27FC236}">
                      <a16:creationId xmlns:a16="http://schemas.microsoft.com/office/drawing/2014/main" id="{24B2F6E9-7129-F706-7661-66A564CF074B}"/>
                    </a:ext>
                  </a:extLst>
                </p14:cNvPr>
                <p14:cNvContentPartPr/>
                <p14:nvPr/>
              </p14:nvContentPartPr>
              <p14:xfrm>
                <a:off x="5156680" y="5644618"/>
                <a:ext cx="225360" cy="448560"/>
              </p14:xfrm>
            </p:contentPart>
          </mc:Choice>
          <mc:Fallback xmlns="">
            <p:pic>
              <p:nvPicPr>
                <p:cNvPr id="216" name="דיו 215">
                  <a:extLst>
                    <a:ext uri="{FF2B5EF4-FFF2-40B4-BE49-F238E27FC236}">
                      <a16:creationId xmlns:a16="http://schemas.microsoft.com/office/drawing/2014/main" id="{24B2F6E9-7129-F706-7661-66A564CF074B}"/>
                    </a:ext>
                  </a:extLst>
                </p:cNvPr>
                <p:cNvPicPr/>
                <p:nvPr/>
              </p:nvPicPr>
              <p:blipFill>
                <a:blip r:embed="rId348"/>
                <a:stretch>
                  <a:fillRect/>
                </a:stretch>
              </p:blipFill>
              <p:spPr>
                <a:xfrm>
                  <a:off x="5148040" y="5635618"/>
                  <a:ext cx="243000" cy="46620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217" name="דיו 216">
                  <a:extLst>
                    <a:ext uri="{FF2B5EF4-FFF2-40B4-BE49-F238E27FC236}">
                      <a16:creationId xmlns:a16="http://schemas.microsoft.com/office/drawing/2014/main" id="{08B30789-6AD2-B9C8-2360-7499DD634976}"/>
                    </a:ext>
                  </a:extLst>
                </p14:cNvPr>
                <p14:cNvContentPartPr/>
                <p14:nvPr/>
              </p14:nvContentPartPr>
              <p14:xfrm>
                <a:off x="4818640" y="5921818"/>
                <a:ext cx="264240" cy="216000"/>
              </p14:xfrm>
            </p:contentPart>
          </mc:Choice>
          <mc:Fallback xmlns="">
            <p:pic>
              <p:nvPicPr>
                <p:cNvPr id="217" name="דיו 216">
                  <a:extLst>
                    <a:ext uri="{FF2B5EF4-FFF2-40B4-BE49-F238E27FC236}">
                      <a16:creationId xmlns:a16="http://schemas.microsoft.com/office/drawing/2014/main" id="{08B30789-6AD2-B9C8-2360-7499DD634976}"/>
                    </a:ext>
                  </a:extLst>
                </p:cNvPr>
                <p:cNvPicPr/>
                <p:nvPr/>
              </p:nvPicPr>
              <p:blipFill>
                <a:blip r:embed="rId350"/>
                <a:stretch>
                  <a:fillRect/>
                </a:stretch>
              </p:blipFill>
              <p:spPr>
                <a:xfrm>
                  <a:off x="4810000" y="5913178"/>
                  <a:ext cx="2818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218" name="דיו 217">
                  <a:extLst>
                    <a:ext uri="{FF2B5EF4-FFF2-40B4-BE49-F238E27FC236}">
                      <a16:creationId xmlns:a16="http://schemas.microsoft.com/office/drawing/2014/main" id="{90D85848-82B7-24F3-3DFE-C8D95C89545E}"/>
                    </a:ext>
                  </a:extLst>
                </p14:cNvPr>
                <p14:cNvContentPartPr/>
                <p14:nvPr/>
              </p14:nvContentPartPr>
              <p14:xfrm>
                <a:off x="4667080" y="5895538"/>
                <a:ext cx="25920" cy="152640"/>
              </p14:xfrm>
            </p:contentPart>
          </mc:Choice>
          <mc:Fallback xmlns="">
            <p:pic>
              <p:nvPicPr>
                <p:cNvPr id="218" name="דיו 217">
                  <a:extLst>
                    <a:ext uri="{FF2B5EF4-FFF2-40B4-BE49-F238E27FC236}">
                      <a16:creationId xmlns:a16="http://schemas.microsoft.com/office/drawing/2014/main" id="{90D85848-82B7-24F3-3DFE-C8D95C89545E}"/>
                    </a:ext>
                  </a:extLst>
                </p:cNvPr>
                <p:cNvPicPr/>
                <p:nvPr/>
              </p:nvPicPr>
              <p:blipFill>
                <a:blip r:embed="rId352"/>
                <a:stretch>
                  <a:fillRect/>
                </a:stretch>
              </p:blipFill>
              <p:spPr>
                <a:xfrm>
                  <a:off x="4658080" y="5886538"/>
                  <a:ext cx="43560" cy="170280"/>
                </a:xfrm>
                <a:prstGeom prst="rect">
                  <a:avLst/>
                </a:prstGeom>
              </p:spPr>
            </p:pic>
          </mc:Fallback>
        </mc:AlternateContent>
      </p:grpSp>
      <p:grpSp>
        <p:nvGrpSpPr>
          <p:cNvPr id="228" name="קבוצה 227">
            <a:extLst>
              <a:ext uri="{FF2B5EF4-FFF2-40B4-BE49-F238E27FC236}">
                <a16:creationId xmlns:a16="http://schemas.microsoft.com/office/drawing/2014/main" id="{7044398C-77D6-DED8-9122-0A149ED24219}"/>
              </a:ext>
            </a:extLst>
          </p:cNvPr>
          <p:cNvGrpSpPr/>
          <p:nvPr/>
        </p:nvGrpSpPr>
        <p:grpSpPr>
          <a:xfrm>
            <a:off x="2755120" y="5544178"/>
            <a:ext cx="1365480" cy="629640"/>
            <a:chOff x="2755120" y="5544178"/>
            <a:chExt cx="1365480" cy="629640"/>
          </a:xfrm>
        </p:grpSpPr>
        <mc:AlternateContent xmlns:mc="http://schemas.openxmlformats.org/markup-compatibility/2006" xmlns:p14="http://schemas.microsoft.com/office/powerpoint/2010/main">
          <mc:Choice Requires="p14">
            <p:contentPart p14:bwMode="auto" r:id="rId353">
              <p14:nvContentPartPr>
                <p14:cNvPr id="221" name="דיו 220">
                  <a:extLst>
                    <a:ext uri="{FF2B5EF4-FFF2-40B4-BE49-F238E27FC236}">
                      <a16:creationId xmlns:a16="http://schemas.microsoft.com/office/drawing/2014/main" id="{5C958723-AA0C-2AA3-4D2B-553104221CFF}"/>
                    </a:ext>
                  </a:extLst>
                </p14:cNvPr>
                <p14:cNvContentPartPr/>
                <p14:nvPr/>
              </p14:nvContentPartPr>
              <p14:xfrm>
                <a:off x="3848800" y="5833978"/>
                <a:ext cx="271800" cy="314640"/>
              </p14:xfrm>
            </p:contentPart>
          </mc:Choice>
          <mc:Fallback xmlns="">
            <p:pic>
              <p:nvPicPr>
                <p:cNvPr id="221" name="דיו 220">
                  <a:extLst>
                    <a:ext uri="{FF2B5EF4-FFF2-40B4-BE49-F238E27FC236}">
                      <a16:creationId xmlns:a16="http://schemas.microsoft.com/office/drawing/2014/main" id="{5C958723-AA0C-2AA3-4D2B-553104221CFF}"/>
                    </a:ext>
                  </a:extLst>
                </p:cNvPr>
                <p:cNvPicPr/>
                <p:nvPr/>
              </p:nvPicPr>
              <p:blipFill>
                <a:blip r:embed="rId354"/>
                <a:stretch>
                  <a:fillRect/>
                </a:stretch>
              </p:blipFill>
              <p:spPr>
                <a:xfrm>
                  <a:off x="3840160" y="5825338"/>
                  <a:ext cx="28944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222" name="דיו 221">
                  <a:extLst>
                    <a:ext uri="{FF2B5EF4-FFF2-40B4-BE49-F238E27FC236}">
                      <a16:creationId xmlns:a16="http://schemas.microsoft.com/office/drawing/2014/main" id="{C0D1D8CA-F616-CAF8-7846-3AEA4D3D5197}"/>
                    </a:ext>
                  </a:extLst>
                </p14:cNvPr>
                <p14:cNvContentPartPr/>
                <p14:nvPr/>
              </p14:nvContentPartPr>
              <p14:xfrm>
                <a:off x="3688240" y="5855578"/>
                <a:ext cx="196560" cy="296280"/>
              </p14:xfrm>
            </p:contentPart>
          </mc:Choice>
          <mc:Fallback xmlns="">
            <p:pic>
              <p:nvPicPr>
                <p:cNvPr id="222" name="דיו 221">
                  <a:extLst>
                    <a:ext uri="{FF2B5EF4-FFF2-40B4-BE49-F238E27FC236}">
                      <a16:creationId xmlns:a16="http://schemas.microsoft.com/office/drawing/2014/main" id="{C0D1D8CA-F616-CAF8-7846-3AEA4D3D5197}"/>
                    </a:ext>
                  </a:extLst>
                </p:cNvPr>
                <p:cNvPicPr/>
                <p:nvPr/>
              </p:nvPicPr>
              <p:blipFill>
                <a:blip r:embed="rId356"/>
                <a:stretch>
                  <a:fillRect/>
                </a:stretch>
              </p:blipFill>
              <p:spPr>
                <a:xfrm>
                  <a:off x="3679240" y="5846578"/>
                  <a:ext cx="21420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223" name="דיו 222">
                  <a:extLst>
                    <a:ext uri="{FF2B5EF4-FFF2-40B4-BE49-F238E27FC236}">
                      <a16:creationId xmlns:a16="http://schemas.microsoft.com/office/drawing/2014/main" id="{970329C1-36E5-4A5C-4E79-1AE1CFE1EAD0}"/>
                    </a:ext>
                  </a:extLst>
                </p14:cNvPr>
                <p14:cNvContentPartPr/>
                <p14:nvPr/>
              </p14:nvContentPartPr>
              <p14:xfrm>
                <a:off x="3512200" y="5809138"/>
                <a:ext cx="260640" cy="364680"/>
              </p14:xfrm>
            </p:contentPart>
          </mc:Choice>
          <mc:Fallback xmlns="">
            <p:pic>
              <p:nvPicPr>
                <p:cNvPr id="223" name="דיו 222">
                  <a:extLst>
                    <a:ext uri="{FF2B5EF4-FFF2-40B4-BE49-F238E27FC236}">
                      <a16:creationId xmlns:a16="http://schemas.microsoft.com/office/drawing/2014/main" id="{970329C1-36E5-4A5C-4E79-1AE1CFE1EAD0}"/>
                    </a:ext>
                  </a:extLst>
                </p:cNvPr>
                <p:cNvPicPr/>
                <p:nvPr/>
              </p:nvPicPr>
              <p:blipFill>
                <a:blip r:embed="rId358"/>
                <a:stretch>
                  <a:fillRect/>
                </a:stretch>
              </p:blipFill>
              <p:spPr>
                <a:xfrm>
                  <a:off x="3503200" y="5800498"/>
                  <a:ext cx="27828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224" name="דיו 223">
                  <a:extLst>
                    <a:ext uri="{FF2B5EF4-FFF2-40B4-BE49-F238E27FC236}">
                      <a16:creationId xmlns:a16="http://schemas.microsoft.com/office/drawing/2014/main" id="{71C7EB44-F2AE-84E9-F115-9DC0544F8856}"/>
                    </a:ext>
                  </a:extLst>
                </p14:cNvPr>
                <p14:cNvContentPartPr/>
                <p14:nvPr/>
              </p14:nvContentPartPr>
              <p14:xfrm>
                <a:off x="3202960" y="5835418"/>
                <a:ext cx="249480" cy="282960"/>
              </p14:xfrm>
            </p:contentPart>
          </mc:Choice>
          <mc:Fallback xmlns="">
            <p:pic>
              <p:nvPicPr>
                <p:cNvPr id="224" name="דיו 223">
                  <a:extLst>
                    <a:ext uri="{FF2B5EF4-FFF2-40B4-BE49-F238E27FC236}">
                      <a16:creationId xmlns:a16="http://schemas.microsoft.com/office/drawing/2014/main" id="{71C7EB44-F2AE-84E9-F115-9DC0544F8856}"/>
                    </a:ext>
                  </a:extLst>
                </p:cNvPr>
                <p:cNvPicPr/>
                <p:nvPr/>
              </p:nvPicPr>
              <p:blipFill>
                <a:blip r:embed="rId360"/>
                <a:stretch>
                  <a:fillRect/>
                </a:stretch>
              </p:blipFill>
              <p:spPr>
                <a:xfrm>
                  <a:off x="3193960" y="5826778"/>
                  <a:ext cx="26712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225" name="דיו 224">
                  <a:extLst>
                    <a:ext uri="{FF2B5EF4-FFF2-40B4-BE49-F238E27FC236}">
                      <a16:creationId xmlns:a16="http://schemas.microsoft.com/office/drawing/2014/main" id="{2FE2AC4A-2C64-C42D-17B0-A525CC134630}"/>
                    </a:ext>
                  </a:extLst>
                </p14:cNvPr>
                <p14:cNvContentPartPr/>
                <p14:nvPr/>
              </p14:nvContentPartPr>
              <p14:xfrm>
                <a:off x="3122320" y="5895538"/>
                <a:ext cx="50400" cy="248040"/>
              </p14:xfrm>
            </p:contentPart>
          </mc:Choice>
          <mc:Fallback xmlns="">
            <p:pic>
              <p:nvPicPr>
                <p:cNvPr id="225" name="דיו 224">
                  <a:extLst>
                    <a:ext uri="{FF2B5EF4-FFF2-40B4-BE49-F238E27FC236}">
                      <a16:creationId xmlns:a16="http://schemas.microsoft.com/office/drawing/2014/main" id="{2FE2AC4A-2C64-C42D-17B0-A525CC134630}"/>
                    </a:ext>
                  </a:extLst>
                </p:cNvPr>
                <p:cNvPicPr/>
                <p:nvPr/>
              </p:nvPicPr>
              <p:blipFill>
                <a:blip r:embed="rId362"/>
                <a:stretch>
                  <a:fillRect/>
                </a:stretch>
              </p:blipFill>
              <p:spPr>
                <a:xfrm>
                  <a:off x="3113680" y="5886538"/>
                  <a:ext cx="6804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363">
              <p14:nvContentPartPr>
                <p14:cNvPr id="226" name="דיו 225">
                  <a:extLst>
                    <a:ext uri="{FF2B5EF4-FFF2-40B4-BE49-F238E27FC236}">
                      <a16:creationId xmlns:a16="http://schemas.microsoft.com/office/drawing/2014/main" id="{868096DD-4170-D068-46D3-5494B4513F59}"/>
                    </a:ext>
                  </a:extLst>
                </p14:cNvPr>
                <p14:cNvContentPartPr/>
                <p14:nvPr/>
              </p14:nvContentPartPr>
              <p14:xfrm>
                <a:off x="3010360" y="5881498"/>
                <a:ext cx="36360" cy="233640"/>
              </p14:xfrm>
            </p:contentPart>
          </mc:Choice>
          <mc:Fallback xmlns="">
            <p:pic>
              <p:nvPicPr>
                <p:cNvPr id="226" name="דיו 225">
                  <a:extLst>
                    <a:ext uri="{FF2B5EF4-FFF2-40B4-BE49-F238E27FC236}">
                      <a16:creationId xmlns:a16="http://schemas.microsoft.com/office/drawing/2014/main" id="{868096DD-4170-D068-46D3-5494B4513F59}"/>
                    </a:ext>
                  </a:extLst>
                </p:cNvPr>
                <p:cNvPicPr/>
                <p:nvPr/>
              </p:nvPicPr>
              <p:blipFill>
                <a:blip r:embed="rId364"/>
                <a:stretch>
                  <a:fillRect/>
                </a:stretch>
              </p:blipFill>
              <p:spPr>
                <a:xfrm>
                  <a:off x="3001720" y="5872858"/>
                  <a:ext cx="5400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227" name="דיו 226">
                  <a:extLst>
                    <a:ext uri="{FF2B5EF4-FFF2-40B4-BE49-F238E27FC236}">
                      <a16:creationId xmlns:a16="http://schemas.microsoft.com/office/drawing/2014/main" id="{55062A4F-9F65-E069-B2B1-2ACCE4EED9CF}"/>
                    </a:ext>
                  </a:extLst>
                </p14:cNvPr>
                <p14:cNvContentPartPr/>
                <p14:nvPr/>
              </p14:nvContentPartPr>
              <p14:xfrm>
                <a:off x="2755120" y="5544178"/>
                <a:ext cx="386640" cy="582480"/>
              </p14:xfrm>
            </p:contentPart>
          </mc:Choice>
          <mc:Fallback xmlns="">
            <p:pic>
              <p:nvPicPr>
                <p:cNvPr id="227" name="דיו 226">
                  <a:extLst>
                    <a:ext uri="{FF2B5EF4-FFF2-40B4-BE49-F238E27FC236}">
                      <a16:creationId xmlns:a16="http://schemas.microsoft.com/office/drawing/2014/main" id="{55062A4F-9F65-E069-B2B1-2ACCE4EED9CF}"/>
                    </a:ext>
                  </a:extLst>
                </p:cNvPr>
                <p:cNvPicPr/>
                <p:nvPr/>
              </p:nvPicPr>
              <p:blipFill>
                <a:blip r:embed="rId366"/>
                <a:stretch>
                  <a:fillRect/>
                </a:stretch>
              </p:blipFill>
              <p:spPr>
                <a:xfrm>
                  <a:off x="2746120" y="5535178"/>
                  <a:ext cx="404280" cy="600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67">
            <p14:nvContentPartPr>
              <p14:cNvPr id="229" name="דיו 228">
                <a:extLst>
                  <a:ext uri="{FF2B5EF4-FFF2-40B4-BE49-F238E27FC236}">
                    <a16:creationId xmlns:a16="http://schemas.microsoft.com/office/drawing/2014/main" id="{DAA45E87-00EA-A741-3436-471803CC07E8}"/>
                  </a:ext>
                </a:extLst>
              </p14:cNvPr>
              <p14:cNvContentPartPr/>
              <p14:nvPr/>
            </p14:nvContentPartPr>
            <p14:xfrm>
              <a:off x="7371040" y="5723098"/>
              <a:ext cx="7560" cy="153720"/>
            </p14:xfrm>
          </p:contentPart>
        </mc:Choice>
        <mc:Fallback xmlns="">
          <p:pic>
            <p:nvPicPr>
              <p:cNvPr id="229" name="דיו 228">
                <a:extLst>
                  <a:ext uri="{FF2B5EF4-FFF2-40B4-BE49-F238E27FC236}">
                    <a16:creationId xmlns:a16="http://schemas.microsoft.com/office/drawing/2014/main" id="{DAA45E87-00EA-A741-3436-471803CC07E8}"/>
                  </a:ext>
                </a:extLst>
              </p:cNvPr>
              <p:cNvPicPr/>
              <p:nvPr/>
            </p:nvPicPr>
            <p:blipFill>
              <a:blip r:embed="rId368"/>
              <a:stretch>
                <a:fillRect/>
              </a:stretch>
            </p:blipFill>
            <p:spPr>
              <a:xfrm>
                <a:off x="7362040" y="5714098"/>
                <a:ext cx="25200" cy="171360"/>
              </a:xfrm>
              <a:prstGeom prst="rect">
                <a:avLst/>
              </a:prstGeom>
            </p:spPr>
          </p:pic>
        </mc:Fallback>
      </mc:AlternateContent>
    </p:spTree>
    <p:extLst>
      <p:ext uri="{BB962C8B-B14F-4D97-AF65-F5344CB8AC3E}">
        <p14:creationId xmlns:p14="http://schemas.microsoft.com/office/powerpoint/2010/main" val="3044496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65EFF8F-D588-5FDE-C5D9-FDA88F7E9E46}"/>
              </a:ext>
            </a:extLst>
          </p:cNvPr>
          <p:cNvSpPr>
            <a:spLocks noGrp="1"/>
          </p:cNvSpPr>
          <p:nvPr>
            <p:ph type="title"/>
          </p:nvPr>
        </p:nvSpPr>
        <p:spPr/>
        <p:txBody>
          <a:bodyPr/>
          <a:lstStyle/>
          <a:p>
            <a:pPr algn="l"/>
            <a:r>
              <a:rPr lang="en-US" b="0" i="0" dirty="0">
                <a:solidFill>
                  <a:srgbClr val="000000"/>
                </a:solidFill>
                <a:effectLst/>
                <a:latin typeface="Roboto" panose="02000000000000000000" pitchFamily="2" charset="0"/>
              </a:rPr>
              <a:t>The principles </a:t>
            </a:r>
            <a:r>
              <a:rPr lang="en-US" b="0" i="0" dirty="0">
                <a:solidFill>
                  <a:srgbClr val="000000"/>
                </a:solidFill>
                <a:effectLst/>
                <a:latin typeface="+mn-lt"/>
              </a:rPr>
              <a:t>of</a:t>
            </a:r>
            <a:r>
              <a:rPr lang="en-US" b="0" i="0" dirty="0">
                <a:solidFill>
                  <a:srgbClr val="000000"/>
                </a:solidFill>
                <a:effectLst/>
                <a:latin typeface="Roboto" panose="02000000000000000000" pitchFamily="2" charset="0"/>
              </a:rPr>
              <a:t> the algorithm</a:t>
            </a:r>
            <a:endParaRPr lang="he-IL" dirty="0"/>
          </a:p>
        </p:txBody>
      </p:sp>
      <p:sp>
        <p:nvSpPr>
          <p:cNvPr id="3" name="מציין מיקום תוכן 2">
            <a:extLst>
              <a:ext uri="{FF2B5EF4-FFF2-40B4-BE49-F238E27FC236}">
                <a16:creationId xmlns:a16="http://schemas.microsoft.com/office/drawing/2014/main" id="{5116972A-BA25-8E53-9768-0CEAF566D584}"/>
              </a:ext>
            </a:extLst>
          </p:cNvPr>
          <p:cNvSpPr>
            <a:spLocks noGrp="1"/>
          </p:cNvSpPr>
          <p:nvPr>
            <p:ph idx="1"/>
          </p:nvPr>
        </p:nvSpPr>
        <p:spPr>
          <a:xfrm>
            <a:off x="838200" y="1597891"/>
            <a:ext cx="10515600" cy="4579072"/>
          </a:xfrm>
        </p:spPr>
        <p:txBody>
          <a:bodyPr>
            <a:normAutofit fontScale="85000" lnSpcReduction="20000"/>
          </a:bodyPr>
          <a:lstStyle/>
          <a:p>
            <a:pPr marL="0" indent="0" algn="l">
              <a:buNone/>
            </a:pPr>
            <a:r>
              <a:rPr lang="he-IL" b="0" i="0" dirty="0">
                <a:solidFill>
                  <a:srgbClr val="FFFFFF"/>
                </a:solidFill>
                <a:effectLst/>
                <a:latin typeface="Roboto" panose="02000000000000000000" pitchFamily="2" charset="0"/>
              </a:rPr>
              <a:t>התרגום ארוך מדי לשמירה</a:t>
            </a:r>
          </a:p>
          <a:p>
            <a:pPr marL="0" indent="0" algn="l" rtl="0">
              <a:buNone/>
            </a:pPr>
            <a:r>
              <a:rPr lang="en-US" b="0" i="0" dirty="0">
                <a:solidFill>
                  <a:srgbClr val="000000"/>
                </a:solidFill>
                <a:effectLst/>
              </a:rPr>
              <a:t>1.If in the queue with max priority 3 or more tasks are waiting for execution (fixed), we will only sort the three tasks according to the estimated execution time for the task so that the task with the shortest estimated execution time will be first in the queue ** among those 3 tasks ** (if there are less So for those 2 etc..) </a:t>
            </a:r>
          </a:p>
          <a:p>
            <a:pPr marL="0" indent="0" algn="l" rtl="0">
              <a:buNone/>
            </a:pPr>
            <a:r>
              <a:rPr lang="en-US" b="0" i="0" dirty="0">
                <a:solidFill>
                  <a:srgbClr val="000000"/>
                </a:solidFill>
                <a:effectLst/>
              </a:rPr>
              <a:t>2.If a task that is being performed exceeds the estimated time for execution *1.25 (where 1.25 is fixed) after this time the program will remove the task from the list of tasks being performed and move it to the end of the queue of max priority tasks (of course of the same type). </a:t>
            </a:r>
          </a:p>
          <a:p>
            <a:pPr marL="0" indent="0" algn="l" rtl="0">
              <a:buNone/>
            </a:pPr>
            <a:r>
              <a:rPr lang="en-US" dirty="0">
                <a:solidFill>
                  <a:srgbClr val="000000"/>
                </a:solidFill>
              </a:rPr>
              <a:t>3.</a:t>
            </a:r>
            <a:r>
              <a:rPr lang="en-US" b="0" i="0" dirty="0">
                <a:solidFill>
                  <a:srgbClr val="000000"/>
                </a:solidFill>
                <a:effectLst/>
              </a:rPr>
              <a:t>If a constant average time has passed (fixed time), we would like to advance the task at the top of the min queue to the end of the mid queue and the task at the top of the mid queue to the end of the max queue. </a:t>
            </a:r>
          </a:p>
          <a:p>
            <a:pPr marL="0" indent="0" algn="l" rtl="0">
              <a:buNone/>
            </a:pPr>
            <a:r>
              <a:rPr lang="en-US" b="0" i="0" dirty="0">
                <a:solidFill>
                  <a:srgbClr val="000000"/>
                </a:solidFill>
                <a:effectLst/>
              </a:rPr>
              <a:t>4.If the user removes any task that is currently being performed, we will immediately provide the employee who performed it with a new task to perform, the task that is at the top of the queue max.</a:t>
            </a:r>
          </a:p>
        </p:txBody>
      </p:sp>
    </p:spTree>
    <p:extLst>
      <p:ext uri="{BB962C8B-B14F-4D97-AF65-F5344CB8AC3E}">
        <p14:creationId xmlns:p14="http://schemas.microsoft.com/office/powerpoint/2010/main" val="1546743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0" name="דיו 39">
                <a:extLst>
                  <a:ext uri="{FF2B5EF4-FFF2-40B4-BE49-F238E27FC236}">
                    <a16:creationId xmlns:a16="http://schemas.microsoft.com/office/drawing/2014/main" id="{E8CF57E2-E578-9D11-8C94-F14819411B57}"/>
                  </a:ext>
                </a:extLst>
              </p14:cNvPr>
              <p14:cNvContentPartPr/>
              <p14:nvPr/>
            </p14:nvContentPartPr>
            <p14:xfrm>
              <a:off x="9209920" y="517138"/>
              <a:ext cx="388800" cy="403200"/>
            </p14:xfrm>
          </p:contentPart>
        </mc:Choice>
        <mc:Fallback xmlns="">
          <p:pic>
            <p:nvPicPr>
              <p:cNvPr id="40" name="דיו 39">
                <a:extLst>
                  <a:ext uri="{FF2B5EF4-FFF2-40B4-BE49-F238E27FC236}">
                    <a16:creationId xmlns:a16="http://schemas.microsoft.com/office/drawing/2014/main" id="{E8CF57E2-E578-9D11-8C94-F14819411B57}"/>
                  </a:ext>
                </a:extLst>
              </p:cNvPr>
              <p:cNvPicPr/>
              <p:nvPr/>
            </p:nvPicPr>
            <p:blipFill>
              <a:blip r:embed="rId3"/>
              <a:stretch>
                <a:fillRect/>
              </a:stretch>
            </p:blipFill>
            <p:spPr>
              <a:xfrm>
                <a:off x="9200920" y="508138"/>
                <a:ext cx="406440" cy="420840"/>
              </a:xfrm>
              <a:prstGeom prst="rect">
                <a:avLst/>
              </a:prstGeom>
            </p:spPr>
          </p:pic>
        </mc:Fallback>
      </mc:AlternateContent>
      <p:grpSp>
        <p:nvGrpSpPr>
          <p:cNvPr id="138" name="קבוצה 137">
            <a:extLst>
              <a:ext uri="{FF2B5EF4-FFF2-40B4-BE49-F238E27FC236}">
                <a16:creationId xmlns:a16="http://schemas.microsoft.com/office/drawing/2014/main" id="{74284728-6798-3CEC-2F6B-3607F0CA5F96}"/>
              </a:ext>
            </a:extLst>
          </p:cNvPr>
          <p:cNvGrpSpPr/>
          <p:nvPr/>
        </p:nvGrpSpPr>
        <p:grpSpPr>
          <a:xfrm>
            <a:off x="1585840" y="330658"/>
            <a:ext cx="8768880" cy="2262240"/>
            <a:chOff x="1585840" y="330658"/>
            <a:chExt cx="8768880" cy="2262240"/>
          </a:xfrm>
        </p:grpSpPr>
        <mc:AlternateContent xmlns:mc="http://schemas.openxmlformats.org/markup-compatibility/2006" xmlns:p14="http://schemas.microsoft.com/office/powerpoint/2010/main">
          <mc:Choice Requires="p14">
            <p:contentPart p14:bwMode="auto" r:id="rId4">
              <p14:nvContentPartPr>
                <p14:cNvPr id="4" name="דיו 3">
                  <a:extLst>
                    <a:ext uri="{FF2B5EF4-FFF2-40B4-BE49-F238E27FC236}">
                      <a16:creationId xmlns:a16="http://schemas.microsoft.com/office/drawing/2014/main" id="{6314733A-3D3D-3B5B-DBE8-C41A9F515886}"/>
                    </a:ext>
                  </a:extLst>
                </p14:cNvPr>
                <p14:cNvContentPartPr/>
                <p14:nvPr/>
              </p14:nvContentPartPr>
              <p14:xfrm>
                <a:off x="2736400" y="330658"/>
                <a:ext cx="176400" cy="480600"/>
              </p14:xfrm>
            </p:contentPart>
          </mc:Choice>
          <mc:Fallback xmlns="">
            <p:pic>
              <p:nvPicPr>
                <p:cNvPr id="4" name="דיו 3">
                  <a:extLst>
                    <a:ext uri="{FF2B5EF4-FFF2-40B4-BE49-F238E27FC236}">
                      <a16:creationId xmlns:a16="http://schemas.microsoft.com/office/drawing/2014/main" id="{6314733A-3D3D-3B5B-DBE8-C41A9F515886}"/>
                    </a:ext>
                  </a:extLst>
                </p:cNvPr>
                <p:cNvPicPr/>
                <p:nvPr/>
              </p:nvPicPr>
              <p:blipFill>
                <a:blip r:embed="rId5"/>
                <a:stretch>
                  <a:fillRect/>
                </a:stretch>
              </p:blipFill>
              <p:spPr>
                <a:xfrm>
                  <a:off x="2727760" y="322018"/>
                  <a:ext cx="194040" cy="498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דיו 4">
                  <a:extLst>
                    <a:ext uri="{FF2B5EF4-FFF2-40B4-BE49-F238E27FC236}">
                      <a16:creationId xmlns:a16="http://schemas.microsoft.com/office/drawing/2014/main" id="{7E44CB54-EF2B-4A80-C398-AFAC33C17E58}"/>
                    </a:ext>
                  </a:extLst>
                </p14:cNvPr>
                <p14:cNvContentPartPr/>
                <p14:nvPr/>
              </p14:nvContentPartPr>
              <p14:xfrm>
                <a:off x="2610400" y="594178"/>
                <a:ext cx="358560" cy="39240"/>
              </p14:xfrm>
            </p:contentPart>
          </mc:Choice>
          <mc:Fallback xmlns="">
            <p:pic>
              <p:nvPicPr>
                <p:cNvPr id="5" name="דיו 4">
                  <a:extLst>
                    <a:ext uri="{FF2B5EF4-FFF2-40B4-BE49-F238E27FC236}">
                      <a16:creationId xmlns:a16="http://schemas.microsoft.com/office/drawing/2014/main" id="{7E44CB54-EF2B-4A80-C398-AFAC33C17E58}"/>
                    </a:ext>
                  </a:extLst>
                </p:cNvPr>
                <p:cNvPicPr/>
                <p:nvPr/>
              </p:nvPicPr>
              <p:blipFill>
                <a:blip r:embed="rId7"/>
                <a:stretch>
                  <a:fillRect/>
                </a:stretch>
              </p:blipFill>
              <p:spPr>
                <a:xfrm>
                  <a:off x="2601400" y="585538"/>
                  <a:ext cx="37620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דיו 5">
                  <a:extLst>
                    <a:ext uri="{FF2B5EF4-FFF2-40B4-BE49-F238E27FC236}">
                      <a16:creationId xmlns:a16="http://schemas.microsoft.com/office/drawing/2014/main" id="{7AD33061-953A-E089-DC0D-1452F69B98A8}"/>
                    </a:ext>
                  </a:extLst>
                </p14:cNvPr>
                <p14:cNvContentPartPr/>
                <p14:nvPr/>
              </p14:nvContentPartPr>
              <p14:xfrm>
                <a:off x="2988400" y="501298"/>
                <a:ext cx="168120" cy="282240"/>
              </p14:xfrm>
            </p:contentPart>
          </mc:Choice>
          <mc:Fallback xmlns="">
            <p:pic>
              <p:nvPicPr>
                <p:cNvPr id="6" name="דיו 5">
                  <a:extLst>
                    <a:ext uri="{FF2B5EF4-FFF2-40B4-BE49-F238E27FC236}">
                      <a16:creationId xmlns:a16="http://schemas.microsoft.com/office/drawing/2014/main" id="{7AD33061-953A-E089-DC0D-1452F69B98A8}"/>
                    </a:ext>
                  </a:extLst>
                </p:cNvPr>
                <p:cNvPicPr/>
                <p:nvPr/>
              </p:nvPicPr>
              <p:blipFill>
                <a:blip r:embed="rId9"/>
                <a:stretch>
                  <a:fillRect/>
                </a:stretch>
              </p:blipFill>
              <p:spPr>
                <a:xfrm>
                  <a:off x="2979760" y="492658"/>
                  <a:ext cx="18576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דיו 6">
                  <a:extLst>
                    <a:ext uri="{FF2B5EF4-FFF2-40B4-BE49-F238E27FC236}">
                      <a16:creationId xmlns:a16="http://schemas.microsoft.com/office/drawing/2014/main" id="{C908876A-3FF2-FE02-9EF0-B3F75601CBEC}"/>
                    </a:ext>
                  </a:extLst>
                </p14:cNvPr>
                <p14:cNvContentPartPr/>
                <p14:nvPr/>
              </p14:nvContentPartPr>
              <p14:xfrm>
                <a:off x="3180640" y="508138"/>
                <a:ext cx="186840" cy="263160"/>
              </p14:xfrm>
            </p:contentPart>
          </mc:Choice>
          <mc:Fallback xmlns="">
            <p:pic>
              <p:nvPicPr>
                <p:cNvPr id="7" name="דיו 6">
                  <a:extLst>
                    <a:ext uri="{FF2B5EF4-FFF2-40B4-BE49-F238E27FC236}">
                      <a16:creationId xmlns:a16="http://schemas.microsoft.com/office/drawing/2014/main" id="{C908876A-3FF2-FE02-9EF0-B3F75601CBEC}"/>
                    </a:ext>
                  </a:extLst>
                </p:cNvPr>
                <p:cNvPicPr/>
                <p:nvPr/>
              </p:nvPicPr>
              <p:blipFill>
                <a:blip r:embed="rId11"/>
                <a:stretch>
                  <a:fillRect/>
                </a:stretch>
              </p:blipFill>
              <p:spPr>
                <a:xfrm>
                  <a:off x="3172000" y="499498"/>
                  <a:ext cx="20448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דיו 7">
                  <a:extLst>
                    <a:ext uri="{FF2B5EF4-FFF2-40B4-BE49-F238E27FC236}">
                      <a16:creationId xmlns:a16="http://schemas.microsoft.com/office/drawing/2014/main" id="{A717FA94-7090-C978-FB0B-9D67C9C70004}"/>
                    </a:ext>
                  </a:extLst>
                </p14:cNvPr>
                <p14:cNvContentPartPr/>
                <p14:nvPr/>
              </p14:nvContentPartPr>
              <p14:xfrm>
                <a:off x="3528400" y="441178"/>
                <a:ext cx="377280" cy="366840"/>
              </p14:xfrm>
            </p:contentPart>
          </mc:Choice>
          <mc:Fallback xmlns="">
            <p:pic>
              <p:nvPicPr>
                <p:cNvPr id="8" name="דיו 7">
                  <a:extLst>
                    <a:ext uri="{FF2B5EF4-FFF2-40B4-BE49-F238E27FC236}">
                      <a16:creationId xmlns:a16="http://schemas.microsoft.com/office/drawing/2014/main" id="{A717FA94-7090-C978-FB0B-9D67C9C70004}"/>
                    </a:ext>
                  </a:extLst>
                </p:cNvPr>
                <p:cNvPicPr/>
                <p:nvPr/>
              </p:nvPicPr>
              <p:blipFill>
                <a:blip r:embed="rId13"/>
                <a:stretch>
                  <a:fillRect/>
                </a:stretch>
              </p:blipFill>
              <p:spPr>
                <a:xfrm>
                  <a:off x="3519400" y="432178"/>
                  <a:ext cx="394920" cy="384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דיו 8">
                  <a:extLst>
                    <a:ext uri="{FF2B5EF4-FFF2-40B4-BE49-F238E27FC236}">
                      <a16:creationId xmlns:a16="http://schemas.microsoft.com/office/drawing/2014/main" id="{62A68E46-B74B-DA62-29CC-E79E5CEC92B1}"/>
                    </a:ext>
                  </a:extLst>
                </p14:cNvPr>
                <p14:cNvContentPartPr/>
                <p14:nvPr/>
              </p14:nvContentPartPr>
              <p14:xfrm>
                <a:off x="3954280" y="493378"/>
                <a:ext cx="302400" cy="299520"/>
              </p14:xfrm>
            </p:contentPart>
          </mc:Choice>
          <mc:Fallback xmlns="">
            <p:pic>
              <p:nvPicPr>
                <p:cNvPr id="9" name="דיו 8">
                  <a:extLst>
                    <a:ext uri="{FF2B5EF4-FFF2-40B4-BE49-F238E27FC236}">
                      <a16:creationId xmlns:a16="http://schemas.microsoft.com/office/drawing/2014/main" id="{62A68E46-B74B-DA62-29CC-E79E5CEC92B1}"/>
                    </a:ext>
                  </a:extLst>
                </p:cNvPr>
                <p:cNvPicPr/>
                <p:nvPr/>
              </p:nvPicPr>
              <p:blipFill>
                <a:blip r:embed="rId15"/>
                <a:stretch>
                  <a:fillRect/>
                </a:stretch>
              </p:blipFill>
              <p:spPr>
                <a:xfrm>
                  <a:off x="3945280" y="484738"/>
                  <a:ext cx="32004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דיו 9">
                  <a:extLst>
                    <a:ext uri="{FF2B5EF4-FFF2-40B4-BE49-F238E27FC236}">
                      <a16:creationId xmlns:a16="http://schemas.microsoft.com/office/drawing/2014/main" id="{704BD2E3-1717-5A39-4A0A-FD1EE93941BD}"/>
                    </a:ext>
                  </a:extLst>
                </p14:cNvPr>
                <p14:cNvContentPartPr/>
                <p14:nvPr/>
              </p14:nvContentPartPr>
              <p14:xfrm>
                <a:off x="4854280" y="513538"/>
                <a:ext cx="301680" cy="561960"/>
              </p14:xfrm>
            </p:contentPart>
          </mc:Choice>
          <mc:Fallback xmlns="">
            <p:pic>
              <p:nvPicPr>
                <p:cNvPr id="10" name="דיו 9">
                  <a:extLst>
                    <a:ext uri="{FF2B5EF4-FFF2-40B4-BE49-F238E27FC236}">
                      <a16:creationId xmlns:a16="http://schemas.microsoft.com/office/drawing/2014/main" id="{704BD2E3-1717-5A39-4A0A-FD1EE93941BD}"/>
                    </a:ext>
                  </a:extLst>
                </p:cNvPr>
                <p:cNvPicPr/>
                <p:nvPr/>
              </p:nvPicPr>
              <p:blipFill>
                <a:blip r:embed="rId17"/>
                <a:stretch>
                  <a:fillRect/>
                </a:stretch>
              </p:blipFill>
              <p:spPr>
                <a:xfrm>
                  <a:off x="4845640" y="504538"/>
                  <a:ext cx="319320" cy="579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דיו 10">
                  <a:extLst>
                    <a:ext uri="{FF2B5EF4-FFF2-40B4-BE49-F238E27FC236}">
                      <a16:creationId xmlns:a16="http://schemas.microsoft.com/office/drawing/2014/main" id="{7B13F958-3A04-44C3-F153-9B67DFB648D9}"/>
                    </a:ext>
                  </a:extLst>
                </p14:cNvPr>
                <p14:cNvContentPartPr/>
                <p14:nvPr/>
              </p14:nvContentPartPr>
              <p14:xfrm>
                <a:off x="5305000" y="586258"/>
                <a:ext cx="156600" cy="168120"/>
              </p14:xfrm>
            </p:contentPart>
          </mc:Choice>
          <mc:Fallback xmlns="">
            <p:pic>
              <p:nvPicPr>
                <p:cNvPr id="11" name="דיו 10">
                  <a:extLst>
                    <a:ext uri="{FF2B5EF4-FFF2-40B4-BE49-F238E27FC236}">
                      <a16:creationId xmlns:a16="http://schemas.microsoft.com/office/drawing/2014/main" id="{7B13F958-3A04-44C3-F153-9B67DFB648D9}"/>
                    </a:ext>
                  </a:extLst>
                </p:cNvPr>
                <p:cNvPicPr/>
                <p:nvPr/>
              </p:nvPicPr>
              <p:blipFill>
                <a:blip r:embed="rId19"/>
                <a:stretch>
                  <a:fillRect/>
                </a:stretch>
              </p:blipFill>
              <p:spPr>
                <a:xfrm>
                  <a:off x="5296360" y="577258"/>
                  <a:ext cx="17424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דיו 11">
                  <a:extLst>
                    <a:ext uri="{FF2B5EF4-FFF2-40B4-BE49-F238E27FC236}">
                      <a16:creationId xmlns:a16="http://schemas.microsoft.com/office/drawing/2014/main" id="{FC9BED2A-6548-BD48-E4A6-29BC40F14B94}"/>
                    </a:ext>
                  </a:extLst>
                </p14:cNvPr>
                <p14:cNvContentPartPr/>
                <p14:nvPr/>
              </p14:nvContentPartPr>
              <p14:xfrm>
                <a:off x="5552320" y="543058"/>
                <a:ext cx="190440" cy="249120"/>
              </p14:xfrm>
            </p:contentPart>
          </mc:Choice>
          <mc:Fallback xmlns="">
            <p:pic>
              <p:nvPicPr>
                <p:cNvPr id="12" name="דיו 11">
                  <a:extLst>
                    <a:ext uri="{FF2B5EF4-FFF2-40B4-BE49-F238E27FC236}">
                      <a16:creationId xmlns:a16="http://schemas.microsoft.com/office/drawing/2014/main" id="{FC9BED2A-6548-BD48-E4A6-29BC40F14B94}"/>
                    </a:ext>
                  </a:extLst>
                </p:cNvPr>
                <p:cNvPicPr/>
                <p:nvPr/>
              </p:nvPicPr>
              <p:blipFill>
                <a:blip r:embed="rId21"/>
                <a:stretch>
                  <a:fillRect/>
                </a:stretch>
              </p:blipFill>
              <p:spPr>
                <a:xfrm>
                  <a:off x="5543680" y="534058"/>
                  <a:ext cx="20808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דיו 12">
                  <a:extLst>
                    <a:ext uri="{FF2B5EF4-FFF2-40B4-BE49-F238E27FC236}">
                      <a16:creationId xmlns:a16="http://schemas.microsoft.com/office/drawing/2014/main" id="{30CF5586-46AD-36E2-ECAE-B73F6ACE6D1C}"/>
                    </a:ext>
                  </a:extLst>
                </p14:cNvPr>
                <p14:cNvContentPartPr/>
                <p14:nvPr/>
              </p14:nvContentPartPr>
              <p14:xfrm>
                <a:off x="5881360" y="567178"/>
                <a:ext cx="267120" cy="308880"/>
              </p14:xfrm>
            </p:contentPart>
          </mc:Choice>
          <mc:Fallback xmlns="">
            <p:pic>
              <p:nvPicPr>
                <p:cNvPr id="13" name="דיו 12">
                  <a:extLst>
                    <a:ext uri="{FF2B5EF4-FFF2-40B4-BE49-F238E27FC236}">
                      <a16:creationId xmlns:a16="http://schemas.microsoft.com/office/drawing/2014/main" id="{30CF5586-46AD-36E2-ECAE-B73F6ACE6D1C}"/>
                    </a:ext>
                  </a:extLst>
                </p:cNvPr>
                <p:cNvPicPr/>
                <p:nvPr/>
              </p:nvPicPr>
              <p:blipFill>
                <a:blip r:embed="rId23"/>
                <a:stretch>
                  <a:fillRect/>
                </a:stretch>
              </p:blipFill>
              <p:spPr>
                <a:xfrm>
                  <a:off x="5872720" y="558178"/>
                  <a:ext cx="28476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דיו 13">
                  <a:extLst>
                    <a:ext uri="{FF2B5EF4-FFF2-40B4-BE49-F238E27FC236}">
                      <a16:creationId xmlns:a16="http://schemas.microsoft.com/office/drawing/2014/main" id="{5F888304-0F21-CF5A-7D68-963D04B72510}"/>
                    </a:ext>
                  </a:extLst>
                </p14:cNvPr>
                <p14:cNvContentPartPr/>
                <p14:nvPr/>
              </p14:nvContentPartPr>
              <p14:xfrm>
                <a:off x="6248920" y="617938"/>
                <a:ext cx="231120" cy="295920"/>
              </p14:xfrm>
            </p:contentPart>
          </mc:Choice>
          <mc:Fallback xmlns="">
            <p:pic>
              <p:nvPicPr>
                <p:cNvPr id="14" name="דיו 13">
                  <a:extLst>
                    <a:ext uri="{FF2B5EF4-FFF2-40B4-BE49-F238E27FC236}">
                      <a16:creationId xmlns:a16="http://schemas.microsoft.com/office/drawing/2014/main" id="{5F888304-0F21-CF5A-7D68-963D04B72510}"/>
                    </a:ext>
                  </a:extLst>
                </p:cNvPr>
                <p:cNvPicPr/>
                <p:nvPr/>
              </p:nvPicPr>
              <p:blipFill>
                <a:blip r:embed="rId25"/>
                <a:stretch>
                  <a:fillRect/>
                </a:stretch>
              </p:blipFill>
              <p:spPr>
                <a:xfrm>
                  <a:off x="6239920" y="609298"/>
                  <a:ext cx="24876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דיו 14">
                  <a:extLst>
                    <a:ext uri="{FF2B5EF4-FFF2-40B4-BE49-F238E27FC236}">
                      <a16:creationId xmlns:a16="http://schemas.microsoft.com/office/drawing/2014/main" id="{62081373-9FFE-DEA3-8409-53754B323D52}"/>
                    </a:ext>
                  </a:extLst>
                </p14:cNvPr>
                <p14:cNvContentPartPr/>
                <p14:nvPr/>
              </p14:nvContentPartPr>
              <p14:xfrm>
                <a:off x="7148200" y="446218"/>
                <a:ext cx="190800" cy="424800"/>
              </p14:xfrm>
            </p:contentPart>
          </mc:Choice>
          <mc:Fallback xmlns="">
            <p:pic>
              <p:nvPicPr>
                <p:cNvPr id="15" name="דיו 14">
                  <a:extLst>
                    <a:ext uri="{FF2B5EF4-FFF2-40B4-BE49-F238E27FC236}">
                      <a16:creationId xmlns:a16="http://schemas.microsoft.com/office/drawing/2014/main" id="{62081373-9FFE-DEA3-8409-53754B323D52}"/>
                    </a:ext>
                  </a:extLst>
                </p:cNvPr>
                <p:cNvPicPr/>
                <p:nvPr/>
              </p:nvPicPr>
              <p:blipFill>
                <a:blip r:embed="rId27"/>
                <a:stretch>
                  <a:fillRect/>
                </a:stretch>
              </p:blipFill>
              <p:spPr>
                <a:xfrm>
                  <a:off x="7139560" y="437578"/>
                  <a:ext cx="208440" cy="442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6" name="דיו 15">
                  <a:extLst>
                    <a:ext uri="{FF2B5EF4-FFF2-40B4-BE49-F238E27FC236}">
                      <a16:creationId xmlns:a16="http://schemas.microsoft.com/office/drawing/2014/main" id="{84E20885-9219-CBA4-0A7A-51CB7A05503C}"/>
                    </a:ext>
                  </a:extLst>
                </p14:cNvPr>
                <p14:cNvContentPartPr/>
                <p14:nvPr/>
              </p14:nvContentPartPr>
              <p14:xfrm>
                <a:off x="7091320" y="624778"/>
                <a:ext cx="295560" cy="46440"/>
              </p14:xfrm>
            </p:contentPart>
          </mc:Choice>
          <mc:Fallback xmlns="">
            <p:pic>
              <p:nvPicPr>
                <p:cNvPr id="16" name="דיו 15">
                  <a:extLst>
                    <a:ext uri="{FF2B5EF4-FFF2-40B4-BE49-F238E27FC236}">
                      <a16:creationId xmlns:a16="http://schemas.microsoft.com/office/drawing/2014/main" id="{84E20885-9219-CBA4-0A7A-51CB7A05503C}"/>
                    </a:ext>
                  </a:extLst>
                </p:cNvPr>
                <p:cNvPicPr/>
                <p:nvPr/>
              </p:nvPicPr>
              <p:blipFill>
                <a:blip r:embed="rId29"/>
                <a:stretch>
                  <a:fillRect/>
                </a:stretch>
              </p:blipFill>
              <p:spPr>
                <a:xfrm>
                  <a:off x="7082320" y="616138"/>
                  <a:ext cx="31320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 name="דיו 16">
                  <a:extLst>
                    <a:ext uri="{FF2B5EF4-FFF2-40B4-BE49-F238E27FC236}">
                      <a16:creationId xmlns:a16="http://schemas.microsoft.com/office/drawing/2014/main" id="{5A5C77A4-1FA9-745D-A88D-A0556C2A3E18}"/>
                    </a:ext>
                  </a:extLst>
                </p14:cNvPr>
                <p14:cNvContentPartPr/>
                <p14:nvPr/>
              </p14:nvContentPartPr>
              <p14:xfrm>
                <a:off x="7416760" y="571138"/>
                <a:ext cx="238320" cy="487080"/>
              </p14:xfrm>
            </p:contentPart>
          </mc:Choice>
          <mc:Fallback xmlns="">
            <p:pic>
              <p:nvPicPr>
                <p:cNvPr id="17" name="דיו 16">
                  <a:extLst>
                    <a:ext uri="{FF2B5EF4-FFF2-40B4-BE49-F238E27FC236}">
                      <a16:creationId xmlns:a16="http://schemas.microsoft.com/office/drawing/2014/main" id="{5A5C77A4-1FA9-745D-A88D-A0556C2A3E18}"/>
                    </a:ext>
                  </a:extLst>
                </p:cNvPr>
                <p:cNvPicPr/>
                <p:nvPr/>
              </p:nvPicPr>
              <p:blipFill>
                <a:blip r:embed="rId31"/>
                <a:stretch>
                  <a:fillRect/>
                </a:stretch>
              </p:blipFill>
              <p:spPr>
                <a:xfrm>
                  <a:off x="7407760" y="562498"/>
                  <a:ext cx="255960" cy="504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 name="דיו 17">
                  <a:extLst>
                    <a:ext uri="{FF2B5EF4-FFF2-40B4-BE49-F238E27FC236}">
                      <a16:creationId xmlns:a16="http://schemas.microsoft.com/office/drawing/2014/main" id="{6947FAB7-8B73-EDB0-3BB9-D7CD90D0A297}"/>
                    </a:ext>
                  </a:extLst>
                </p14:cNvPr>
                <p14:cNvContentPartPr/>
                <p14:nvPr/>
              </p14:nvContentPartPr>
              <p14:xfrm>
                <a:off x="7756240" y="547738"/>
                <a:ext cx="249840" cy="543240"/>
              </p14:xfrm>
            </p:contentPart>
          </mc:Choice>
          <mc:Fallback xmlns="">
            <p:pic>
              <p:nvPicPr>
                <p:cNvPr id="18" name="דיו 17">
                  <a:extLst>
                    <a:ext uri="{FF2B5EF4-FFF2-40B4-BE49-F238E27FC236}">
                      <a16:creationId xmlns:a16="http://schemas.microsoft.com/office/drawing/2014/main" id="{6947FAB7-8B73-EDB0-3BB9-D7CD90D0A297}"/>
                    </a:ext>
                  </a:extLst>
                </p:cNvPr>
                <p:cNvPicPr/>
                <p:nvPr/>
              </p:nvPicPr>
              <p:blipFill>
                <a:blip r:embed="rId33"/>
                <a:stretch>
                  <a:fillRect/>
                </a:stretch>
              </p:blipFill>
              <p:spPr>
                <a:xfrm>
                  <a:off x="7747600" y="539098"/>
                  <a:ext cx="267480" cy="5608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9" name="דיו 18">
                  <a:extLst>
                    <a:ext uri="{FF2B5EF4-FFF2-40B4-BE49-F238E27FC236}">
                      <a16:creationId xmlns:a16="http://schemas.microsoft.com/office/drawing/2014/main" id="{37C30EC3-681E-FAEC-89B9-DA1C38509366}"/>
                    </a:ext>
                  </a:extLst>
                </p14:cNvPr>
                <p14:cNvContentPartPr/>
                <p14:nvPr/>
              </p14:nvContentPartPr>
              <p14:xfrm>
                <a:off x="8160520" y="583018"/>
                <a:ext cx="294840" cy="299160"/>
              </p14:xfrm>
            </p:contentPart>
          </mc:Choice>
          <mc:Fallback xmlns="">
            <p:pic>
              <p:nvPicPr>
                <p:cNvPr id="19" name="דיו 18">
                  <a:extLst>
                    <a:ext uri="{FF2B5EF4-FFF2-40B4-BE49-F238E27FC236}">
                      <a16:creationId xmlns:a16="http://schemas.microsoft.com/office/drawing/2014/main" id="{37C30EC3-681E-FAEC-89B9-DA1C38509366}"/>
                    </a:ext>
                  </a:extLst>
                </p:cNvPr>
                <p:cNvPicPr/>
                <p:nvPr/>
              </p:nvPicPr>
              <p:blipFill>
                <a:blip r:embed="rId35"/>
                <a:stretch>
                  <a:fillRect/>
                </a:stretch>
              </p:blipFill>
              <p:spPr>
                <a:xfrm>
                  <a:off x="8151880" y="574378"/>
                  <a:ext cx="31248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0" name="דיו 19">
                  <a:extLst>
                    <a:ext uri="{FF2B5EF4-FFF2-40B4-BE49-F238E27FC236}">
                      <a16:creationId xmlns:a16="http://schemas.microsoft.com/office/drawing/2014/main" id="{F2256FEB-CA7C-4ADD-12EB-E6619B4EE0FB}"/>
                    </a:ext>
                  </a:extLst>
                </p14:cNvPr>
                <p14:cNvContentPartPr/>
                <p14:nvPr/>
              </p14:nvContentPartPr>
              <p14:xfrm>
                <a:off x="8721040" y="684538"/>
                <a:ext cx="178920" cy="20160"/>
              </p14:xfrm>
            </p:contentPart>
          </mc:Choice>
          <mc:Fallback xmlns="">
            <p:pic>
              <p:nvPicPr>
                <p:cNvPr id="20" name="דיו 19">
                  <a:extLst>
                    <a:ext uri="{FF2B5EF4-FFF2-40B4-BE49-F238E27FC236}">
                      <a16:creationId xmlns:a16="http://schemas.microsoft.com/office/drawing/2014/main" id="{F2256FEB-CA7C-4ADD-12EB-E6619B4EE0FB}"/>
                    </a:ext>
                  </a:extLst>
                </p:cNvPr>
                <p:cNvPicPr/>
                <p:nvPr/>
              </p:nvPicPr>
              <p:blipFill>
                <a:blip r:embed="rId37"/>
                <a:stretch>
                  <a:fillRect/>
                </a:stretch>
              </p:blipFill>
              <p:spPr>
                <a:xfrm>
                  <a:off x="8712040" y="675898"/>
                  <a:ext cx="19656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 name="דיו 23">
                  <a:extLst>
                    <a:ext uri="{FF2B5EF4-FFF2-40B4-BE49-F238E27FC236}">
                      <a16:creationId xmlns:a16="http://schemas.microsoft.com/office/drawing/2014/main" id="{5DCD43D3-F885-B68C-4B9F-2951D45427AA}"/>
                    </a:ext>
                  </a:extLst>
                </p14:cNvPr>
                <p14:cNvContentPartPr/>
                <p14:nvPr/>
              </p14:nvContentPartPr>
              <p14:xfrm>
                <a:off x="9299560" y="509218"/>
                <a:ext cx="240840" cy="379440"/>
              </p14:xfrm>
            </p:contentPart>
          </mc:Choice>
          <mc:Fallback xmlns="">
            <p:pic>
              <p:nvPicPr>
                <p:cNvPr id="24" name="דיו 23">
                  <a:extLst>
                    <a:ext uri="{FF2B5EF4-FFF2-40B4-BE49-F238E27FC236}">
                      <a16:creationId xmlns:a16="http://schemas.microsoft.com/office/drawing/2014/main" id="{5DCD43D3-F885-B68C-4B9F-2951D45427AA}"/>
                    </a:ext>
                  </a:extLst>
                </p:cNvPr>
                <p:cNvPicPr/>
                <p:nvPr/>
              </p:nvPicPr>
              <p:blipFill>
                <a:blip r:embed="rId39"/>
                <a:stretch>
                  <a:fillRect/>
                </a:stretch>
              </p:blipFill>
              <p:spPr>
                <a:xfrm>
                  <a:off x="9290920" y="500578"/>
                  <a:ext cx="258480" cy="397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דיו 40">
                  <a:extLst>
                    <a:ext uri="{FF2B5EF4-FFF2-40B4-BE49-F238E27FC236}">
                      <a16:creationId xmlns:a16="http://schemas.microsoft.com/office/drawing/2014/main" id="{23209E16-9A32-80DC-D155-A4AC75D82739}"/>
                    </a:ext>
                  </a:extLst>
                </p14:cNvPr>
                <p14:cNvContentPartPr/>
                <p14:nvPr/>
              </p14:nvContentPartPr>
              <p14:xfrm>
                <a:off x="1608160" y="1736818"/>
                <a:ext cx="48240" cy="786600"/>
              </p14:xfrm>
            </p:contentPart>
          </mc:Choice>
          <mc:Fallback xmlns="">
            <p:pic>
              <p:nvPicPr>
                <p:cNvPr id="41" name="דיו 40">
                  <a:extLst>
                    <a:ext uri="{FF2B5EF4-FFF2-40B4-BE49-F238E27FC236}">
                      <a16:creationId xmlns:a16="http://schemas.microsoft.com/office/drawing/2014/main" id="{23209E16-9A32-80DC-D155-A4AC75D82739}"/>
                    </a:ext>
                  </a:extLst>
                </p:cNvPr>
                <p:cNvPicPr/>
                <p:nvPr/>
              </p:nvPicPr>
              <p:blipFill>
                <a:blip r:embed="rId41"/>
                <a:stretch>
                  <a:fillRect/>
                </a:stretch>
              </p:blipFill>
              <p:spPr>
                <a:xfrm>
                  <a:off x="1599160" y="1727818"/>
                  <a:ext cx="65880" cy="8042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2" name="דיו 41">
                  <a:extLst>
                    <a:ext uri="{FF2B5EF4-FFF2-40B4-BE49-F238E27FC236}">
                      <a16:creationId xmlns:a16="http://schemas.microsoft.com/office/drawing/2014/main" id="{5D92975F-8924-C34C-81AD-EB7B9D12DB7A}"/>
                    </a:ext>
                  </a:extLst>
                </p14:cNvPr>
                <p14:cNvContentPartPr/>
                <p14:nvPr/>
              </p14:nvContentPartPr>
              <p14:xfrm>
                <a:off x="1585840" y="1688218"/>
                <a:ext cx="5070600" cy="904680"/>
              </p14:xfrm>
            </p:contentPart>
          </mc:Choice>
          <mc:Fallback xmlns="">
            <p:pic>
              <p:nvPicPr>
                <p:cNvPr id="42" name="דיו 41">
                  <a:extLst>
                    <a:ext uri="{FF2B5EF4-FFF2-40B4-BE49-F238E27FC236}">
                      <a16:creationId xmlns:a16="http://schemas.microsoft.com/office/drawing/2014/main" id="{5D92975F-8924-C34C-81AD-EB7B9D12DB7A}"/>
                    </a:ext>
                  </a:extLst>
                </p:cNvPr>
                <p:cNvPicPr/>
                <p:nvPr/>
              </p:nvPicPr>
              <p:blipFill>
                <a:blip r:embed="rId43"/>
                <a:stretch>
                  <a:fillRect/>
                </a:stretch>
              </p:blipFill>
              <p:spPr>
                <a:xfrm>
                  <a:off x="1577200" y="1679578"/>
                  <a:ext cx="5088240" cy="9223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3" name="דיו 42">
                  <a:extLst>
                    <a:ext uri="{FF2B5EF4-FFF2-40B4-BE49-F238E27FC236}">
                      <a16:creationId xmlns:a16="http://schemas.microsoft.com/office/drawing/2014/main" id="{3C01B40A-346F-F47C-E411-59D9E157B525}"/>
                    </a:ext>
                  </a:extLst>
                </p14:cNvPr>
                <p14:cNvContentPartPr/>
                <p14:nvPr/>
              </p14:nvContentPartPr>
              <p14:xfrm>
                <a:off x="2795800" y="1787938"/>
                <a:ext cx="104040" cy="714240"/>
              </p14:xfrm>
            </p:contentPart>
          </mc:Choice>
          <mc:Fallback xmlns="">
            <p:pic>
              <p:nvPicPr>
                <p:cNvPr id="43" name="דיו 42">
                  <a:extLst>
                    <a:ext uri="{FF2B5EF4-FFF2-40B4-BE49-F238E27FC236}">
                      <a16:creationId xmlns:a16="http://schemas.microsoft.com/office/drawing/2014/main" id="{3C01B40A-346F-F47C-E411-59D9E157B525}"/>
                    </a:ext>
                  </a:extLst>
                </p:cNvPr>
                <p:cNvPicPr/>
                <p:nvPr/>
              </p:nvPicPr>
              <p:blipFill>
                <a:blip r:embed="rId45"/>
                <a:stretch>
                  <a:fillRect/>
                </a:stretch>
              </p:blipFill>
              <p:spPr>
                <a:xfrm>
                  <a:off x="2786800" y="1779298"/>
                  <a:ext cx="121680" cy="7318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9" name="דיו 58">
                  <a:extLst>
                    <a:ext uri="{FF2B5EF4-FFF2-40B4-BE49-F238E27FC236}">
                      <a16:creationId xmlns:a16="http://schemas.microsoft.com/office/drawing/2014/main" id="{DFD59287-012C-5D90-8B5C-8B0555A7DC93}"/>
                    </a:ext>
                  </a:extLst>
                </p14:cNvPr>
                <p14:cNvContentPartPr/>
                <p14:nvPr/>
              </p14:nvContentPartPr>
              <p14:xfrm>
                <a:off x="4669240" y="1909978"/>
                <a:ext cx="22320" cy="614520"/>
              </p14:xfrm>
            </p:contentPart>
          </mc:Choice>
          <mc:Fallback xmlns="">
            <p:pic>
              <p:nvPicPr>
                <p:cNvPr id="59" name="דיו 58">
                  <a:extLst>
                    <a:ext uri="{FF2B5EF4-FFF2-40B4-BE49-F238E27FC236}">
                      <a16:creationId xmlns:a16="http://schemas.microsoft.com/office/drawing/2014/main" id="{DFD59287-012C-5D90-8B5C-8B0555A7DC93}"/>
                    </a:ext>
                  </a:extLst>
                </p:cNvPr>
                <p:cNvPicPr/>
                <p:nvPr/>
              </p:nvPicPr>
              <p:blipFill>
                <a:blip r:embed="rId47"/>
                <a:stretch>
                  <a:fillRect/>
                </a:stretch>
              </p:blipFill>
              <p:spPr>
                <a:xfrm>
                  <a:off x="4660600" y="1900978"/>
                  <a:ext cx="39960" cy="6321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0" name="דיו 59">
                  <a:extLst>
                    <a:ext uri="{FF2B5EF4-FFF2-40B4-BE49-F238E27FC236}">
                      <a16:creationId xmlns:a16="http://schemas.microsoft.com/office/drawing/2014/main" id="{9E0F824F-71A2-220B-F408-29CABB529911}"/>
                    </a:ext>
                  </a:extLst>
                </p14:cNvPr>
                <p14:cNvContentPartPr/>
                <p14:nvPr/>
              </p14:nvContentPartPr>
              <p14:xfrm>
                <a:off x="6712240" y="2175658"/>
                <a:ext cx="228960" cy="271080"/>
              </p14:xfrm>
            </p:contentPart>
          </mc:Choice>
          <mc:Fallback xmlns="">
            <p:pic>
              <p:nvPicPr>
                <p:cNvPr id="60" name="דיו 59">
                  <a:extLst>
                    <a:ext uri="{FF2B5EF4-FFF2-40B4-BE49-F238E27FC236}">
                      <a16:creationId xmlns:a16="http://schemas.microsoft.com/office/drawing/2014/main" id="{9E0F824F-71A2-220B-F408-29CABB529911}"/>
                    </a:ext>
                  </a:extLst>
                </p:cNvPr>
                <p:cNvPicPr/>
                <p:nvPr/>
              </p:nvPicPr>
              <p:blipFill>
                <a:blip r:embed="rId49"/>
                <a:stretch>
                  <a:fillRect/>
                </a:stretch>
              </p:blipFill>
              <p:spPr>
                <a:xfrm>
                  <a:off x="6703240" y="2166658"/>
                  <a:ext cx="24660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1" name="דיו 60">
                  <a:extLst>
                    <a:ext uri="{FF2B5EF4-FFF2-40B4-BE49-F238E27FC236}">
                      <a16:creationId xmlns:a16="http://schemas.microsoft.com/office/drawing/2014/main" id="{EA0E619C-9BBE-FD5D-0612-C8F91730F911}"/>
                    </a:ext>
                  </a:extLst>
                </p14:cNvPr>
                <p14:cNvContentPartPr/>
                <p14:nvPr/>
              </p14:nvContentPartPr>
              <p14:xfrm>
                <a:off x="7006000" y="2176378"/>
                <a:ext cx="145080" cy="158040"/>
              </p14:xfrm>
            </p:contentPart>
          </mc:Choice>
          <mc:Fallback xmlns="">
            <p:pic>
              <p:nvPicPr>
                <p:cNvPr id="61" name="דיו 60">
                  <a:extLst>
                    <a:ext uri="{FF2B5EF4-FFF2-40B4-BE49-F238E27FC236}">
                      <a16:creationId xmlns:a16="http://schemas.microsoft.com/office/drawing/2014/main" id="{EA0E619C-9BBE-FD5D-0612-C8F91730F911}"/>
                    </a:ext>
                  </a:extLst>
                </p:cNvPr>
                <p:cNvPicPr/>
                <p:nvPr/>
              </p:nvPicPr>
              <p:blipFill>
                <a:blip r:embed="rId51"/>
                <a:stretch>
                  <a:fillRect/>
                </a:stretch>
              </p:blipFill>
              <p:spPr>
                <a:xfrm>
                  <a:off x="6997360" y="2167738"/>
                  <a:ext cx="16272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2" name="דיו 61">
                  <a:extLst>
                    <a:ext uri="{FF2B5EF4-FFF2-40B4-BE49-F238E27FC236}">
                      <a16:creationId xmlns:a16="http://schemas.microsoft.com/office/drawing/2014/main" id="{42606353-D416-BC22-0413-9A4013A31658}"/>
                    </a:ext>
                  </a:extLst>
                </p14:cNvPr>
                <p14:cNvContentPartPr/>
                <p14:nvPr/>
              </p14:nvContentPartPr>
              <p14:xfrm>
                <a:off x="7290760" y="2170258"/>
                <a:ext cx="93600" cy="171360"/>
              </p14:xfrm>
            </p:contentPart>
          </mc:Choice>
          <mc:Fallback xmlns="">
            <p:pic>
              <p:nvPicPr>
                <p:cNvPr id="62" name="דיו 61">
                  <a:extLst>
                    <a:ext uri="{FF2B5EF4-FFF2-40B4-BE49-F238E27FC236}">
                      <a16:creationId xmlns:a16="http://schemas.microsoft.com/office/drawing/2014/main" id="{42606353-D416-BC22-0413-9A4013A31658}"/>
                    </a:ext>
                  </a:extLst>
                </p:cNvPr>
                <p:cNvPicPr/>
                <p:nvPr/>
              </p:nvPicPr>
              <p:blipFill>
                <a:blip r:embed="rId53"/>
                <a:stretch>
                  <a:fillRect/>
                </a:stretch>
              </p:blipFill>
              <p:spPr>
                <a:xfrm>
                  <a:off x="7281760" y="2161618"/>
                  <a:ext cx="11124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3" name="דיו 62">
                  <a:extLst>
                    <a:ext uri="{FF2B5EF4-FFF2-40B4-BE49-F238E27FC236}">
                      <a16:creationId xmlns:a16="http://schemas.microsoft.com/office/drawing/2014/main" id="{C9EB5FD9-F3DB-D967-F898-FA0415FC11FB}"/>
                    </a:ext>
                  </a:extLst>
                </p14:cNvPr>
                <p14:cNvContentPartPr/>
                <p14:nvPr/>
              </p14:nvContentPartPr>
              <p14:xfrm>
                <a:off x="7197520" y="2155498"/>
                <a:ext cx="197640" cy="241920"/>
              </p14:xfrm>
            </p:contentPart>
          </mc:Choice>
          <mc:Fallback xmlns="">
            <p:pic>
              <p:nvPicPr>
                <p:cNvPr id="63" name="דיו 62">
                  <a:extLst>
                    <a:ext uri="{FF2B5EF4-FFF2-40B4-BE49-F238E27FC236}">
                      <a16:creationId xmlns:a16="http://schemas.microsoft.com/office/drawing/2014/main" id="{C9EB5FD9-F3DB-D967-F898-FA0415FC11FB}"/>
                    </a:ext>
                  </a:extLst>
                </p:cNvPr>
                <p:cNvPicPr/>
                <p:nvPr/>
              </p:nvPicPr>
              <p:blipFill>
                <a:blip r:embed="rId55"/>
                <a:stretch>
                  <a:fillRect/>
                </a:stretch>
              </p:blipFill>
              <p:spPr>
                <a:xfrm>
                  <a:off x="7188520" y="2146858"/>
                  <a:ext cx="21528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4" name="דיו 63">
                  <a:extLst>
                    <a:ext uri="{FF2B5EF4-FFF2-40B4-BE49-F238E27FC236}">
                      <a16:creationId xmlns:a16="http://schemas.microsoft.com/office/drawing/2014/main" id="{1BD55FD7-9976-7437-F849-BD05844816B5}"/>
                    </a:ext>
                  </a:extLst>
                </p14:cNvPr>
                <p14:cNvContentPartPr/>
                <p14:nvPr/>
              </p14:nvContentPartPr>
              <p14:xfrm>
                <a:off x="2686000" y="1358458"/>
                <a:ext cx="253440" cy="238320"/>
              </p14:xfrm>
            </p:contentPart>
          </mc:Choice>
          <mc:Fallback xmlns="">
            <p:pic>
              <p:nvPicPr>
                <p:cNvPr id="64" name="דיו 63">
                  <a:extLst>
                    <a:ext uri="{FF2B5EF4-FFF2-40B4-BE49-F238E27FC236}">
                      <a16:creationId xmlns:a16="http://schemas.microsoft.com/office/drawing/2014/main" id="{1BD55FD7-9976-7437-F849-BD05844816B5}"/>
                    </a:ext>
                  </a:extLst>
                </p:cNvPr>
                <p:cNvPicPr/>
                <p:nvPr/>
              </p:nvPicPr>
              <p:blipFill>
                <a:blip r:embed="rId57"/>
                <a:stretch>
                  <a:fillRect/>
                </a:stretch>
              </p:blipFill>
              <p:spPr>
                <a:xfrm>
                  <a:off x="2677360" y="1349818"/>
                  <a:ext cx="27108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5" name="דיו 64">
                  <a:extLst>
                    <a:ext uri="{FF2B5EF4-FFF2-40B4-BE49-F238E27FC236}">
                      <a16:creationId xmlns:a16="http://schemas.microsoft.com/office/drawing/2014/main" id="{A0111F78-50B5-C5E0-8AFC-BE704878AFC9}"/>
                    </a:ext>
                  </a:extLst>
                </p14:cNvPr>
                <p14:cNvContentPartPr/>
                <p14:nvPr/>
              </p14:nvContentPartPr>
              <p14:xfrm>
                <a:off x="2853040" y="1413178"/>
                <a:ext cx="137880" cy="215280"/>
              </p14:xfrm>
            </p:contentPart>
          </mc:Choice>
          <mc:Fallback xmlns="">
            <p:pic>
              <p:nvPicPr>
                <p:cNvPr id="65" name="דיו 64">
                  <a:extLst>
                    <a:ext uri="{FF2B5EF4-FFF2-40B4-BE49-F238E27FC236}">
                      <a16:creationId xmlns:a16="http://schemas.microsoft.com/office/drawing/2014/main" id="{A0111F78-50B5-C5E0-8AFC-BE704878AFC9}"/>
                    </a:ext>
                  </a:extLst>
                </p:cNvPr>
                <p:cNvPicPr/>
                <p:nvPr/>
              </p:nvPicPr>
              <p:blipFill>
                <a:blip r:embed="rId59"/>
                <a:stretch>
                  <a:fillRect/>
                </a:stretch>
              </p:blipFill>
              <p:spPr>
                <a:xfrm>
                  <a:off x="2844040" y="1404538"/>
                  <a:ext cx="15552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6" name="דיו 65">
                  <a:extLst>
                    <a:ext uri="{FF2B5EF4-FFF2-40B4-BE49-F238E27FC236}">
                      <a16:creationId xmlns:a16="http://schemas.microsoft.com/office/drawing/2014/main" id="{7E878638-6893-1045-177F-6E751A648A74}"/>
                    </a:ext>
                  </a:extLst>
                </p14:cNvPr>
                <p14:cNvContentPartPr/>
                <p14:nvPr/>
              </p14:nvContentPartPr>
              <p14:xfrm>
                <a:off x="3175960" y="1361698"/>
                <a:ext cx="161280" cy="342000"/>
              </p14:xfrm>
            </p:contentPart>
          </mc:Choice>
          <mc:Fallback xmlns="">
            <p:pic>
              <p:nvPicPr>
                <p:cNvPr id="66" name="דיו 65">
                  <a:extLst>
                    <a:ext uri="{FF2B5EF4-FFF2-40B4-BE49-F238E27FC236}">
                      <a16:creationId xmlns:a16="http://schemas.microsoft.com/office/drawing/2014/main" id="{7E878638-6893-1045-177F-6E751A648A74}"/>
                    </a:ext>
                  </a:extLst>
                </p:cNvPr>
                <p:cNvPicPr/>
                <p:nvPr/>
              </p:nvPicPr>
              <p:blipFill>
                <a:blip r:embed="rId61"/>
                <a:stretch>
                  <a:fillRect/>
                </a:stretch>
              </p:blipFill>
              <p:spPr>
                <a:xfrm>
                  <a:off x="3167320" y="1353058"/>
                  <a:ext cx="17892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7" name="דיו 66">
                  <a:extLst>
                    <a:ext uri="{FF2B5EF4-FFF2-40B4-BE49-F238E27FC236}">
                      <a16:creationId xmlns:a16="http://schemas.microsoft.com/office/drawing/2014/main" id="{E39E4137-09AA-3BB2-4F37-B0E8405566DA}"/>
                    </a:ext>
                  </a:extLst>
                </p14:cNvPr>
                <p14:cNvContentPartPr/>
                <p14:nvPr/>
              </p14:nvContentPartPr>
              <p14:xfrm>
                <a:off x="3121240" y="1350178"/>
                <a:ext cx="279360" cy="245160"/>
              </p14:xfrm>
            </p:contentPart>
          </mc:Choice>
          <mc:Fallback xmlns="">
            <p:pic>
              <p:nvPicPr>
                <p:cNvPr id="67" name="דיו 66">
                  <a:extLst>
                    <a:ext uri="{FF2B5EF4-FFF2-40B4-BE49-F238E27FC236}">
                      <a16:creationId xmlns:a16="http://schemas.microsoft.com/office/drawing/2014/main" id="{E39E4137-09AA-3BB2-4F37-B0E8405566DA}"/>
                    </a:ext>
                  </a:extLst>
                </p:cNvPr>
                <p:cNvPicPr/>
                <p:nvPr/>
              </p:nvPicPr>
              <p:blipFill>
                <a:blip r:embed="rId63"/>
                <a:stretch>
                  <a:fillRect/>
                </a:stretch>
              </p:blipFill>
              <p:spPr>
                <a:xfrm>
                  <a:off x="3112240" y="1341538"/>
                  <a:ext cx="29700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8" name="דיו 67">
                  <a:extLst>
                    <a:ext uri="{FF2B5EF4-FFF2-40B4-BE49-F238E27FC236}">
                      <a16:creationId xmlns:a16="http://schemas.microsoft.com/office/drawing/2014/main" id="{E4A9B7C1-F3D6-5FEB-248C-D17BF887ECDA}"/>
                    </a:ext>
                  </a:extLst>
                </p14:cNvPr>
                <p14:cNvContentPartPr/>
                <p14:nvPr/>
              </p14:nvContentPartPr>
              <p14:xfrm>
                <a:off x="3465400" y="1442698"/>
                <a:ext cx="224280" cy="204840"/>
              </p14:xfrm>
            </p:contentPart>
          </mc:Choice>
          <mc:Fallback xmlns="">
            <p:pic>
              <p:nvPicPr>
                <p:cNvPr id="68" name="דיו 67">
                  <a:extLst>
                    <a:ext uri="{FF2B5EF4-FFF2-40B4-BE49-F238E27FC236}">
                      <a16:creationId xmlns:a16="http://schemas.microsoft.com/office/drawing/2014/main" id="{E4A9B7C1-F3D6-5FEB-248C-D17BF887ECDA}"/>
                    </a:ext>
                  </a:extLst>
                </p:cNvPr>
                <p:cNvPicPr/>
                <p:nvPr/>
              </p:nvPicPr>
              <p:blipFill>
                <a:blip r:embed="rId65"/>
                <a:stretch>
                  <a:fillRect/>
                </a:stretch>
              </p:blipFill>
              <p:spPr>
                <a:xfrm>
                  <a:off x="3456400" y="1434058"/>
                  <a:ext cx="24192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9" name="דיו 68">
                  <a:extLst>
                    <a:ext uri="{FF2B5EF4-FFF2-40B4-BE49-F238E27FC236}">
                      <a16:creationId xmlns:a16="http://schemas.microsoft.com/office/drawing/2014/main" id="{9CD616DC-0932-D6AA-5CCA-532781892FB2}"/>
                    </a:ext>
                  </a:extLst>
                </p14:cNvPr>
                <p14:cNvContentPartPr/>
                <p14:nvPr/>
              </p14:nvContentPartPr>
              <p14:xfrm>
                <a:off x="3673480" y="1418218"/>
                <a:ext cx="178200" cy="204840"/>
              </p14:xfrm>
            </p:contentPart>
          </mc:Choice>
          <mc:Fallback xmlns="">
            <p:pic>
              <p:nvPicPr>
                <p:cNvPr id="69" name="דיו 68">
                  <a:extLst>
                    <a:ext uri="{FF2B5EF4-FFF2-40B4-BE49-F238E27FC236}">
                      <a16:creationId xmlns:a16="http://schemas.microsoft.com/office/drawing/2014/main" id="{9CD616DC-0932-D6AA-5CCA-532781892FB2}"/>
                    </a:ext>
                  </a:extLst>
                </p:cNvPr>
                <p:cNvPicPr/>
                <p:nvPr/>
              </p:nvPicPr>
              <p:blipFill>
                <a:blip r:embed="rId67"/>
                <a:stretch>
                  <a:fillRect/>
                </a:stretch>
              </p:blipFill>
              <p:spPr>
                <a:xfrm>
                  <a:off x="3664840" y="1409218"/>
                  <a:ext cx="19584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70" name="דיו 69">
                  <a:extLst>
                    <a:ext uri="{FF2B5EF4-FFF2-40B4-BE49-F238E27FC236}">
                      <a16:creationId xmlns:a16="http://schemas.microsoft.com/office/drawing/2014/main" id="{0041586C-CE86-AA50-1814-8DB0299F3607}"/>
                    </a:ext>
                  </a:extLst>
                </p14:cNvPr>
                <p14:cNvContentPartPr/>
                <p14:nvPr/>
              </p14:nvContentPartPr>
              <p14:xfrm>
                <a:off x="3968320" y="1332538"/>
                <a:ext cx="100800" cy="352080"/>
              </p14:xfrm>
            </p:contentPart>
          </mc:Choice>
          <mc:Fallback xmlns="">
            <p:pic>
              <p:nvPicPr>
                <p:cNvPr id="70" name="דיו 69">
                  <a:extLst>
                    <a:ext uri="{FF2B5EF4-FFF2-40B4-BE49-F238E27FC236}">
                      <a16:creationId xmlns:a16="http://schemas.microsoft.com/office/drawing/2014/main" id="{0041586C-CE86-AA50-1814-8DB0299F3607}"/>
                    </a:ext>
                  </a:extLst>
                </p:cNvPr>
                <p:cNvPicPr/>
                <p:nvPr/>
              </p:nvPicPr>
              <p:blipFill>
                <a:blip r:embed="rId69"/>
                <a:stretch>
                  <a:fillRect/>
                </a:stretch>
              </p:blipFill>
              <p:spPr>
                <a:xfrm>
                  <a:off x="3959320" y="1323538"/>
                  <a:ext cx="118440" cy="3697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71" name="דיו 70">
                  <a:extLst>
                    <a:ext uri="{FF2B5EF4-FFF2-40B4-BE49-F238E27FC236}">
                      <a16:creationId xmlns:a16="http://schemas.microsoft.com/office/drawing/2014/main" id="{3C6FFD59-BE39-63E8-FC77-9328E74239D6}"/>
                    </a:ext>
                  </a:extLst>
                </p14:cNvPr>
                <p14:cNvContentPartPr/>
                <p14:nvPr/>
              </p14:nvContentPartPr>
              <p14:xfrm>
                <a:off x="3860680" y="1449898"/>
                <a:ext cx="140400" cy="21240"/>
              </p14:xfrm>
            </p:contentPart>
          </mc:Choice>
          <mc:Fallback xmlns="">
            <p:pic>
              <p:nvPicPr>
                <p:cNvPr id="71" name="דיו 70">
                  <a:extLst>
                    <a:ext uri="{FF2B5EF4-FFF2-40B4-BE49-F238E27FC236}">
                      <a16:creationId xmlns:a16="http://schemas.microsoft.com/office/drawing/2014/main" id="{3C6FFD59-BE39-63E8-FC77-9328E74239D6}"/>
                    </a:ext>
                  </a:extLst>
                </p:cNvPr>
                <p:cNvPicPr/>
                <p:nvPr/>
              </p:nvPicPr>
              <p:blipFill>
                <a:blip r:embed="rId71"/>
                <a:stretch>
                  <a:fillRect/>
                </a:stretch>
              </p:blipFill>
              <p:spPr>
                <a:xfrm>
                  <a:off x="3852040" y="1441258"/>
                  <a:ext cx="15804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72" name="דיו 71">
                  <a:extLst>
                    <a:ext uri="{FF2B5EF4-FFF2-40B4-BE49-F238E27FC236}">
                      <a16:creationId xmlns:a16="http://schemas.microsoft.com/office/drawing/2014/main" id="{DC2153E8-24F2-625F-F8C2-EAD66E9F863A}"/>
                    </a:ext>
                  </a:extLst>
                </p14:cNvPr>
                <p14:cNvContentPartPr/>
                <p14:nvPr/>
              </p14:nvContentPartPr>
              <p14:xfrm>
                <a:off x="4045720" y="1363138"/>
                <a:ext cx="196920" cy="259200"/>
              </p14:xfrm>
            </p:contentPart>
          </mc:Choice>
          <mc:Fallback xmlns="">
            <p:pic>
              <p:nvPicPr>
                <p:cNvPr id="72" name="דיו 71">
                  <a:extLst>
                    <a:ext uri="{FF2B5EF4-FFF2-40B4-BE49-F238E27FC236}">
                      <a16:creationId xmlns:a16="http://schemas.microsoft.com/office/drawing/2014/main" id="{DC2153E8-24F2-625F-F8C2-EAD66E9F863A}"/>
                    </a:ext>
                  </a:extLst>
                </p:cNvPr>
                <p:cNvPicPr/>
                <p:nvPr/>
              </p:nvPicPr>
              <p:blipFill>
                <a:blip r:embed="rId73"/>
                <a:stretch>
                  <a:fillRect/>
                </a:stretch>
              </p:blipFill>
              <p:spPr>
                <a:xfrm>
                  <a:off x="4036720" y="1354498"/>
                  <a:ext cx="21456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3" name="דיו 72">
                  <a:extLst>
                    <a:ext uri="{FF2B5EF4-FFF2-40B4-BE49-F238E27FC236}">
                      <a16:creationId xmlns:a16="http://schemas.microsoft.com/office/drawing/2014/main" id="{8BE1E8BD-9A93-AA8E-EB9D-DD8DCC245F4F}"/>
                    </a:ext>
                  </a:extLst>
                </p14:cNvPr>
                <p14:cNvContentPartPr/>
                <p14:nvPr/>
              </p14:nvContentPartPr>
              <p14:xfrm>
                <a:off x="4269280" y="1227418"/>
                <a:ext cx="255600" cy="432000"/>
              </p14:xfrm>
            </p:contentPart>
          </mc:Choice>
          <mc:Fallback xmlns="">
            <p:pic>
              <p:nvPicPr>
                <p:cNvPr id="73" name="דיו 72">
                  <a:extLst>
                    <a:ext uri="{FF2B5EF4-FFF2-40B4-BE49-F238E27FC236}">
                      <a16:creationId xmlns:a16="http://schemas.microsoft.com/office/drawing/2014/main" id="{8BE1E8BD-9A93-AA8E-EB9D-DD8DCC245F4F}"/>
                    </a:ext>
                  </a:extLst>
                </p:cNvPr>
                <p:cNvPicPr/>
                <p:nvPr/>
              </p:nvPicPr>
              <p:blipFill>
                <a:blip r:embed="rId75"/>
                <a:stretch>
                  <a:fillRect/>
                </a:stretch>
              </p:blipFill>
              <p:spPr>
                <a:xfrm>
                  <a:off x="4260640" y="1218778"/>
                  <a:ext cx="273240" cy="4496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4" name="דיו 73">
                  <a:extLst>
                    <a:ext uri="{FF2B5EF4-FFF2-40B4-BE49-F238E27FC236}">
                      <a16:creationId xmlns:a16="http://schemas.microsoft.com/office/drawing/2014/main" id="{A0A0C730-FE41-AF79-E50B-79A37E10A66E}"/>
                    </a:ext>
                  </a:extLst>
                </p14:cNvPr>
                <p14:cNvContentPartPr/>
                <p14:nvPr/>
              </p14:nvContentPartPr>
              <p14:xfrm>
                <a:off x="4993600" y="1323898"/>
                <a:ext cx="151920" cy="377280"/>
              </p14:xfrm>
            </p:contentPart>
          </mc:Choice>
          <mc:Fallback xmlns="">
            <p:pic>
              <p:nvPicPr>
                <p:cNvPr id="74" name="דיו 73">
                  <a:extLst>
                    <a:ext uri="{FF2B5EF4-FFF2-40B4-BE49-F238E27FC236}">
                      <a16:creationId xmlns:a16="http://schemas.microsoft.com/office/drawing/2014/main" id="{A0A0C730-FE41-AF79-E50B-79A37E10A66E}"/>
                    </a:ext>
                  </a:extLst>
                </p:cNvPr>
                <p:cNvPicPr/>
                <p:nvPr/>
              </p:nvPicPr>
              <p:blipFill>
                <a:blip r:embed="rId77"/>
                <a:stretch>
                  <a:fillRect/>
                </a:stretch>
              </p:blipFill>
              <p:spPr>
                <a:xfrm>
                  <a:off x="4984960" y="1315258"/>
                  <a:ext cx="169560" cy="3949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5" name="דיו 74">
                  <a:extLst>
                    <a:ext uri="{FF2B5EF4-FFF2-40B4-BE49-F238E27FC236}">
                      <a16:creationId xmlns:a16="http://schemas.microsoft.com/office/drawing/2014/main" id="{87CFBB8A-9517-6F6B-B533-AC267EB82618}"/>
                    </a:ext>
                  </a:extLst>
                </p14:cNvPr>
                <p14:cNvContentPartPr/>
                <p14:nvPr/>
              </p14:nvContentPartPr>
              <p14:xfrm>
                <a:off x="4880560" y="1476178"/>
                <a:ext cx="287280" cy="160920"/>
              </p14:xfrm>
            </p:contentPart>
          </mc:Choice>
          <mc:Fallback xmlns="">
            <p:pic>
              <p:nvPicPr>
                <p:cNvPr id="75" name="דיו 74">
                  <a:extLst>
                    <a:ext uri="{FF2B5EF4-FFF2-40B4-BE49-F238E27FC236}">
                      <a16:creationId xmlns:a16="http://schemas.microsoft.com/office/drawing/2014/main" id="{87CFBB8A-9517-6F6B-B533-AC267EB82618}"/>
                    </a:ext>
                  </a:extLst>
                </p:cNvPr>
                <p:cNvPicPr/>
                <p:nvPr/>
              </p:nvPicPr>
              <p:blipFill>
                <a:blip r:embed="rId79"/>
                <a:stretch>
                  <a:fillRect/>
                </a:stretch>
              </p:blipFill>
              <p:spPr>
                <a:xfrm>
                  <a:off x="4871560" y="1467538"/>
                  <a:ext cx="30492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6" name="דיו 75">
                  <a:extLst>
                    <a:ext uri="{FF2B5EF4-FFF2-40B4-BE49-F238E27FC236}">
                      <a16:creationId xmlns:a16="http://schemas.microsoft.com/office/drawing/2014/main" id="{9CF95558-D651-D83C-E339-B7E6BED8F4BF}"/>
                    </a:ext>
                  </a:extLst>
                </p14:cNvPr>
                <p14:cNvContentPartPr/>
                <p14:nvPr/>
              </p14:nvContentPartPr>
              <p14:xfrm>
                <a:off x="5167480" y="1347298"/>
                <a:ext cx="360" cy="360"/>
              </p14:xfrm>
            </p:contentPart>
          </mc:Choice>
          <mc:Fallback xmlns="">
            <p:pic>
              <p:nvPicPr>
                <p:cNvPr id="76" name="דיו 75">
                  <a:extLst>
                    <a:ext uri="{FF2B5EF4-FFF2-40B4-BE49-F238E27FC236}">
                      <a16:creationId xmlns:a16="http://schemas.microsoft.com/office/drawing/2014/main" id="{9CF95558-D651-D83C-E339-B7E6BED8F4BF}"/>
                    </a:ext>
                  </a:extLst>
                </p:cNvPr>
                <p:cNvPicPr/>
                <p:nvPr/>
              </p:nvPicPr>
              <p:blipFill>
                <a:blip r:embed="rId81"/>
                <a:stretch>
                  <a:fillRect/>
                </a:stretch>
              </p:blipFill>
              <p:spPr>
                <a:xfrm>
                  <a:off x="5158480" y="133829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77" name="דיו 76">
                  <a:extLst>
                    <a:ext uri="{FF2B5EF4-FFF2-40B4-BE49-F238E27FC236}">
                      <a16:creationId xmlns:a16="http://schemas.microsoft.com/office/drawing/2014/main" id="{558E8CFF-6DAC-8DF9-1A6F-5A4395F10FC8}"/>
                    </a:ext>
                  </a:extLst>
                </p14:cNvPr>
                <p14:cNvContentPartPr/>
                <p14:nvPr/>
              </p14:nvContentPartPr>
              <p14:xfrm>
                <a:off x="5280520" y="1473298"/>
                <a:ext cx="189360" cy="157680"/>
              </p14:xfrm>
            </p:contentPart>
          </mc:Choice>
          <mc:Fallback xmlns="">
            <p:pic>
              <p:nvPicPr>
                <p:cNvPr id="77" name="דיו 76">
                  <a:extLst>
                    <a:ext uri="{FF2B5EF4-FFF2-40B4-BE49-F238E27FC236}">
                      <a16:creationId xmlns:a16="http://schemas.microsoft.com/office/drawing/2014/main" id="{558E8CFF-6DAC-8DF9-1A6F-5A4395F10FC8}"/>
                    </a:ext>
                  </a:extLst>
                </p:cNvPr>
                <p:cNvPicPr/>
                <p:nvPr/>
              </p:nvPicPr>
              <p:blipFill>
                <a:blip r:embed="rId83"/>
                <a:stretch>
                  <a:fillRect/>
                </a:stretch>
              </p:blipFill>
              <p:spPr>
                <a:xfrm>
                  <a:off x="5271880" y="1464298"/>
                  <a:ext cx="20700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8" name="דיו 77">
                  <a:extLst>
                    <a:ext uri="{FF2B5EF4-FFF2-40B4-BE49-F238E27FC236}">
                      <a16:creationId xmlns:a16="http://schemas.microsoft.com/office/drawing/2014/main" id="{4365AAE2-0ABF-BEF8-D68E-BF6120ED0757}"/>
                    </a:ext>
                  </a:extLst>
                </p14:cNvPr>
                <p14:cNvContentPartPr/>
                <p14:nvPr/>
              </p14:nvContentPartPr>
              <p14:xfrm>
                <a:off x="5560600" y="1408138"/>
                <a:ext cx="288360" cy="267480"/>
              </p14:xfrm>
            </p:contentPart>
          </mc:Choice>
          <mc:Fallback xmlns="">
            <p:pic>
              <p:nvPicPr>
                <p:cNvPr id="78" name="דיו 77">
                  <a:extLst>
                    <a:ext uri="{FF2B5EF4-FFF2-40B4-BE49-F238E27FC236}">
                      <a16:creationId xmlns:a16="http://schemas.microsoft.com/office/drawing/2014/main" id="{4365AAE2-0ABF-BEF8-D68E-BF6120ED0757}"/>
                    </a:ext>
                  </a:extLst>
                </p:cNvPr>
                <p:cNvPicPr/>
                <p:nvPr/>
              </p:nvPicPr>
              <p:blipFill>
                <a:blip r:embed="rId85"/>
                <a:stretch>
                  <a:fillRect/>
                </a:stretch>
              </p:blipFill>
              <p:spPr>
                <a:xfrm>
                  <a:off x="5551960" y="1399138"/>
                  <a:ext cx="30600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81" name="דיו 80">
                  <a:extLst>
                    <a:ext uri="{FF2B5EF4-FFF2-40B4-BE49-F238E27FC236}">
                      <a16:creationId xmlns:a16="http://schemas.microsoft.com/office/drawing/2014/main" id="{3C2282E0-D3C7-5E48-261F-0FFED378AFA8}"/>
                    </a:ext>
                  </a:extLst>
                </p14:cNvPr>
                <p14:cNvContentPartPr/>
                <p14:nvPr/>
              </p14:nvContentPartPr>
              <p14:xfrm>
                <a:off x="1867000" y="2151538"/>
                <a:ext cx="294480" cy="262440"/>
              </p14:xfrm>
            </p:contentPart>
          </mc:Choice>
          <mc:Fallback xmlns="">
            <p:pic>
              <p:nvPicPr>
                <p:cNvPr id="81" name="דיו 80">
                  <a:extLst>
                    <a:ext uri="{FF2B5EF4-FFF2-40B4-BE49-F238E27FC236}">
                      <a16:creationId xmlns:a16="http://schemas.microsoft.com/office/drawing/2014/main" id="{3C2282E0-D3C7-5E48-261F-0FFED378AFA8}"/>
                    </a:ext>
                  </a:extLst>
                </p:cNvPr>
                <p:cNvPicPr/>
                <p:nvPr/>
              </p:nvPicPr>
              <p:blipFill>
                <a:blip r:embed="rId87"/>
                <a:stretch>
                  <a:fillRect/>
                </a:stretch>
              </p:blipFill>
              <p:spPr>
                <a:xfrm>
                  <a:off x="1858360" y="2142538"/>
                  <a:ext cx="31212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82" name="דיו 81">
                  <a:extLst>
                    <a:ext uri="{FF2B5EF4-FFF2-40B4-BE49-F238E27FC236}">
                      <a16:creationId xmlns:a16="http://schemas.microsoft.com/office/drawing/2014/main" id="{8A07533F-A749-C8B5-84B7-976080A8AE2C}"/>
                    </a:ext>
                  </a:extLst>
                </p14:cNvPr>
                <p14:cNvContentPartPr/>
                <p14:nvPr/>
              </p14:nvContentPartPr>
              <p14:xfrm>
                <a:off x="2173360" y="2249098"/>
                <a:ext cx="180720" cy="162000"/>
              </p14:xfrm>
            </p:contentPart>
          </mc:Choice>
          <mc:Fallback xmlns="">
            <p:pic>
              <p:nvPicPr>
                <p:cNvPr id="82" name="דיו 81">
                  <a:extLst>
                    <a:ext uri="{FF2B5EF4-FFF2-40B4-BE49-F238E27FC236}">
                      <a16:creationId xmlns:a16="http://schemas.microsoft.com/office/drawing/2014/main" id="{8A07533F-A749-C8B5-84B7-976080A8AE2C}"/>
                    </a:ext>
                  </a:extLst>
                </p:cNvPr>
                <p:cNvPicPr/>
                <p:nvPr/>
              </p:nvPicPr>
              <p:blipFill>
                <a:blip r:embed="rId89"/>
                <a:stretch>
                  <a:fillRect/>
                </a:stretch>
              </p:blipFill>
              <p:spPr>
                <a:xfrm>
                  <a:off x="2164720" y="2240098"/>
                  <a:ext cx="19836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83" name="דיו 82">
                  <a:extLst>
                    <a:ext uri="{FF2B5EF4-FFF2-40B4-BE49-F238E27FC236}">
                      <a16:creationId xmlns:a16="http://schemas.microsoft.com/office/drawing/2014/main" id="{6155ADAF-DDD9-1025-05C0-8A4DE65D55A9}"/>
                    </a:ext>
                  </a:extLst>
                </p14:cNvPr>
                <p14:cNvContentPartPr/>
                <p14:nvPr/>
              </p14:nvContentPartPr>
              <p14:xfrm>
                <a:off x="2412040" y="2269978"/>
                <a:ext cx="124200" cy="173520"/>
              </p14:xfrm>
            </p:contentPart>
          </mc:Choice>
          <mc:Fallback xmlns="">
            <p:pic>
              <p:nvPicPr>
                <p:cNvPr id="83" name="דיו 82">
                  <a:extLst>
                    <a:ext uri="{FF2B5EF4-FFF2-40B4-BE49-F238E27FC236}">
                      <a16:creationId xmlns:a16="http://schemas.microsoft.com/office/drawing/2014/main" id="{6155ADAF-DDD9-1025-05C0-8A4DE65D55A9}"/>
                    </a:ext>
                  </a:extLst>
                </p:cNvPr>
                <p:cNvPicPr/>
                <p:nvPr/>
              </p:nvPicPr>
              <p:blipFill>
                <a:blip r:embed="rId91"/>
                <a:stretch>
                  <a:fillRect/>
                </a:stretch>
              </p:blipFill>
              <p:spPr>
                <a:xfrm>
                  <a:off x="2403040" y="2261338"/>
                  <a:ext cx="14184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85" name="דיו 84">
                  <a:extLst>
                    <a:ext uri="{FF2B5EF4-FFF2-40B4-BE49-F238E27FC236}">
                      <a16:creationId xmlns:a16="http://schemas.microsoft.com/office/drawing/2014/main" id="{CADF4492-9CDB-758B-05DD-FC48A0B6F979}"/>
                    </a:ext>
                  </a:extLst>
                </p14:cNvPr>
                <p14:cNvContentPartPr/>
                <p14:nvPr/>
              </p14:nvContentPartPr>
              <p14:xfrm>
                <a:off x="3572320" y="2097898"/>
                <a:ext cx="236520" cy="353160"/>
              </p14:xfrm>
            </p:contentPart>
          </mc:Choice>
          <mc:Fallback xmlns="">
            <p:pic>
              <p:nvPicPr>
                <p:cNvPr id="85" name="דיו 84">
                  <a:extLst>
                    <a:ext uri="{FF2B5EF4-FFF2-40B4-BE49-F238E27FC236}">
                      <a16:creationId xmlns:a16="http://schemas.microsoft.com/office/drawing/2014/main" id="{CADF4492-9CDB-758B-05DD-FC48A0B6F979}"/>
                    </a:ext>
                  </a:extLst>
                </p:cNvPr>
                <p:cNvPicPr/>
                <p:nvPr/>
              </p:nvPicPr>
              <p:blipFill>
                <a:blip r:embed="rId93"/>
                <a:stretch>
                  <a:fillRect/>
                </a:stretch>
              </p:blipFill>
              <p:spPr>
                <a:xfrm>
                  <a:off x="3563680" y="2088898"/>
                  <a:ext cx="254160" cy="3708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86" name="דיו 85">
                  <a:extLst>
                    <a:ext uri="{FF2B5EF4-FFF2-40B4-BE49-F238E27FC236}">
                      <a16:creationId xmlns:a16="http://schemas.microsoft.com/office/drawing/2014/main" id="{C46C605C-DC36-B3E4-31F7-DB27AE2735AB}"/>
                    </a:ext>
                  </a:extLst>
                </p14:cNvPr>
                <p14:cNvContentPartPr/>
                <p14:nvPr/>
              </p14:nvContentPartPr>
              <p14:xfrm>
                <a:off x="3834040" y="2267818"/>
                <a:ext cx="122400" cy="144000"/>
              </p14:xfrm>
            </p:contentPart>
          </mc:Choice>
          <mc:Fallback xmlns="">
            <p:pic>
              <p:nvPicPr>
                <p:cNvPr id="86" name="דיו 85">
                  <a:extLst>
                    <a:ext uri="{FF2B5EF4-FFF2-40B4-BE49-F238E27FC236}">
                      <a16:creationId xmlns:a16="http://schemas.microsoft.com/office/drawing/2014/main" id="{C46C605C-DC36-B3E4-31F7-DB27AE2735AB}"/>
                    </a:ext>
                  </a:extLst>
                </p:cNvPr>
                <p:cNvPicPr/>
                <p:nvPr/>
              </p:nvPicPr>
              <p:blipFill>
                <a:blip r:embed="rId95"/>
                <a:stretch>
                  <a:fillRect/>
                </a:stretch>
              </p:blipFill>
              <p:spPr>
                <a:xfrm>
                  <a:off x="3825040" y="2259178"/>
                  <a:ext cx="1400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87" name="דיו 86">
                  <a:extLst>
                    <a:ext uri="{FF2B5EF4-FFF2-40B4-BE49-F238E27FC236}">
                      <a16:creationId xmlns:a16="http://schemas.microsoft.com/office/drawing/2014/main" id="{AF212AFE-C4B5-39A4-3A0E-5E985230470E}"/>
                    </a:ext>
                  </a:extLst>
                </p14:cNvPr>
                <p14:cNvContentPartPr/>
                <p14:nvPr/>
              </p14:nvContentPartPr>
              <p14:xfrm>
                <a:off x="3983440" y="2315338"/>
                <a:ext cx="177120" cy="182880"/>
              </p14:xfrm>
            </p:contentPart>
          </mc:Choice>
          <mc:Fallback xmlns="">
            <p:pic>
              <p:nvPicPr>
                <p:cNvPr id="87" name="דיו 86">
                  <a:extLst>
                    <a:ext uri="{FF2B5EF4-FFF2-40B4-BE49-F238E27FC236}">
                      <a16:creationId xmlns:a16="http://schemas.microsoft.com/office/drawing/2014/main" id="{AF212AFE-C4B5-39A4-3A0E-5E985230470E}"/>
                    </a:ext>
                  </a:extLst>
                </p:cNvPr>
                <p:cNvPicPr/>
                <p:nvPr/>
              </p:nvPicPr>
              <p:blipFill>
                <a:blip r:embed="rId97"/>
                <a:stretch>
                  <a:fillRect/>
                </a:stretch>
              </p:blipFill>
              <p:spPr>
                <a:xfrm>
                  <a:off x="3974440" y="2306338"/>
                  <a:ext cx="19476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89" name="דיו 88">
                  <a:extLst>
                    <a:ext uri="{FF2B5EF4-FFF2-40B4-BE49-F238E27FC236}">
                      <a16:creationId xmlns:a16="http://schemas.microsoft.com/office/drawing/2014/main" id="{EC796462-96D9-A9CC-3CD0-0A461B9A8790}"/>
                    </a:ext>
                  </a:extLst>
                </p14:cNvPr>
                <p14:cNvContentPartPr/>
                <p14:nvPr/>
              </p14:nvContentPartPr>
              <p14:xfrm>
                <a:off x="5185120" y="2098618"/>
                <a:ext cx="198720" cy="360360"/>
              </p14:xfrm>
            </p:contentPart>
          </mc:Choice>
          <mc:Fallback xmlns="">
            <p:pic>
              <p:nvPicPr>
                <p:cNvPr id="89" name="דיו 88">
                  <a:extLst>
                    <a:ext uri="{FF2B5EF4-FFF2-40B4-BE49-F238E27FC236}">
                      <a16:creationId xmlns:a16="http://schemas.microsoft.com/office/drawing/2014/main" id="{EC796462-96D9-A9CC-3CD0-0A461B9A8790}"/>
                    </a:ext>
                  </a:extLst>
                </p:cNvPr>
                <p:cNvPicPr/>
                <p:nvPr/>
              </p:nvPicPr>
              <p:blipFill>
                <a:blip r:embed="rId99"/>
                <a:stretch>
                  <a:fillRect/>
                </a:stretch>
              </p:blipFill>
              <p:spPr>
                <a:xfrm>
                  <a:off x="5176120" y="2089978"/>
                  <a:ext cx="21636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90" name="דיו 89">
                  <a:extLst>
                    <a:ext uri="{FF2B5EF4-FFF2-40B4-BE49-F238E27FC236}">
                      <a16:creationId xmlns:a16="http://schemas.microsoft.com/office/drawing/2014/main" id="{89C23431-7307-01A1-C79E-3AF8FEE97586}"/>
                    </a:ext>
                  </a:extLst>
                </p14:cNvPr>
                <p14:cNvContentPartPr/>
                <p14:nvPr/>
              </p14:nvContentPartPr>
              <p14:xfrm>
                <a:off x="5517040" y="2213458"/>
                <a:ext cx="217800" cy="207360"/>
              </p14:xfrm>
            </p:contentPart>
          </mc:Choice>
          <mc:Fallback xmlns="">
            <p:pic>
              <p:nvPicPr>
                <p:cNvPr id="90" name="דיו 89">
                  <a:extLst>
                    <a:ext uri="{FF2B5EF4-FFF2-40B4-BE49-F238E27FC236}">
                      <a16:creationId xmlns:a16="http://schemas.microsoft.com/office/drawing/2014/main" id="{89C23431-7307-01A1-C79E-3AF8FEE97586}"/>
                    </a:ext>
                  </a:extLst>
                </p:cNvPr>
                <p:cNvPicPr/>
                <p:nvPr/>
              </p:nvPicPr>
              <p:blipFill>
                <a:blip r:embed="rId101"/>
                <a:stretch>
                  <a:fillRect/>
                </a:stretch>
              </p:blipFill>
              <p:spPr>
                <a:xfrm>
                  <a:off x="5508400" y="2204458"/>
                  <a:ext cx="23544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91" name="דיו 90">
                  <a:extLst>
                    <a:ext uri="{FF2B5EF4-FFF2-40B4-BE49-F238E27FC236}">
                      <a16:creationId xmlns:a16="http://schemas.microsoft.com/office/drawing/2014/main" id="{35535F49-FBCF-DA96-3FB2-67178AE8E0DB}"/>
                    </a:ext>
                  </a:extLst>
                </p14:cNvPr>
                <p14:cNvContentPartPr/>
                <p14:nvPr/>
              </p14:nvContentPartPr>
              <p14:xfrm>
                <a:off x="5785600" y="2346658"/>
                <a:ext cx="174240" cy="151560"/>
              </p14:xfrm>
            </p:contentPart>
          </mc:Choice>
          <mc:Fallback xmlns="">
            <p:pic>
              <p:nvPicPr>
                <p:cNvPr id="91" name="דיו 90">
                  <a:extLst>
                    <a:ext uri="{FF2B5EF4-FFF2-40B4-BE49-F238E27FC236}">
                      <a16:creationId xmlns:a16="http://schemas.microsoft.com/office/drawing/2014/main" id="{35535F49-FBCF-DA96-3FB2-67178AE8E0DB}"/>
                    </a:ext>
                  </a:extLst>
                </p:cNvPr>
                <p:cNvPicPr/>
                <p:nvPr/>
              </p:nvPicPr>
              <p:blipFill>
                <a:blip r:embed="rId103"/>
                <a:stretch>
                  <a:fillRect/>
                </a:stretch>
              </p:blipFill>
              <p:spPr>
                <a:xfrm>
                  <a:off x="5776960" y="2338018"/>
                  <a:ext cx="19188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92" name="דיו 91">
                  <a:extLst>
                    <a:ext uri="{FF2B5EF4-FFF2-40B4-BE49-F238E27FC236}">
                      <a16:creationId xmlns:a16="http://schemas.microsoft.com/office/drawing/2014/main" id="{857BBF4C-B5D4-190B-F7E7-4AD182F0C1F1}"/>
                    </a:ext>
                  </a:extLst>
                </p14:cNvPr>
                <p14:cNvContentPartPr/>
                <p14:nvPr/>
              </p14:nvContentPartPr>
              <p14:xfrm>
                <a:off x="5728720" y="2189338"/>
                <a:ext cx="156600" cy="332280"/>
              </p14:xfrm>
            </p:contentPart>
          </mc:Choice>
          <mc:Fallback xmlns="">
            <p:pic>
              <p:nvPicPr>
                <p:cNvPr id="92" name="דיו 91">
                  <a:extLst>
                    <a:ext uri="{FF2B5EF4-FFF2-40B4-BE49-F238E27FC236}">
                      <a16:creationId xmlns:a16="http://schemas.microsoft.com/office/drawing/2014/main" id="{857BBF4C-B5D4-190B-F7E7-4AD182F0C1F1}"/>
                    </a:ext>
                  </a:extLst>
                </p:cNvPr>
                <p:cNvPicPr/>
                <p:nvPr/>
              </p:nvPicPr>
              <p:blipFill>
                <a:blip r:embed="rId105"/>
                <a:stretch>
                  <a:fillRect/>
                </a:stretch>
              </p:blipFill>
              <p:spPr>
                <a:xfrm>
                  <a:off x="5719720" y="2180338"/>
                  <a:ext cx="17424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93" name="דיו 92">
                  <a:extLst>
                    <a:ext uri="{FF2B5EF4-FFF2-40B4-BE49-F238E27FC236}">
                      <a16:creationId xmlns:a16="http://schemas.microsoft.com/office/drawing/2014/main" id="{9A51883F-89F5-4346-13E0-429167354C8C}"/>
                    </a:ext>
                  </a:extLst>
                </p14:cNvPr>
                <p14:cNvContentPartPr/>
                <p14:nvPr/>
              </p14:nvContentPartPr>
              <p14:xfrm>
                <a:off x="5974600" y="2220658"/>
                <a:ext cx="111240" cy="327960"/>
              </p14:xfrm>
            </p:contentPart>
          </mc:Choice>
          <mc:Fallback xmlns="">
            <p:pic>
              <p:nvPicPr>
                <p:cNvPr id="93" name="דיו 92">
                  <a:extLst>
                    <a:ext uri="{FF2B5EF4-FFF2-40B4-BE49-F238E27FC236}">
                      <a16:creationId xmlns:a16="http://schemas.microsoft.com/office/drawing/2014/main" id="{9A51883F-89F5-4346-13E0-429167354C8C}"/>
                    </a:ext>
                  </a:extLst>
                </p:cNvPr>
                <p:cNvPicPr/>
                <p:nvPr/>
              </p:nvPicPr>
              <p:blipFill>
                <a:blip r:embed="rId107"/>
                <a:stretch>
                  <a:fillRect/>
                </a:stretch>
              </p:blipFill>
              <p:spPr>
                <a:xfrm>
                  <a:off x="5965960" y="2212018"/>
                  <a:ext cx="12888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95" name="דיו 94">
                  <a:extLst>
                    <a:ext uri="{FF2B5EF4-FFF2-40B4-BE49-F238E27FC236}">
                      <a16:creationId xmlns:a16="http://schemas.microsoft.com/office/drawing/2014/main" id="{1E197745-3024-A079-70C7-3A08F861641F}"/>
                    </a:ext>
                  </a:extLst>
                </p14:cNvPr>
                <p14:cNvContentPartPr/>
                <p14:nvPr/>
              </p14:nvContentPartPr>
              <p14:xfrm>
                <a:off x="3976240" y="2264938"/>
                <a:ext cx="112680" cy="264960"/>
              </p14:xfrm>
            </p:contentPart>
          </mc:Choice>
          <mc:Fallback xmlns="">
            <p:pic>
              <p:nvPicPr>
                <p:cNvPr id="95" name="דיו 94">
                  <a:extLst>
                    <a:ext uri="{FF2B5EF4-FFF2-40B4-BE49-F238E27FC236}">
                      <a16:creationId xmlns:a16="http://schemas.microsoft.com/office/drawing/2014/main" id="{1E197745-3024-A079-70C7-3A08F861641F}"/>
                    </a:ext>
                  </a:extLst>
                </p:cNvPr>
                <p:cNvPicPr/>
                <p:nvPr/>
              </p:nvPicPr>
              <p:blipFill>
                <a:blip r:embed="rId109"/>
                <a:stretch>
                  <a:fillRect/>
                </a:stretch>
              </p:blipFill>
              <p:spPr>
                <a:xfrm>
                  <a:off x="3967240" y="2255938"/>
                  <a:ext cx="13032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96" name="דיו 95">
                  <a:extLst>
                    <a:ext uri="{FF2B5EF4-FFF2-40B4-BE49-F238E27FC236}">
                      <a16:creationId xmlns:a16="http://schemas.microsoft.com/office/drawing/2014/main" id="{031887D5-8DA9-0862-C1ED-AE64789BFA4E}"/>
                    </a:ext>
                  </a:extLst>
                </p14:cNvPr>
                <p14:cNvContentPartPr/>
                <p14:nvPr/>
              </p14:nvContentPartPr>
              <p14:xfrm>
                <a:off x="4242280" y="2276458"/>
                <a:ext cx="77400" cy="282960"/>
              </p14:xfrm>
            </p:contentPart>
          </mc:Choice>
          <mc:Fallback xmlns="">
            <p:pic>
              <p:nvPicPr>
                <p:cNvPr id="96" name="דיו 95">
                  <a:extLst>
                    <a:ext uri="{FF2B5EF4-FFF2-40B4-BE49-F238E27FC236}">
                      <a16:creationId xmlns:a16="http://schemas.microsoft.com/office/drawing/2014/main" id="{031887D5-8DA9-0862-C1ED-AE64789BFA4E}"/>
                    </a:ext>
                  </a:extLst>
                </p:cNvPr>
                <p:cNvPicPr/>
                <p:nvPr/>
              </p:nvPicPr>
              <p:blipFill>
                <a:blip r:embed="rId111"/>
                <a:stretch>
                  <a:fillRect/>
                </a:stretch>
              </p:blipFill>
              <p:spPr>
                <a:xfrm>
                  <a:off x="4233640" y="2267458"/>
                  <a:ext cx="9504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97" name="דיו 96">
                  <a:extLst>
                    <a:ext uri="{FF2B5EF4-FFF2-40B4-BE49-F238E27FC236}">
                      <a16:creationId xmlns:a16="http://schemas.microsoft.com/office/drawing/2014/main" id="{0D192AE0-A894-BD7C-DC90-0949FD0FED2A}"/>
                    </a:ext>
                  </a:extLst>
                </p14:cNvPr>
                <p14:cNvContentPartPr/>
                <p14:nvPr/>
              </p14:nvContentPartPr>
              <p14:xfrm>
                <a:off x="2346880" y="2212018"/>
                <a:ext cx="81720" cy="270720"/>
              </p14:xfrm>
            </p:contentPart>
          </mc:Choice>
          <mc:Fallback xmlns="">
            <p:pic>
              <p:nvPicPr>
                <p:cNvPr id="97" name="דיו 96">
                  <a:extLst>
                    <a:ext uri="{FF2B5EF4-FFF2-40B4-BE49-F238E27FC236}">
                      <a16:creationId xmlns:a16="http://schemas.microsoft.com/office/drawing/2014/main" id="{0D192AE0-A894-BD7C-DC90-0949FD0FED2A}"/>
                    </a:ext>
                  </a:extLst>
                </p:cNvPr>
                <p:cNvPicPr/>
                <p:nvPr/>
              </p:nvPicPr>
              <p:blipFill>
                <a:blip r:embed="rId113"/>
                <a:stretch>
                  <a:fillRect/>
                </a:stretch>
              </p:blipFill>
              <p:spPr>
                <a:xfrm>
                  <a:off x="2337880" y="2203018"/>
                  <a:ext cx="9936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98" name="דיו 97">
                  <a:extLst>
                    <a:ext uri="{FF2B5EF4-FFF2-40B4-BE49-F238E27FC236}">
                      <a16:creationId xmlns:a16="http://schemas.microsoft.com/office/drawing/2014/main" id="{9B6459D5-8BB5-5453-32BA-3F3C822494B2}"/>
                    </a:ext>
                  </a:extLst>
                </p14:cNvPr>
                <p14:cNvContentPartPr/>
                <p14:nvPr/>
              </p14:nvContentPartPr>
              <p14:xfrm>
                <a:off x="2587000" y="2238658"/>
                <a:ext cx="78480" cy="264960"/>
              </p14:xfrm>
            </p:contentPart>
          </mc:Choice>
          <mc:Fallback xmlns="">
            <p:pic>
              <p:nvPicPr>
                <p:cNvPr id="98" name="דיו 97">
                  <a:extLst>
                    <a:ext uri="{FF2B5EF4-FFF2-40B4-BE49-F238E27FC236}">
                      <a16:creationId xmlns:a16="http://schemas.microsoft.com/office/drawing/2014/main" id="{9B6459D5-8BB5-5453-32BA-3F3C822494B2}"/>
                    </a:ext>
                  </a:extLst>
                </p:cNvPr>
                <p:cNvPicPr/>
                <p:nvPr/>
              </p:nvPicPr>
              <p:blipFill>
                <a:blip r:embed="rId115"/>
                <a:stretch>
                  <a:fillRect/>
                </a:stretch>
              </p:blipFill>
              <p:spPr>
                <a:xfrm>
                  <a:off x="2578000" y="2229658"/>
                  <a:ext cx="9612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37" name="דיו 136">
                  <a:extLst>
                    <a:ext uri="{FF2B5EF4-FFF2-40B4-BE49-F238E27FC236}">
                      <a16:creationId xmlns:a16="http://schemas.microsoft.com/office/drawing/2014/main" id="{2C2C7ACB-2289-48B6-8E2C-BD8540B5637F}"/>
                    </a:ext>
                  </a:extLst>
                </p14:cNvPr>
                <p14:cNvContentPartPr/>
                <p14:nvPr/>
              </p14:nvContentPartPr>
              <p14:xfrm>
                <a:off x="1923160" y="999538"/>
                <a:ext cx="8431560" cy="442440"/>
              </p14:xfrm>
            </p:contentPart>
          </mc:Choice>
          <mc:Fallback xmlns="">
            <p:pic>
              <p:nvPicPr>
                <p:cNvPr id="137" name="דיו 136">
                  <a:extLst>
                    <a:ext uri="{FF2B5EF4-FFF2-40B4-BE49-F238E27FC236}">
                      <a16:creationId xmlns:a16="http://schemas.microsoft.com/office/drawing/2014/main" id="{2C2C7ACB-2289-48B6-8E2C-BD8540B5637F}"/>
                    </a:ext>
                  </a:extLst>
                </p:cNvPr>
                <p:cNvPicPr/>
                <p:nvPr/>
              </p:nvPicPr>
              <p:blipFill>
                <a:blip r:embed="rId117"/>
                <a:stretch>
                  <a:fillRect/>
                </a:stretch>
              </p:blipFill>
              <p:spPr>
                <a:xfrm>
                  <a:off x="1914160" y="990898"/>
                  <a:ext cx="8449200" cy="460080"/>
                </a:xfrm>
                <a:prstGeom prst="rect">
                  <a:avLst/>
                </a:prstGeom>
              </p:spPr>
            </p:pic>
          </mc:Fallback>
        </mc:AlternateContent>
      </p:grpSp>
      <p:grpSp>
        <p:nvGrpSpPr>
          <p:cNvPr id="147" name="קבוצה 146">
            <a:extLst>
              <a:ext uri="{FF2B5EF4-FFF2-40B4-BE49-F238E27FC236}">
                <a16:creationId xmlns:a16="http://schemas.microsoft.com/office/drawing/2014/main" id="{4AEE244C-5694-3C2B-798A-7C69E17366F9}"/>
              </a:ext>
            </a:extLst>
          </p:cNvPr>
          <p:cNvGrpSpPr/>
          <p:nvPr/>
        </p:nvGrpSpPr>
        <p:grpSpPr>
          <a:xfrm>
            <a:off x="9919120" y="2012578"/>
            <a:ext cx="741240" cy="420480"/>
            <a:chOff x="9919120" y="2012578"/>
            <a:chExt cx="741240" cy="420480"/>
          </a:xfrm>
        </p:grpSpPr>
        <mc:AlternateContent xmlns:mc="http://schemas.openxmlformats.org/markup-compatibility/2006" xmlns:p14="http://schemas.microsoft.com/office/powerpoint/2010/main">
          <mc:Choice Requires="p14">
            <p:contentPart p14:bwMode="auto" r:id="rId118">
              <p14:nvContentPartPr>
                <p14:cNvPr id="142" name="דיו 141">
                  <a:extLst>
                    <a:ext uri="{FF2B5EF4-FFF2-40B4-BE49-F238E27FC236}">
                      <a16:creationId xmlns:a16="http://schemas.microsoft.com/office/drawing/2014/main" id="{D5281066-29FC-45BB-81F0-096582EBF945}"/>
                    </a:ext>
                  </a:extLst>
                </p14:cNvPr>
                <p14:cNvContentPartPr/>
                <p14:nvPr/>
              </p14:nvContentPartPr>
              <p14:xfrm>
                <a:off x="10486480" y="2012578"/>
                <a:ext cx="173880" cy="413280"/>
              </p14:xfrm>
            </p:contentPart>
          </mc:Choice>
          <mc:Fallback xmlns="">
            <p:pic>
              <p:nvPicPr>
                <p:cNvPr id="142" name="דיו 141">
                  <a:extLst>
                    <a:ext uri="{FF2B5EF4-FFF2-40B4-BE49-F238E27FC236}">
                      <a16:creationId xmlns:a16="http://schemas.microsoft.com/office/drawing/2014/main" id="{D5281066-29FC-45BB-81F0-096582EBF945}"/>
                    </a:ext>
                  </a:extLst>
                </p:cNvPr>
                <p:cNvPicPr/>
                <p:nvPr/>
              </p:nvPicPr>
              <p:blipFill>
                <a:blip r:embed="rId119"/>
                <a:stretch>
                  <a:fillRect/>
                </a:stretch>
              </p:blipFill>
              <p:spPr>
                <a:xfrm>
                  <a:off x="10477840" y="2003578"/>
                  <a:ext cx="19152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43" name="דיו 142">
                  <a:extLst>
                    <a:ext uri="{FF2B5EF4-FFF2-40B4-BE49-F238E27FC236}">
                      <a16:creationId xmlns:a16="http://schemas.microsoft.com/office/drawing/2014/main" id="{A2B8AD7E-447C-5955-D1B0-49097A4F78EE}"/>
                    </a:ext>
                  </a:extLst>
                </p14:cNvPr>
                <p14:cNvContentPartPr/>
                <p14:nvPr/>
              </p14:nvContentPartPr>
              <p14:xfrm>
                <a:off x="10088320" y="2183578"/>
                <a:ext cx="304920" cy="249480"/>
              </p14:xfrm>
            </p:contentPart>
          </mc:Choice>
          <mc:Fallback xmlns="">
            <p:pic>
              <p:nvPicPr>
                <p:cNvPr id="143" name="דיו 142">
                  <a:extLst>
                    <a:ext uri="{FF2B5EF4-FFF2-40B4-BE49-F238E27FC236}">
                      <a16:creationId xmlns:a16="http://schemas.microsoft.com/office/drawing/2014/main" id="{A2B8AD7E-447C-5955-D1B0-49097A4F78EE}"/>
                    </a:ext>
                  </a:extLst>
                </p:cNvPr>
                <p:cNvPicPr/>
                <p:nvPr/>
              </p:nvPicPr>
              <p:blipFill>
                <a:blip r:embed="rId121"/>
                <a:stretch>
                  <a:fillRect/>
                </a:stretch>
              </p:blipFill>
              <p:spPr>
                <a:xfrm>
                  <a:off x="10079320" y="2174938"/>
                  <a:ext cx="32256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44" name="דיו 143">
                  <a:extLst>
                    <a:ext uri="{FF2B5EF4-FFF2-40B4-BE49-F238E27FC236}">
                      <a16:creationId xmlns:a16="http://schemas.microsoft.com/office/drawing/2014/main" id="{776D43C1-1865-9152-D4E7-CDAE212E1538}"/>
                    </a:ext>
                  </a:extLst>
                </p14:cNvPr>
                <p14:cNvContentPartPr/>
                <p14:nvPr/>
              </p14:nvContentPartPr>
              <p14:xfrm>
                <a:off x="9919120" y="2197618"/>
                <a:ext cx="33120" cy="120960"/>
              </p14:xfrm>
            </p:contentPart>
          </mc:Choice>
          <mc:Fallback xmlns="">
            <p:pic>
              <p:nvPicPr>
                <p:cNvPr id="144" name="דיו 143">
                  <a:extLst>
                    <a:ext uri="{FF2B5EF4-FFF2-40B4-BE49-F238E27FC236}">
                      <a16:creationId xmlns:a16="http://schemas.microsoft.com/office/drawing/2014/main" id="{776D43C1-1865-9152-D4E7-CDAE212E1538}"/>
                    </a:ext>
                  </a:extLst>
                </p:cNvPr>
                <p:cNvPicPr/>
                <p:nvPr/>
              </p:nvPicPr>
              <p:blipFill>
                <a:blip r:embed="rId123"/>
                <a:stretch>
                  <a:fillRect/>
                </a:stretch>
              </p:blipFill>
              <p:spPr>
                <a:xfrm>
                  <a:off x="9910120" y="2188618"/>
                  <a:ext cx="50760" cy="138600"/>
                </a:xfrm>
                <a:prstGeom prst="rect">
                  <a:avLst/>
                </a:prstGeom>
              </p:spPr>
            </p:pic>
          </mc:Fallback>
        </mc:AlternateContent>
      </p:grpSp>
      <p:grpSp>
        <p:nvGrpSpPr>
          <p:cNvPr id="146" name="קבוצה 145">
            <a:extLst>
              <a:ext uri="{FF2B5EF4-FFF2-40B4-BE49-F238E27FC236}">
                <a16:creationId xmlns:a16="http://schemas.microsoft.com/office/drawing/2014/main" id="{3AEF112B-74EC-73C5-4A20-0FBB0871C591}"/>
              </a:ext>
            </a:extLst>
          </p:cNvPr>
          <p:cNvGrpSpPr/>
          <p:nvPr/>
        </p:nvGrpSpPr>
        <p:grpSpPr>
          <a:xfrm>
            <a:off x="11090560" y="2079898"/>
            <a:ext cx="515880" cy="623160"/>
            <a:chOff x="11090560" y="2079898"/>
            <a:chExt cx="515880" cy="623160"/>
          </a:xfrm>
        </p:grpSpPr>
        <mc:AlternateContent xmlns:mc="http://schemas.openxmlformats.org/markup-compatibility/2006" xmlns:p14="http://schemas.microsoft.com/office/powerpoint/2010/main">
          <mc:Choice Requires="p14">
            <p:contentPart p14:bwMode="auto" r:id="rId124">
              <p14:nvContentPartPr>
                <p14:cNvPr id="139" name="דיו 138">
                  <a:extLst>
                    <a:ext uri="{FF2B5EF4-FFF2-40B4-BE49-F238E27FC236}">
                      <a16:creationId xmlns:a16="http://schemas.microsoft.com/office/drawing/2014/main" id="{87BA5254-1FF2-2E5C-F55B-6E2E3D39F628}"/>
                    </a:ext>
                  </a:extLst>
                </p14:cNvPr>
                <p14:cNvContentPartPr/>
                <p14:nvPr/>
              </p14:nvContentPartPr>
              <p14:xfrm>
                <a:off x="11377480" y="2079898"/>
                <a:ext cx="228960" cy="346680"/>
              </p14:xfrm>
            </p:contentPart>
          </mc:Choice>
          <mc:Fallback xmlns="">
            <p:pic>
              <p:nvPicPr>
                <p:cNvPr id="139" name="דיו 138">
                  <a:extLst>
                    <a:ext uri="{FF2B5EF4-FFF2-40B4-BE49-F238E27FC236}">
                      <a16:creationId xmlns:a16="http://schemas.microsoft.com/office/drawing/2014/main" id="{87BA5254-1FF2-2E5C-F55B-6E2E3D39F628}"/>
                    </a:ext>
                  </a:extLst>
                </p:cNvPr>
                <p:cNvPicPr/>
                <p:nvPr/>
              </p:nvPicPr>
              <p:blipFill>
                <a:blip r:embed="rId125"/>
                <a:stretch>
                  <a:fillRect/>
                </a:stretch>
              </p:blipFill>
              <p:spPr>
                <a:xfrm>
                  <a:off x="11368480" y="2071258"/>
                  <a:ext cx="24660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40" name="דיו 139">
                  <a:extLst>
                    <a:ext uri="{FF2B5EF4-FFF2-40B4-BE49-F238E27FC236}">
                      <a16:creationId xmlns:a16="http://schemas.microsoft.com/office/drawing/2014/main" id="{7C522CCA-2817-13B3-43C4-1FF412638662}"/>
                    </a:ext>
                  </a:extLst>
                </p14:cNvPr>
                <p14:cNvContentPartPr/>
                <p14:nvPr/>
              </p14:nvContentPartPr>
              <p14:xfrm>
                <a:off x="11228080" y="2210218"/>
                <a:ext cx="61200" cy="134640"/>
              </p14:xfrm>
            </p:contentPart>
          </mc:Choice>
          <mc:Fallback xmlns="">
            <p:pic>
              <p:nvPicPr>
                <p:cNvPr id="140" name="דיו 139">
                  <a:extLst>
                    <a:ext uri="{FF2B5EF4-FFF2-40B4-BE49-F238E27FC236}">
                      <a16:creationId xmlns:a16="http://schemas.microsoft.com/office/drawing/2014/main" id="{7C522CCA-2817-13B3-43C4-1FF412638662}"/>
                    </a:ext>
                  </a:extLst>
                </p:cNvPr>
                <p:cNvPicPr/>
                <p:nvPr/>
              </p:nvPicPr>
              <p:blipFill>
                <a:blip r:embed="rId127"/>
                <a:stretch>
                  <a:fillRect/>
                </a:stretch>
              </p:blipFill>
              <p:spPr>
                <a:xfrm>
                  <a:off x="11219080" y="2201218"/>
                  <a:ext cx="7884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41" name="דיו 140">
                  <a:extLst>
                    <a:ext uri="{FF2B5EF4-FFF2-40B4-BE49-F238E27FC236}">
                      <a16:creationId xmlns:a16="http://schemas.microsoft.com/office/drawing/2014/main" id="{0429A521-0A62-20D8-EA6E-BDE053BDD7B0}"/>
                    </a:ext>
                  </a:extLst>
                </p14:cNvPr>
                <p14:cNvContentPartPr/>
                <p14:nvPr/>
              </p14:nvContentPartPr>
              <p14:xfrm>
                <a:off x="11090560" y="2198698"/>
                <a:ext cx="75960" cy="504360"/>
              </p14:xfrm>
            </p:contentPart>
          </mc:Choice>
          <mc:Fallback xmlns="">
            <p:pic>
              <p:nvPicPr>
                <p:cNvPr id="141" name="דיו 140">
                  <a:extLst>
                    <a:ext uri="{FF2B5EF4-FFF2-40B4-BE49-F238E27FC236}">
                      <a16:creationId xmlns:a16="http://schemas.microsoft.com/office/drawing/2014/main" id="{0429A521-0A62-20D8-EA6E-BDE053BDD7B0}"/>
                    </a:ext>
                  </a:extLst>
                </p:cNvPr>
                <p:cNvPicPr/>
                <p:nvPr/>
              </p:nvPicPr>
              <p:blipFill>
                <a:blip r:embed="rId129"/>
                <a:stretch>
                  <a:fillRect/>
                </a:stretch>
              </p:blipFill>
              <p:spPr>
                <a:xfrm>
                  <a:off x="11081560" y="2189698"/>
                  <a:ext cx="93600" cy="5220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45" name="דיו 144">
                  <a:extLst>
                    <a:ext uri="{FF2B5EF4-FFF2-40B4-BE49-F238E27FC236}">
                      <a16:creationId xmlns:a16="http://schemas.microsoft.com/office/drawing/2014/main" id="{25607E88-7BFC-0812-E6D1-7A48E587FC09}"/>
                    </a:ext>
                  </a:extLst>
                </p14:cNvPr>
                <p14:cNvContentPartPr/>
                <p14:nvPr/>
              </p14:nvContentPartPr>
              <p14:xfrm>
                <a:off x="11179120" y="2172418"/>
                <a:ext cx="73800" cy="277560"/>
              </p14:xfrm>
            </p:contentPart>
          </mc:Choice>
          <mc:Fallback xmlns="">
            <p:pic>
              <p:nvPicPr>
                <p:cNvPr id="145" name="דיו 144">
                  <a:extLst>
                    <a:ext uri="{FF2B5EF4-FFF2-40B4-BE49-F238E27FC236}">
                      <a16:creationId xmlns:a16="http://schemas.microsoft.com/office/drawing/2014/main" id="{25607E88-7BFC-0812-E6D1-7A48E587FC09}"/>
                    </a:ext>
                  </a:extLst>
                </p:cNvPr>
                <p:cNvPicPr/>
                <p:nvPr/>
              </p:nvPicPr>
              <p:blipFill>
                <a:blip r:embed="rId131"/>
                <a:stretch>
                  <a:fillRect/>
                </a:stretch>
              </p:blipFill>
              <p:spPr>
                <a:xfrm>
                  <a:off x="11170120" y="2163418"/>
                  <a:ext cx="91440" cy="295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2">
            <p14:nvContentPartPr>
              <p14:cNvPr id="169" name="דיו 168">
                <a:extLst>
                  <a:ext uri="{FF2B5EF4-FFF2-40B4-BE49-F238E27FC236}">
                    <a16:creationId xmlns:a16="http://schemas.microsoft.com/office/drawing/2014/main" id="{5C73FA4C-C8F3-2172-19D5-08B60488D1B4}"/>
                  </a:ext>
                </a:extLst>
              </p14:cNvPr>
              <p14:cNvContentPartPr/>
              <p14:nvPr/>
            </p14:nvContentPartPr>
            <p14:xfrm>
              <a:off x="5713600" y="5283178"/>
              <a:ext cx="104040" cy="867960"/>
            </p14:xfrm>
          </p:contentPart>
        </mc:Choice>
        <mc:Fallback xmlns="">
          <p:pic>
            <p:nvPicPr>
              <p:cNvPr id="169" name="דיו 168">
                <a:extLst>
                  <a:ext uri="{FF2B5EF4-FFF2-40B4-BE49-F238E27FC236}">
                    <a16:creationId xmlns:a16="http://schemas.microsoft.com/office/drawing/2014/main" id="{5C73FA4C-C8F3-2172-19D5-08B60488D1B4}"/>
                  </a:ext>
                </a:extLst>
              </p:cNvPr>
              <p:cNvPicPr/>
              <p:nvPr/>
            </p:nvPicPr>
            <p:blipFill>
              <a:blip r:embed="rId133"/>
              <a:stretch>
                <a:fillRect/>
              </a:stretch>
            </p:blipFill>
            <p:spPr>
              <a:xfrm>
                <a:off x="5704600" y="5274178"/>
                <a:ext cx="121680" cy="885600"/>
              </a:xfrm>
              <a:prstGeom prst="rect">
                <a:avLst/>
              </a:prstGeom>
            </p:spPr>
          </p:pic>
        </mc:Fallback>
      </mc:AlternateContent>
      <p:grpSp>
        <p:nvGrpSpPr>
          <p:cNvPr id="198" name="קבוצה 197">
            <a:extLst>
              <a:ext uri="{FF2B5EF4-FFF2-40B4-BE49-F238E27FC236}">
                <a16:creationId xmlns:a16="http://schemas.microsoft.com/office/drawing/2014/main" id="{6E43956E-76EA-0D70-FFC4-7823FF87A26F}"/>
              </a:ext>
            </a:extLst>
          </p:cNvPr>
          <p:cNvGrpSpPr/>
          <p:nvPr/>
        </p:nvGrpSpPr>
        <p:grpSpPr>
          <a:xfrm>
            <a:off x="1554520" y="2765698"/>
            <a:ext cx="10306440" cy="3859560"/>
            <a:chOff x="1554520" y="2765698"/>
            <a:chExt cx="10306440" cy="3859560"/>
          </a:xfrm>
        </p:grpSpPr>
        <mc:AlternateContent xmlns:mc="http://schemas.openxmlformats.org/markup-compatibility/2006" xmlns:p14="http://schemas.microsoft.com/office/powerpoint/2010/main">
          <mc:Choice Requires="p14">
            <p:contentPart p14:bwMode="auto" r:id="rId134">
              <p14:nvContentPartPr>
                <p14:cNvPr id="100" name="דיו 99">
                  <a:extLst>
                    <a:ext uri="{FF2B5EF4-FFF2-40B4-BE49-F238E27FC236}">
                      <a16:creationId xmlns:a16="http://schemas.microsoft.com/office/drawing/2014/main" id="{83FDE3CA-7C10-ADA7-3BAD-9522237522B9}"/>
                    </a:ext>
                  </a:extLst>
                </p14:cNvPr>
                <p14:cNvContentPartPr/>
                <p14:nvPr/>
              </p14:nvContentPartPr>
              <p14:xfrm>
                <a:off x="4020520" y="2765698"/>
                <a:ext cx="267480" cy="777240"/>
              </p14:xfrm>
            </p:contentPart>
          </mc:Choice>
          <mc:Fallback xmlns="">
            <p:pic>
              <p:nvPicPr>
                <p:cNvPr id="100" name="דיו 99">
                  <a:extLst>
                    <a:ext uri="{FF2B5EF4-FFF2-40B4-BE49-F238E27FC236}">
                      <a16:creationId xmlns:a16="http://schemas.microsoft.com/office/drawing/2014/main" id="{83FDE3CA-7C10-ADA7-3BAD-9522237522B9}"/>
                    </a:ext>
                  </a:extLst>
                </p:cNvPr>
                <p:cNvPicPr/>
                <p:nvPr/>
              </p:nvPicPr>
              <p:blipFill>
                <a:blip r:embed="rId135"/>
                <a:stretch>
                  <a:fillRect/>
                </a:stretch>
              </p:blipFill>
              <p:spPr>
                <a:xfrm>
                  <a:off x="4011880" y="2756698"/>
                  <a:ext cx="285120" cy="7948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01" name="דיו 100">
                  <a:extLst>
                    <a:ext uri="{FF2B5EF4-FFF2-40B4-BE49-F238E27FC236}">
                      <a16:creationId xmlns:a16="http://schemas.microsoft.com/office/drawing/2014/main" id="{C1E01B69-1A47-D8E4-E126-1DF8C6B1F71B}"/>
                    </a:ext>
                  </a:extLst>
                </p14:cNvPr>
                <p14:cNvContentPartPr/>
                <p14:nvPr/>
              </p14:nvContentPartPr>
              <p14:xfrm>
                <a:off x="4399240" y="2978818"/>
                <a:ext cx="176400" cy="246240"/>
              </p14:xfrm>
            </p:contentPart>
          </mc:Choice>
          <mc:Fallback xmlns="">
            <p:pic>
              <p:nvPicPr>
                <p:cNvPr id="101" name="דיו 100">
                  <a:extLst>
                    <a:ext uri="{FF2B5EF4-FFF2-40B4-BE49-F238E27FC236}">
                      <a16:creationId xmlns:a16="http://schemas.microsoft.com/office/drawing/2014/main" id="{C1E01B69-1A47-D8E4-E126-1DF8C6B1F71B}"/>
                    </a:ext>
                  </a:extLst>
                </p:cNvPr>
                <p:cNvPicPr/>
                <p:nvPr/>
              </p:nvPicPr>
              <p:blipFill>
                <a:blip r:embed="rId137"/>
                <a:stretch>
                  <a:fillRect/>
                </a:stretch>
              </p:blipFill>
              <p:spPr>
                <a:xfrm>
                  <a:off x="4390240" y="2969818"/>
                  <a:ext cx="19404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02" name="דיו 101">
                  <a:extLst>
                    <a:ext uri="{FF2B5EF4-FFF2-40B4-BE49-F238E27FC236}">
                      <a16:creationId xmlns:a16="http://schemas.microsoft.com/office/drawing/2014/main" id="{C8A621EC-F6FD-A661-AF34-DC8DCB877FE1}"/>
                    </a:ext>
                  </a:extLst>
                </p14:cNvPr>
                <p14:cNvContentPartPr/>
                <p14:nvPr/>
              </p14:nvContentPartPr>
              <p14:xfrm>
                <a:off x="4605520" y="3031738"/>
                <a:ext cx="177840" cy="164880"/>
              </p14:xfrm>
            </p:contentPart>
          </mc:Choice>
          <mc:Fallback xmlns="">
            <p:pic>
              <p:nvPicPr>
                <p:cNvPr id="102" name="דיו 101">
                  <a:extLst>
                    <a:ext uri="{FF2B5EF4-FFF2-40B4-BE49-F238E27FC236}">
                      <a16:creationId xmlns:a16="http://schemas.microsoft.com/office/drawing/2014/main" id="{C8A621EC-F6FD-A661-AF34-DC8DCB877FE1}"/>
                    </a:ext>
                  </a:extLst>
                </p:cNvPr>
                <p:cNvPicPr/>
                <p:nvPr/>
              </p:nvPicPr>
              <p:blipFill>
                <a:blip r:embed="rId139"/>
                <a:stretch>
                  <a:fillRect/>
                </a:stretch>
              </p:blipFill>
              <p:spPr>
                <a:xfrm>
                  <a:off x="4596880" y="3023098"/>
                  <a:ext cx="19548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03" name="דיו 102">
                  <a:extLst>
                    <a:ext uri="{FF2B5EF4-FFF2-40B4-BE49-F238E27FC236}">
                      <a16:creationId xmlns:a16="http://schemas.microsoft.com/office/drawing/2014/main" id="{FF12E939-7DFE-484E-32C4-B03D32400252}"/>
                    </a:ext>
                  </a:extLst>
                </p14:cNvPr>
                <p14:cNvContentPartPr/>
                <p14:nvPr/>
              </p14:nvContentPartPr>
              <p14:xfrm>
                <a:off x="4806400" y="3041818"/>
                <a:ext cx="123480" cy="182880"/>
              </p14:xfrm>
            </p:contentPart>
          </mc:Choice>
          <mc:Fallback xmlns="">
            <p:pic>
              <p:nvPicPr>
                <p:cNvPr id="103" name="דיו 102">
                  <a:extLst>
                    <a:ext uri="{FF2B5EF4-FFF2-40B4-BE49-F238E27FC236}">
                      <a16:creationId xmlns:a16="http://schemas.microsoft.com/office/drawing/2014/main" id="{FF12E939-7DFE-484E-32C4-B03D32400252}"/>
                    </a:ext>
                  </a:extLst>
                </p:cNvPr>
                <p:cNvPicPr/>
                <p:nvPr/>
              </p:nvPicPr>
              <p:blipFill>
                <a:blip r:embed="rId141"/>
                <a:stretch>
                  <a:fillRect/>
                </a:stretch>
              </p:blipFill>
              <p:spPr>
                <a:xfrm>
                  <a:off x="4797400" y="3032818"/>
                  <a:ext cx="14112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04" name="דיו 103">
                  <a:extLst>
                    <a:ext uri="{FF2B5EF4-FFF2-40B4-BE49-F238E27FC236}">
                      <a16:creationId xmlns:a16="http://schemas.microsoft.com/office/drawing/2014/main" id="{CC9D7B75-EB2F-15F9-5B0C-A452D22CB69F}"/>
                    </a:ext>
                  </a:extLst>
                </p14:cNvPr>
                <p14:cNvContentPartPr/>
                <p14:nvPr/>
              </p14:nvContentPartPr>
              <p14:xfrm>
                <a:off x="5109160" y="2966218"/>
                <a:ext cx="139320" cy="314280"/>
              </p14:xfrm>
            </p:contentPart>
          </mc:Choice>
          <mc:Fallback xmlns="">
            <p:pic>
              <p:nvPicPr>
                <p:cNvPr id="104" name="דיו 103">
                  <a:extLst>
                    <a:ext uri="{FF2B5EF4-FFF2-40B4-BE49-F238E27FC236}">
                      <a16:creationId xmlns:a16="http://schemas.microsoft.com/office/drawing/2014/main" id="{CC9D7B75-EB2F-15F9-5B0C-A452D22CB69F}"/>
                    </a:ext>
                  </a:extLst>
                </p:cNvPr>
                <p:cNvPicPr/>
                <p:nvPr/>
              </p:nvPicPr>
              <p:blipFill>
                <a:blip r:embed="rId143"/>
                <a:stretch>
                  <a:fillRect/>
                </a:stretch>
              </p:blipFill>
              <p:spPr>
                <a:xfrm>
                  <a:off x="5100160" y="2957218"/>
                  <a:ext cx="15696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05" name="דיו 104">
                  <a:extLst>
                    <a:ext uri="{FF2B5EF4-FFF2-40B4-BE49-F238E27FC236}">
                      <a16:creationId xmlns:a16="http://schemas.microsoft.com/office/drawing/2014/main" id="{95D5B8B6-43AB-D648-A8A2-0521C523CF57}"/>
                    </a:ext>
                  </a:extLst>
                </p14:cNvPr>
                <p14:cNvContentPartPr/>
                <p14:nvPr/>
              </p14:nvContentPartPr>
              <p14:xfrm>
                <a:off x="5026360" y="3075298"/>
                <a:ext cx="160200" cy="5760"/>
              </p14:xfrm>
            </p:contentPart>
          </mc:Choice>
          <mc:Fallback xmlns="">
            <p:pic>
              <p:nvPicPr>
                <p:cNvPr id="105" name="דיו 104">
                  <a:extLst>
                    <a:ext uri="{FF2B5EF4-FFF2-40B4-BE49-F238E27FC236}">
                      <a16:creationId xmlns:a16="http://schemas.microsoft.com/office/drawing/2014/main" id="{95D5B8B6-43AB-D648-A8A2-0521C523CF57}"/>
                    </a:ext>
                  </a:extLst>
                </p:cNvPr>
                <p:cNvPicPr/>
                <p:nvPr/>
              </p:nvPicPr>
              <p:blipFill>
                <a:blip r:embed="rId145"/>
                <a:stretch>
                  <a:fillRect/>
                </a:stretch>
              </p:blipFill>
              <p:spPr>
                <a:xfrm>
                  <a:off x="5017360" y="3066658"/>
                  <a:ext cx="17784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07" name="דיו 106">
                  <a:extLst>
                    <a:ext uri="{FF2B5EF4-FFF2-40B4-BE49-F238E27FC236}">
                      <a16:creationId xmlns:a16="http://schemas.microsoft.com/office/drawing/2014/main" id="{DD3835BD-7A75-AA94-FB8F-843F09260D55}"/>
                    </a:ext>
                  </a:extLst>
                </p14:cNvPr>
                <p14:cNvContentPartPr/>
                <p14:nvPr/>
              </p14:nvContentPartPr>
              <p14:xfrm>
                <a:off x="1568560" y="3753538"/>
                <a:ext cx="55080" cy="848880"/>
              </p14:xfrm>
            </p:contentPart>
          </mc:Choice>
          <mc:Fallback xmlns="">
            <p:pic>
              <p:nvPicPr>
                <p:cNvPr id="107" name="דיו 106">
                  <a:extLst>
                    <a:ext uri="{FF2B5EF4-FFF2-40B4-BE49-F238E27FC236}">
                      <a16:creationId xmlns:a16="http://schemas.microsoft.com/office/drawing/2014/main" id="{DD3835BD-7A75-AA94-FB8F-843F09260D55}"/>
                    </a:ext>
                  </a:extLst>
                </p:cNvPr>
                <p:cNvPicPr/>
                <p:nvPr/>
              </p:nvPicPr>
              <p:blipFill>
                <a:blip r:embed="rId147"/>
                <a:stretch>
                  <a:fillRect/>
                </a:stretch>
              </p:blipFill>
              <p:spPr>
                <a:xfrm>
                  <a:off x="1559560" y="3744898"/>
                  <a:ext cx="72720" cy="8665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8" name="דיו 107">
                  <a:extLst>
                    <a:ext uri="{FF2B5EF4-FFF2-40B4-BE49-F238E27FC236}">
                      <a16:creationId xmlns:a16="http://schemas.microsoft.com/office/drawing/2014/main" id="{1817F30D-5333-342A-97D1-DFC1A1E4838B}"/>
                    </a:ext>
                  </a:extLst>
                </p14:cNvPr>
                <p14:cNvContentPartPr/>
                <p14:nvPr/>
              </p14:nvContentPartPr>
              <p14:xfrm>
                <a:off x="1554520" y="3717538"/>
                <a:ext cx="5341320" cy="913320"/>
              </p14:xfrm>
            </p:contentPart>
          </mc:Choice>
          <mc:Fallback xmlns="">
            <p:pic>
              <p:nvPicPr>
                <p:cNvPr id="108" name="דיו 107">
                  <a:extLst>
                    <a:ext uri="{FF2B5EF4-FFF2-40B4-BE49-F238E27FC236}">
                      <a16:creationId xmlns:a16="http://schemas.microsoft.com/office/drawing/2014/main" id="{1817F30D-5333-342A-97D1-DFC1A1E4838B}"/>
                    </a:ext>
                  </a:extLst>
                </p:cNvPr>
                <p:cNvPicPr/>
                <p:nvPr/>
              </p:nvPicPr>
              <p:blipFill>
                <a:blip r:embed="rId149"/>
                <a:stretch>
                  <a:fillRect/>
                </a:stretch>
              </p:blipFill>
              <p:spPr>
                <a:xfrm>
                  <a:off x="1545520" y="3708538"/>
                  <a:ext cx="5358960" cy="9309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9" name="דיו 108">
                  <a:extLst>
                    <a:ext uri="{FF2B5EF4-FFF2-40B4-BE49-F238E27FC236}">
                      <a16:creationId xmlns:a16="http://schemas.microsoft.com/office/drawing/2014/main" id="{2A903348-CE36-F7B8-0048-3B2F45F985D7}"/>
                    </a:ext>
                  </a:extLst>
                </p14:cNvPr>
                <p14:cNvContentPartPr/>
                <p14:nvPr/>
              </p14:nvContentPartPr>
              <p14:xfrm>
                <a:off x="2808400" y="3802858"/>
                <a:ext cx="21600" cy="839160"/>
              </p14:xfrm>
            </p:contentPart>
          </mc:Choice>
          <mc:Fallback xmlns="">
            <p:pic>
              <p:nvPicPr>
                <p:cNvPr id="109" name="דיו 108">
                  <a:extLst>
                    <a:ext uri="{FF2B5EF4-FFF2-40B4-BE49-F238E27FC236}">
                      <a16:creationId xmlns:a16="http://schemas.microsoft.com/office/drawing/2014/main" id="{2A903348-CE36-F7B8-0048-3B2F45F985D7}"/>
                    </a:ext>
                  </a:extLst>
                </p:cNvPr>
                <p:cNvPicPr/>
                <p:nvPr/>
              </p:nvPicPr>
              <p:blipFill>
                <a:blip r:embed="rId151"/>
                <a:stretch>
                  <a:fillRect/>
                </a:stretch>
              </p:blipFill>
              <p:spPr>
                <a:xfrm>
                  <a:off x="2799400" y="3794218"/>
                  <a:ext cx="39240" cy="8568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10" name="דיו 109">
                  <a:extLst>
                    <a:ext uri="{FF2B5EF4-FFF2-40B4-BE49-F238E27FC236}">
                      <a16:creationId xmlns:a16="http://schemas.microsoft.com/office/drawing/2014/main" id="{C6E2B990-53F0-ECCC-F5AE-833F204B51B9}"/>
                    </a:ext>
                  </a:extLst>
                </p14:cNvPr>
                <p14:cNvContentPartPr/>
                <p14:nvPr/>
              </p14:nvContentPartPr>
              <p14:xfrm>
                <a:off x="4654120" y="3757858"/>
                <a:ext cx="60840" cy="796320"/>
              </p14:xfrm>
            </p:contentPart>
          </mc:Choice>
          <mc:Fallback xmlns="">
            <p:pic>
              <p:nvPicPr>
                <p:cNvPr id="110" name="דיו 109">
                  <a:extLst>
                    <a:ext uri="{FF2B5EF4-FFF2-40B4-BE49-F238E27FC236}">
                      <a16:creationId xmlns:a16="http://schemas.microsoft.com/office/drawing/2014/main" id="{C6E2B990-53F0-ECCC-F5AE-833F204B51B9}"/>
                    </a:ext>
                  </a:extLst>
                </p:cNvPr>
                <p:cNvPicPr/>
                <p:nvPr/>
              </p:nvPicPr>
              <p:blipFill>
                <a:blip r:embed="rId153"/>
                <a:stretch>
                  <a:fillRect/>
                </a:stretch>
              </p:blipFill>
              <p:spPr>
                <a:xfrm>
                  <a:off x="4645480" y="3748858"/>
                  <a:ext cx="78480" cy="8139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11" name="דיו 110">
                  <a:extLst>
                    <a:ext uri="{FF2B5EF4-FFF2-40B4-BE49-F238E27FC236}">
                      <a16:creationId xmlns:a16="http://schemas.microsoft.com/office/drawing/2014/main" id="{51D061DB-9BD3-4FC2-733C-328CE60666E0}"/>
                    </a:ext>
                  </a:extLst>
                </p14:cNvPr>
                <p14:cNvContentPartPr/>
                <p14:nvPr/>
              </p14:nvContentPartPr>
              <p14:xfrm>
                <a:off x="1584760" y="4248178"/>
                <a:ext cx="360" cy="360"/>
              </p14:xfrm>
            </p:contentPart>
          </mc:Choice>
          <mc:Fallback xmlns="">
            <p:pic>
              <p:nvPicPr>
                <p:cNvPr id="111" name="דיו 110">
                  <a:extLst>
                    <a:ext uri="{FF2B5EF4-FFF2-40B4-BE49-F238E27FC236}">
                      <a16:creationId xmlns:a16="http://schemas.microsoft.com/office/drawing/2014/main" id="{51D061DB-9BD3-4FC2-733C-328CE60666E0}"/>
                    </a:ext>
                  </a:extLst>
                </p:cNvPr>
                <p:cNvPicPr/>
                <p:nvPr/>
              </p:nvPicPr>
              <p:blipFill>
                <a:blip r:embed="rId81"/>
                <a:stretch>
                  <a:fillRect/>
                </a:stretch>
              </p:blipFill>
              <p:spPr>
                <a:xfrm>
                  <a:off x="1576120" y="423917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12" name="דיו 111">
                  <a:extLst>
                    <a:ext uri="{FF2B5EF4-FFF2-40B4-BE49-F238E27FC236}">
                      <a16:creationId xmlns:a16="http://schemas.microsoft.com/office/drawing/2014/main" id="{3EB9B4D1-FE81-2F6F-B065-B85832DCD4B9}"/>
                    </a:ext>
                  </a:extLst>
                </p14:cNvPr>
                <p14:cNvContentPartPr/>
                <p14:nvPr/>
              </p14:nvContentPartPr>
              <p14:xfrm>
                <a:off x="1793560" y="4214338"/>
                <a:ext cx="414000" cy="307440"/>
              </p14:xfrm>
            </p:contentPart>
          </mc:Choice>
          <mc:Fallback xmlns="">
            <p:pic>
              <p:nvPicPr>
                <p:cNvPr id="112" name="דיו 111">
                  <a:extLst>
                    <a:ext uri="{FF2B5EF4-FFF2-40B4-BE49-F238E27FC236}">
                      <a16:creationId xmlns:a16="http://schemas.microsoft.com/office/drawing/2014/main" id="{3EB9B4D1-FE81-2F6F-B065-B85832DCD4B9}"/>
                    </a:ext>
                  </a:extLst>
                </p:cNvPr>
                <p:cNvPicPr/>
                <p:nvPr/>
              </p:nvPicPr>
              <p:blipFill>
                <a:blip r:embed="rId156"/>
                <a:stretch>
                  <a:fillRect/>
                </a:stretch>
              </p:blipFill>
              <p:spPr>
                <a:xfrm>
                  <a:off x="1784560" y="4205698"/>
                  <a:ext cx="43164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13" name="דיו 112">
                  <a:extLst>
                    <a:ext uri="{FF2B5EF4-FFF2-40B4-BE49-F238E27FC236}">
                      <a16:creationId xmlns:a16="http://schemas.microsoft.com/office/drawing/2014/main" id="{F1F94773-FDFC-2E03-8F19-2CD341AF3362}"/>
                    </a:ext>
                  </a:extLst>
                </p14:cNvPr>
                <p14:cNvContentPartPr/>
                <p14:nvPr/>
              </p14:nvContentPartPr>
              <p14:xfrm>
                <a:off x="2247160" y="4321618"/>
                <a:ext cx="118440" cy="194760"/>
              </p14:xfrm>
            </p:contentPart>
          </mc:Choice>
          <mc:Fallback xmlns="">
            <p:pic>
              <p:nvPicPr>
                <p:cNvPr id="113" name="דיו 112">
                  <a:extLst>
                    <a:ext uri="{FF2B5EF4-FFF2-40B4-BE49-F238E27FC236}">
                      <a16:creationId xmlns:a16="http://schemas.microsoft.com/office/drawing/2014/main" id="{F1F94773-FDFC-2E03-8F19-2CD341AF3362}"/>
                    </a:ext>
                  </a:extLst>
                </p:cNvPr>
                <p:cNvPicPr/>
                <p:nvPr/>
              </p:nvPicPr>
              <p:blipFill>
                <a:blip r:embed="rId158"/>
                <a:stretch>
                  <a:fillRect/>
                </a:stretch>
              </p:blipFill>
              <p:spPr>
                <a:xfrm>
                  <a:off x="2238520" y="4312618"/>
                  <a:ext cx="13608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14" name="דיו 113">
                  <a:extLst>
                    <a:ext uri="{FF2B5EF4-FFF2-40B4-BE49-F238E27FC236}">
                      <a16:creationId xmlns:a16="http://schemas.microsoft.com/office/drawing/2014/main" id="{A01A2072-C7FF-C0AD-E19D-0251F8EC6631}"/>
                    </a:ext>
                  </a:extLst>
                </p14:cNvPr>
                <p14:cNvContentPartPr/>
                <p14:nvPr/>
              </p14:nvContentPartPr>
              <p14:xfrm>
                <a:off x="2338240" y="4361578"/>
                <a:ext cx="87840" cy="146520"/>
              </p14:xfrm>
            </p:contentPart>
          </mc:Choice>
          <mc:Fallback xmlns="">
            <p:pic>
              <p:nvPicPr>
                <p:cNvPr id="114" name="דיו 113">
                  <a:extLst>
                    <a:ext uri="{FF2B5EF4-FFF2-40B4-BE49-F238E27FC236}">
                      <a16:creationId xmlns:a16="http://schemas.microsoft.com/office/drawing/2014/main" id="{A01A2072-C7FF-C0AD-E19D-0251F8EC6631}"/>
                    </a:ext>
                  </a:extLst>
                </p:cNvPr>
                <p:cNvPicPr/>
                <p:nvPr/>
              </p:nvPicPr>
              <p:blipFill>
                <a:blip r:embed="rId160"/>
                <a:stretch>
                  <a:fillRect/>
                </a:stretch>
              </p:blipFill>
              <p:spPr>
                <a:xfrm>
                  <a:off x="2329600" y="4352578"/>
                  <a:ext cx="10548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15" name="דיו 114">
                  <a:extLst>
                    <a:ext uri="{FF2B5EF4-FFF2-40B4-BE49-F238E27FC236}">
                      <a16:creationId xmlns:a16="http://schemas.microsoft.com/office/drawing/2014/main" id="{BD17CE53-035F-87FA-7DE9-A07E5AE6AA77}"/>
                    </a:ext>
                  </a:extLst>
                </p14:cNvPr>
                <p14:cNvContentPartPr/>
                <p14:nvPr/>
              </p14:nvContentPartPr>
              <p14:xfrm>
                <a:off x="2380360" y="4311178"/>
                <a:ext cx="126360" cy="250200"/>
              </p14:xfrm>
            </p:contentPart>
          </mc:Choice>
          <mc:Fallback xmlns="">
            <p:pic>
              <p:nvPicPr>
                <p:cNvPr id="115" name="דיו 114">
                  <a:extLst>
                    <a:ext uri="{FF2B5EF4-FFF2-40B4-BE49-F238E27FC236}">
                      <a16:creationId xmlns:a16="http://schemas.microsoft.com/office/drawing/2014/main" id="{BD17CE53-035F-87FA-7DE9-A07E5AE6AA77}"/>
                    </a:ext>
                  </a:extLst>
                </p:cNvPr>
                <p:cNvPicPr/>
                <p:nvPr/>
              </p:nvPicPr>
              <p:blipFill>
                <a:blip r:embed="rId162"/>
                <a:stretch>
                  <a:fillRect/>
                </a:stretch>
              </p:blipFill>
              <p:spPr>
                <a:xfrm>
                  <a:off x="2371720" y="4302178"/>
                  <a:ext cx="14400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17" name="דיו 116">
                  <a:extLst>
                    <a:ext uri="{FF2B5EF4-FFF2-40B4-BE49-F238E27FC236}">
                      <a16:creationId xmlns:a16="http://schemas.microsoft.com/office/drawing/2014/main" id="{BB0D636D-97FB-E9F7-0D7E-38CA54AF53C2}"/>
                    </a:ext>
                  </a:extLst>
                </p14:cNvPr>
                <p14:cNvContentPartPr/>
                <p14:nvPr/>
              </p14:nvContentPartPr>
              <p14:xfrm>
                <a:off x="3156160" y="4103098"/>
                <a:ext cx="264600" cy="334080"/>
              </p14:xfrm>
            </p:contentPart>
          </mc:Choice>
          <mc:Fallback xmlns="">
            <p:pic>
              <p:nvPicPr>
                <p:cNvPr id="117" name="דיו 116">
                  <a:extLst>
                    <a:ext uri="{FF2B5EF4-FFF2-40B4-BE49-F238E27FC236}">
                      <a16:creationId xmlns:a16="http://schemas.microsoft.com/office/drawing/2014/main" id="{BB0D636D-97FB-E9F7-0D7E-38CA54AF53C2}"/>
                    </a:ext>
                  </a:extLst>
                </p:cNvPr>
                <p:cNvPicPr/>
                <p:nvPr/>
              </p:nvPicPr>
              <p:blipFill>
                <a:blip r:embed="rId164"/>
                <a:stretch>
                  <a:fillRect/>
                </a:stretch>
              </p:blipFill>
              <p:spPr>
                <a:xfrm>
                  <a:off x="3147160" y="4094098"/>
                  <a:ext cx="282240"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18" name="דיו 117">
                  <a:extLst>
                    <a:ext uri="{FF2B5EF4-FFF2-40B4-BE49-F238E27FC236}">
                      <a16:creationId xmlns:a16="http://schemas.microsoft.com/office/drawing/2014/main" id="{5F064CCD-39AB-9867-7D27-00FCB1195FA4}"/>
                    </a:ext>
                  </a:extLst>
                </p14:cNvPr>
                <p14:cNvContentPartPr/>
                <p14:nvPr/>
              </p14:nvContentPartPr>
              <p14:xfrm>
                <a:off x="3485560" y="4185178"/>
                <a:ext cx="205920" cy="214560"/>
              </p14:xfrm>
            </p:contentPart>
          </mc:Choice>
          <mc:Fallback xmlns="">
            <p:pic>
              <p:nvPicPr>
                <p:cNvPr id="118" name="דיו 117">
                  <a:extLst>
                    <a:ext uri="{FF2B5EF4-FFF2-40B4-BE49-F238E27FC236}">
                      <a16:creationId xmlns:a16="http://schemas.microsoft.com/office/drawing/2014/main" id="{5F064CCD-39AB-9867-7D27-00FCB1195FA4}"/>
                    </a:ext>
                  </a:extLst>
                </p:cNvPr>
                <p:cNvPicPr/>
                <p:nvPr/>
              </p:nvPicPr>
              <p:blipFill>
                <a:blip r:embed="rId166"/>
                <a:stretch>
                  <a:fillRect/>
                </a:stretch>
              </p:blipFill>
              <p:spPr>
                <a:xfrm>
                  <a:off x="3476920" y="4176178"/>
                  <a:ext cx="22356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19" name="דיו 118">
                  <a:extLst>
                    <a:ext uri="{FF2B5EF4-FFF2-40B4-BE49-F238E27FC236}">
                      <a16:creationId xmlns:a16="http://schemas.microsoft.com/office/drawing/2014/main" id="{9CC3B0F4-C678-8FCC-531D-F76BC3223F80}"/>
                    </a:ext>
                  </a:extLst>
                </p14:cNvPr>
                <p14:cNvContentPartPr/>
                <p14:nvPr/>
              </p14:nvContentPartPr>
              <p14:xfrm>
                <a:off x="3789760" y="4208218"/>
                <a:ext cx="102960" cy="227160"/>
              </p14:xfrm>
            </p:contentPart>
          </mc:Choice>
          <mc:Fallback xmlns="">
            <p:pic>
              <p:nvPicPr>
                <p:cNvPr id="119" name="דיו 118">
                  <a:extLst>
                    <a:ext uri="{FF2B5EF4-FFF2-40B4-BE49-F238E27FC236}">
                      <a16:creationId xmlns:a16="http://schemas.microsoft.com/office/drawing/2014/main" id="{9CC3B0F4-C678-8FCC-531D-F76BC3223F80}"/>
                    </a:ext>
                  </a:extLst>
                </p:cNvPr>
                <p:cNvPicPr/>
                <p:nvPr/>
              </p:nvPicPr>
              <p:blipFill>
                <a:blip r:embed="rId168"/>
                <a:stretch>
                  <a:fillRect/>
                </a:stretch>
              </p:blipFill>
              <p:spPr>
                <a:xfrm>
                  <a:off x="3780760" y="4199218"/>
                  <a:ext cx="12060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20" name="דיו 119">
                  <a:extLst>
                    <a:ext uri="{FF2B5EF4-FFF2-40B4-BE49-F238E27FC236}">
                      <a16:creationId xmlns:a16="http://schemas.microsoft.com/office/drawing/2014/main" id="{9EC7581B-E1E3-C0EF-A42B-4EB756103F2E}"/>
                    </a:ext>
                  </a:extLst>
                </p14:cNvPr>
                <p14:cNvContentPartPr/>
                <p14:nvPr/>
              </p14:nvContentPartPr>
              <p14:xfrm>
                <a:off x="3966880" y="4240618"/>
                <a:ext cx="113040" cy="154800"/>
              </p14:xfrm>
            </p:contentPart>
          </mc:Choice>
          <mc:Fallback xmlns="">
            <p:pic>
              <p:nvPicPr>
                <p:cNvPr id="120" name="דיו 119">
                  <a:extLst>
                    <a:ext uri="{FF2B5EF4-FFF2-40B4-BE49-F238E27FC236}">
                      <a16:creationId xmlns:a16="http://schemas.microsoft.com/office/drawing/2014/main" id="{9EC7581B-E1E3-C0EF-A42B-4EB756103F2E}"/>
                    </a:ext>
                  </a:extLst>
                </p:cNvPr>
                <p:cNvPicPr/>
                <p:nvPr/>
              </p:nvPicPr>
              <p:blipFill>
                <a:blip r:embed="rId170"/>
                <a:stretch>
                  <a:fillRect/>
                </a:stretch>
              </p:blipFill>
              <p:spPr>
                <a:xfrm>
                  <a:off x="3958240" y="4231978"/>
                  <a:ext cx="13068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21" name="דיו 120">
                  <a:extLst>
                    <a:ext uri="{FF2B5EF4-FFF2-40B4-BE49-F238E27FC236}">
                      <a16:creationId xmlns:a16="http://schemas.microsoft.com/office/drawing/2014/main" id="{CD08152C-A14D-543E-709C-8B6310226CEF}"/>
                    </a:ext>
                  </a:extLst>
                </p14:cNvPr>
                <p14:cNvContentPartPr/>
                <p14:nvPr/>
              </p14:nvContentPartPr>
              <p14:xfrm>
                <a:off x="4069840" y="4171498"/>
                <a:ext cx="97200" cy="222840"/>
              </p14:xfrm>
            </p:contentPart>
          </mc:Choice>
          <mc:Fallback xmlns="">
            <p:pic>
              <p:nvPicPr>
                <p:cNvPr id="121" name="דיו 120">
                  <a:extLst>
                    <a:ext uri="{FF2B5EF4-FFF2-40B4-BE49-F238E27FC236}">
                      <a16:creationId xmlns:a16="http://schemas.microsoft.com/office/drawing/2014/main" id="{CD08152C-A14D-543E-709C-8B6310226CEF}"/>
                    </a:ext>
                  </a:extLst>
                </p:cNvPr>
                <p:cNvPicPr/>
                <p:nvPr/>
              </p:nvPicPr>
              <p:blipFill>
                <a:blip r:embed="rId172"/>
                <a:stretch>
                  <a:fillRect/>
                </a:stretch>
              </p:blipFill>
              <p:spPr>
                <a:xfrm>
                  <a:off x="4060840" y="4162498"/>
                  <a:ext cx="11484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23" name="דיו 122">
                  <a:extLst>
                    <a:ext uri="{FF2B5EF4-FFF2-40B4-BE49-F238E27FC236}">
                      <a16:creationId xmlns:a16="http://schemas.microsoft.com/office/drawing/2014/main" id="{CD615398-EB73-7E63-4623-7083C451771C}"/>
                    </a:ext>
                  </a:extLst>
                </p14:cNvPr>
                <p14:cNvContentPartPr/>
                <p14:nvPr/>
              </p14:nvContentPartPr>
              <p14:xfrm>
                <a:off x="5312560" y="3874138"/>
                <a:ext cx="283320" cy="426960"/>
              </p14:xfrm>
            </p:contentPart>
          </mc:Choice>
          <mc:Fallback xmlns="">
            <p:pic>
              <p:nvPicPr>
                <p:cNvPr id="123" name="דיו 122">
                  <a:extLst>
                    <a:ext uri="{FF2B5EF4-FFF2-40B4-BE49-F238E27FC236}">
                      <a16:creationId xmlns:a16="http://schemas.microsoft.com/office/drawing/2014/main" id="{CD615398-EB73-7E63-4623-7083C451771C}"/>
                    </a:ext>
                  </a:extLst>
                </p:cNvPr>
                <p:cNvPicPr/>
                <p:nvPr/>
              </p:nvPicPr>
              <p:blipFill>
                <a:blip r:embed="rId174"/>
                <a:stretch>
                  <a:fillRect/>
                </a:stretch>
              </p:blipFill>
              <p:spPr>
                <a:xfrm>
                  <a:off x="5303920" y="3865498"/>
                  <a:ext cx="300960" cy="44460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24" name="דיו 123">
                  <a:extLst>
                    <a:ext uri="{FF2B5EF4-FFF2-40B4-BE49-F238E27FC236}">
                      <a16:creationId xmlns:a16="http://schemas.microsoft.com/office/drawing/2014/main" id="{D52DCCC8-AFC7-3337-8A3C-42AEFB4A751D}"/>
                    </a:ext>
                  </a:extLst>
                </p14:cNvPr>
                <p14:cNvContentPartPr/>
                <p14:nvPr/>
              </p14:nvContentPartPr>
              <p14:xfrm>
                <a:off x="5667160" y="4109578"/>
                <a:ext cx="230760" cy="174240"/>
              </p14:xfrm>
            </p:contentPart>
          </mc:Choice>
          <mc:Fallback xmlns="">
            <p:pic>
              <p:nvPicPr>
                <p:cNvPr id="124" name="דיו 123">
                  <a:extLst>
                    <a:ext uri="{FF2B5EF4-FFF2-40B4-BE49-F238E27FC236}">
                      <a16:creationId xmlns:a16="http://schemas.microsoft.com/office/drawing/2014/main" id="{D52DCCC8-AFC7-3337-8A3C-42AEFB4A751D}"/>
                    </a:ext>
                  </a:extLst>
                </p:cNvPr>
                <p:cNvPicPr/>
                <p:nvPr/>
              </p:nvPicPr>
              <p:blipFill>
                <a:blip r:embed="rId176"/>
                <a:stretch>
                  <a:fillRect/>
                </a:stretch>
              </p:blipFill>
              <p:spPr>
                <a:xfrm>
                  <a:off x="5658160" y="4100578"/>
                  <a:ext cx="24840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25" name="דיו 124">
                  <a:extLst>
                    <a:ext uri="{FF2B5EF4-FFF2-40B4-BE49-F238E27FC236}">
                      <a16:creationId xmlns:a16="http://schemas.microsoft.com/office/drawing/2014/main" id="{68EE88AC-BFCD-3931-86D4-FD3D3D78D2D3}"/>
                    </a:ext>
                  </a:extLst>
                </p14:cNvPr>
                <p14:cNvContentPartPr/>
                <p14:nvPr/>
              </p14:nvContentPartPr>
              <p14:xfrm>
                <a:off x="6041200" y="4175458"/>
                <a:ext cx="97200" cy="236520"/>
              </p14:xfrm>
            </p:contentPart>
          </mc:Choice>
          <mc:Fallback xmlns="">
            <p:pic>
              <p:nvPicPr>
                <p:cNvPr id="125" name="דיו 124">
                  <a:extLst>
                    <a:ext uri="{FF2B5EF4-FFF2-40B4-BE49-F238E27FC236}">
                      <a16:creationId xmlns:a16="http://schemas.microsoft.com/office/drawing/2014/main" id="{68EE88AC-BFCD-3931-86D4-FD3D3D78D2D3}"/>
                    </a:ext>
                  </a:extLst>
                </p:cNvPr>
                <p:cNvPicPr/>
                <p:nvPr/>
              </p:nvPicPr>
              <p:blipFill>
                <a:blip r:embed="rId178"/>
                <a:stretch>
                  <a:fillRect/>
                </a:stretch>
              </p:blipFill>
              <p:spPr>
                <a:xfrm>
                  <a:off x="6032560" y="4166818"/>
                  <a:ext cx="11484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26" name="דיו 125">
                  <a:extLst>
                    <a:ext uri="{FF2B5EF4-FFF2-40B4-BE49-F238E27FC236}">
                      <a16:creationId xmlns:a16="http://schemas.microsoft.com/office/drawing/2014/main" id="{9281E84B-6296-616E-5959-EC30A6D4273D}"/>
                    </a:ext>
                  </a:extLst>
                </p14:cNvPr>
                <p14:cNvContentPartPr/>
                <p14:nvPr/>
              </p14:nvContentPartPr>
              <p14:xfrm>
                <a:off x="6116080" y="4212538"/>
                <a:ext cx="163800" cy="155880"/>
              </p14:xfrm>
            </p:contentPart>
          </mc:Choice>
          <mc:Fallback xmlns="">
            <p:pic>
              <p:nvPicPr>
                <p:cNvPr id="126" name="דיו 125">
                  <a:extLst>
                    <a:ext uri="{FF2B5EF4-FFF2-40B4-BE49-F238E27FC236}">
                      <a16:creationId xmlns:a16="http://schemas.microsoft.com/office/drawing/2014/main" id="{9281E84B-6296-616E-5959-EC30A6D4273D}"/>
                    </a:ext>
                  </a:extLst>
                </p:cNvPr>
                <p:cNvPicPr/>
                <p:nvPr/>
              </p:nvPicPr>
              <p:blipFill>
                <a:blip r:embed="rId180"/>
                <a:stretch>
                  <a:fillRect/>
                </a:stretch>
              </p:blipFill>
              <p:spPr>
                <a:xfrm>
                  <a:off x="6107080" y="4203538"/>
                  <a:ext cx="18144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27" name="דיו 126">
                  <a:extLst>
                    <a:ext uri="{FF2B5EF4-FFF2-40B4-BE49-F238E27FC236}">
                      <a16:creationId xmlns:a16="http://schemas.microsoft.com/office/drawing/2014/main" id="{0E913BC1-5B70-2C89-1942-37B39B9B0F63}"/>
                    </a:ext>
                  </a:extLst>
                </p14:cNvPr>
                <p14:cNvContentPartPr/>
                <p14:nvPr/>
              </p14:nvContentPartPr>
              <p14:xfrm>
                <a:off x="6275920" y="4135858"/>
                <a:ext cx="161280" cy="371160"/>
              </p14:xfrm>
            </p:contentPart>
          </mc:Choice>
          <mc:Fallback xmlns="">
            <p:pic>
              <p:nvPicPr>
                <p:cNvPr id="127" name="דיו 126">
                  <a:extLst>
                    <a:ext uri="{FF2B5EF4-FFF2-40B4-BE49-F238E27FC236}">
                      <a16:creationId xmlns:a16="http://schemas.microsoft.com/office/drawing/2014/main" id="{0E913BC1-5B70-2C89-1942-37B39B9B0F63}"/>
                    </a:ext>
                  </a:extLst>
                </p:cNvPr>
                <p:cNvPicPr/>
                <p:nvPr/>
              </p:nvPicPr>
              <p:blipFill>
                <a:blip r:embed="rId182"/>
                <a:stretch>
                  <a:fillRect/>
                </a:stretch>
              </p:blipFill>
              <p:spPr>
                <a:xfrm>
                  <a:off x="6266920" y="4126858"/>
                  <a:ext cx="178920" cy="38880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29" name="דיו 128">
                  <a:extLst>
                    <a:ext uri="{FF2B5EF4-FFF2-40B4-BE49-F238E27FC236}">
                      <a16:creationId xmlns:a16="http://schemas.microsoft.com/office/drawing/2014/main" id="{D11826D9-E21E-C623-9C32-CDB78476B218}"/>
                    </a:ext>
                  </a:extLst>
                </p14:cNvPr>
                <p14:cNvContentPartPr/>
                <p14:nvPr/>
              </p14:nvContentPartPr>
              <p14:xfrm>
                <a:off x="7228840" y="4134778"/>
                <a:ext cx="238320" cy="222840"/>
              </p14:xfrm>
            </p:contentPart>
          </mc:Choice>
          <mc:Fallback xmlns="">
            <p:pic>
              <p:nvPicPr>
                <p:cNvPr id="129" name="דיו 128">
                  <a:extLst>
                    <a:ext uri="{FF2B5EF4-FFF2-40B4-BE49-F238E27FC236}">
                      <a16:creationId xmlns:a16="http://schemas.microsoft.com/office/drawing/2014/main" id="{D11826D9-E21E-C623-9C32-CDB78476B218}"/>
                    </a:ext>
                  </a:extLst>
                </p:cNvPr>
                <p:cNvPicPr/>
                <p:nvPr/>
              </p:nvPicPr>
              <p:blipFill>
                <a:blip r:embed="rId184"/>
                <a:stretch>
                  <a:fillRect/>
                </a:stretch>
              </p:blipFill>
              <p:spPr>
                <a:xfrm>
                  <a:off x="7220200" y="4125778"/>
                  <a:ext cx="25596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30" name="דיו 129">
                  <a:extLst>
                    <a:ext uri="{FF2B5EF4-FFF2-40B4-BE49-F238E27FC236}">
                      <a16:creationId xmlns:a16="http://schemas.microsoft.com/office/drawing/2014/main" id="{438450C8-CF45-3701-9C7E-7DF0425B050A}"/>
                    </a:ext>
                  </a:extLst>
                </p14:cNvPr>
                <p14:cNvContentPartPr/>
                <p14:nvPr/>
              </p14:nvContentPartPr>
              <p14:xfrm>
                <a:off x="7497400" y="4198138"/>
                <a:ext cx="197280" cy="156240"/>
              </p14:xfrm>
            </p:contentPart>
          </mc:Choice>
          <mc:Fallback xmlns="">
            <p:pic>
              <p:nvPicPr>
                <p:cNvPr id="130" name="דיו 129">
                  <a:extLst>
                    <a:ext uri="{FF2B5EF4-FFF2-40B4-BE49-F238E27FC236}">
                      <a16:creationId xmlns:a16="http://schemas.microsoft.com/office/drawing/2014/main" id="{438450C8-CF45-3701-9C7E-7DF0425B050A}"/>
                    </a:ext>
                  </a:extLst>
                </p:cNvPr>
                <p:cNvPicPr/>
                <p:nvPr/>
              </p:nvPicPr>
              <p:blipFill>
                <a:blip r:embed="rId186"/>
                <a:stretch>
                  <a:fillRect/>
                </a:stretch>
              </p:blipFill>
              <p:spPr>
                <a:xfrm>
                  <a:off x="7488760" y="4189138"/>
                  <a:ext cx="21492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31" name="דיו 130">
                  <a:extLst>
                    <a:ext uri="{FF2B5EF4-FFF2-40B4-BE49-F238E27FC236}">
                      <a16:creationId xmlns:a16="http://schemas.microsoft.com/office/drawing/2014/main" id="{50CC26E8-5B50-98CA-E4BE-0D5B6C310553}"/>
                    </a:ext>
                  </a:extLst>
                </p14:cNvPr>
                <p14:cNvContentPartPr/>
                <p14:nvPr/>
              </p14:nvContentPartPr>
              <p14:xfrm>
                <a:off x="7625560" y="4173658"/>
                <a:ext cx="245520" cy="196560"/>
              </p14:xfrm>
            </p:contentPart>
          </mc:Choice>
          <mc:Fallback xmlns="">
            <p:pic>
              <p:nvPicPr>
                <p:cNvPr id="131" name="דיו 130">
                  <a:extLst>
                    <a:ext uri="{FF2B5EF4-FFF2-40B4-BE49-F238E27FC236}">
                      <a16:creationId xmlns:a16="http://schemas.microsoft.com/office/drawing/2014/main" id="{50CC26E8-5B50-98CA-E4BE-0D5B6C310553}"/>
                    </a:ext>
                  </a:extLst>
                </p:cNvPr>
                <p:cNvPicPr/>
                <p:nvPr/>
              </p:nvPicPr>
              <p:blipFill>
                <a:blip r:embed="rId188"/>
                <a:stretch>
                  <a:fillRect/>
                </a:stretch>
              </p:blipFill>
              <p:spPr>
                <a:xfrm>
                  <a:off x="7616560" y="4164658"/>
                  <a:ext cx="26316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32" name="דיו 131">
                  <a:extLst>
                    <a:ext uri="{FF2B5EF4-FFF2-40B4-BE49-F238E27FC236}">
                      <a16:creationId xmlns:a16="http://schemas.microsoft.com/office/drawing/2014/main" id="{188D638D-0A43-46CD-1208-3985F5D9B593}"/>
                    </a:ext>
                  </a:extLst>
                </p14:cNvPr>
                <p14:cNvContentPartPr/>
                <p14:nvPr/>
              </p14:nvContentPartPr>
              <p14:xfrm>
                <a:off x="5623600" y="2948218"/>
                <a:ext cx="112320" cy="381600"/>
              </p14:xfrm>
            </p:contentPart>
          </mc:Choice>
          <mc:Fallback xmlns="">
            <p:pic>
              <p:nvPicPr>
                <p:cNvPr id="132" name="דיו 131">
                  <a:extLst>
                    <a:ext uri="{FF2B5EF4-FFF2-40B4-BE49-F238E27FC236}">
                      <a16:creationId xmlns:a16="http://schemas.microsoft.com/office/drawing/2014/main" id="{188D638D-0A43-46CD-1208-3985F5D9B593}"/>
                    </a:ext>
                  </a:extLst>
                </p:cNvPr>
                <p:cNvPicPr/>
                <p:nvPr/>
              </p:nvPicPr>
              <p:blipFill>
                <a:blip r:embed="rId190"/>
                <a:stretch>
                  <a:fillRect/>
                </a:stretch>
              </p:blipFill>
              <p:spPr>
                <a:xfrm>
                  <a:off x="5614960" y="2939578"/>
                  <a:ext cx="129960" cy="39924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33" name="דיו 132">
                  <a:extLst>
                    <a:ext uri="{FF2B5EF4-FFF2-40B4-BE49-F238E27FC236}">
                      <a16:creationId xmlns:a16="http://schemas.microsoft.com/office/drawing/2014/main" id="{8686F3B5-FB6B-DC7B-3537-D00CA78F21F1}"/>
                    </a:ext>
                  </a:extLst>
                </p14:cNvPr>
                <p14:cNvContentPartPr/>
                <p14:nvPr/>
              </p14:nvContentPartPr>
              <p14:xfrm>
                <a:off x="5474200" y="3223258"/>
                <a:ext cx="317520" cy="20160"/>
              </p14:xfrm>
            </p:contentPart>
          </mc:Choice>
          <mc:Fallback xmlns="">
            <p:pic>
              <p:nvPicPr>
                <p:cNvPr id="133" name="דיו 132">
                  <a:extLst>
                    <a:ext uri="{FF2B5EF4-FFF2-40B4-BE49-F238E27FC236}">
                      <a16:creationId xmlns:a16="http://schemas.microsoft.com/office/drawing/2014/main" id="{8686F3B5-FB6B-DC7B-3537-D00CA78F21F1}"/>
                    </a:ext>
                  </a:extLst>
                </p:cNvPr>
                <p:cNvPicPr/>
                <p:nvPr/>
              </p:nvPicPr>
              <p:blipFill>
                <a:blip r:embed="rId192"/>
                <a:stretch>
                  <a:fillRect/>
                </a:stretch>
              </p:blipFill>
              <p:spPr>
                <a:xfrm>
                  <a:off x="5465560" y="3214618"/>
                  <a:ext cx="33516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34" name="דיו 133">
                  <a:extLst>
                    <a:ext uri="{FF2B5EF4-FFF2-40B4-BE49-F238E27FC236}">
                      <a16:creationId xmlns:a16="http://schemas.microsoft.com/office/drawing/2014/main" id="{417EEAEE-C32F-82ED-E554-4E0C1916C747}"/>
                    </a:ext>
                  </a:extLst>
                </p14:cNvPr>
                <p14:cNvContentPartPr/>
                <p14:nvPr/>
              </p14:nvContentPartPr>
              <p14:xfrm>
                <a:off x="5743840" y="3158098"/>
                <a:ext cx="264960" cy="140040"/>
              </p14:xfrm>
            </p:contentPart>
          </mc:Choice>
          <mc:Fallback xmlns="">
            <p:pic>
              <p:nvPicPr>
                <p:cNvPr id="134" name="דיו 133">
                  <a:extLst>
                    <a:ext uri="{FF2B5EF4-FFF2-40B4-BE49-F238E27FC236}">
                      <a16:creationId xmlns:a16="http://schemas.microsoft.com/office/drawing/2014/main" id="{417EEAEE-C32F-82ED-E554-4E0C1916C747}"/>
                    </a:ext>
                  </a:extLst>
                </p:cNvPr>
                <p:cNvPicPr/>
                <p:nvPr/>
              </p:nvPicPr>
              <p:blipFill>
                <a:blip r:embed="rId194"/>
                <a:stretch>
                  <a:fillRect/>
                </a:stretch>
              </p:blipFill>
              <p:spPr>
                <a:xfrm>
                  <a:off x="5734840" y="3149458"/>
                  <a:ext cx="28260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48" name="דיו 147">
                  <a:extLst>
                    <a:ext uri="{FF2B5EF4-FFF2-40B4-BE49-F238E27FC236}">
                      <a16:creationId xmlns:a16="http://schemas.microsoft.com/office/drawing/2014/main" id="{5544DE23-70BA-8C42-7343-F132528A49CE}"/>
                    </a:ext>
                  </a:extLst>
                </p14:cNvPr>
                <p14:cNvContentPartPr/>
                <p14:nvPr/>
              </p14:nvContentPartPr>
              <p14:xfrm>
                <a:off x="11129080" y="2844178"/>
                <a:ext cx="503280" cy="284040"/>
              </p14:xfrm>
            </p:contentPart>
          </mc:Choice>
          <mc:Fallback xmlns="">
            <p:pic>
              <p:nvPicPr>
                <p:cNvPr id="148" name="דיו 147">
                  <a:extLst>
                    <a:ext uri="{FF2B5EF4-FFF2-40B4-BE49-F238E27FC236}">
                      <a16:creationId xmlns:a16="http://schemas.microsoft.com/office/drawing/2014/main" id="{5544DE23-70BA-8C42-7343-F132528A49CE}"/>
                    </a:ext>
                  </a:extLst>
                </p:cNvPr>
                <p:cNvPicPr/>
                <p:nvPr/>
              </p:nvPicPr>
              <p:blipFill>
                <a:blip r:embed="rId196"/>
                <a:stretch>
                  <a:fillRect/>
                </a:stretch>
              </p:blipFill>
              <p:spPr>
                <a:xfrm>
                  <a:off x="11120080" y="2835538"/>
                  <a:ext cx="52092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49" name="דיו 148">
                  <a:extLst>
                    <a:ext uri="{FF2B5EF4-FFF2-40B4-BE49-F238E27FC236}">
                      <a16:creationId xmlns:a16="http://schemas.microsoft.com/office/drawing/2014/main" id="{96CCBCC3-1C66-88FC-35BB-62055CA3307F}"/>
                    </a:ext>
                  </a:extLst>
                </p14:cNvPr>
                <p14:cNvContentPartPr/>
                <p14:nvPr/>
              </p14:nvContentPartPr>
              <p14:xfrm>
                <a:off x="11053120" y="2958658"/>
                <a:ext cx="40680" cy="458280"/>
              </p14:xfrm>
            </p:contentPart>
          </mc:Choice>
          <mc:Fallback xmlns="">
            <p:pic>
              <p:nvPicPr>
                <p:cNvPr id="149" name="דיו 148">
                  <a:extLst>
                    <a:ext uri="{FF2B5EF4-FFF2-40B4-BE49-F238E27FC236}">
                      <a16:creationId xmlns:a16="http://schemas.microsoft.com/office/drawing/2014/main" id="{96CCBCC3-1C66-88FC-35BB-62055CA3307F}"/>
                    </a:ext>
                  </a:extLst>
                </p:cNvPr>
                <p:cNvPicPr/>
                <p:nvPr/>
              </p:nvPicPr>
              <p:blipFill>
                <a:blip r:embed="rId198"/>
                <a:stretch>
                  <a:fillRect/>
                </a:stretch>
              </p:blipFill>
              <p:spPr>
                <a:xfrm>
                  <a:off x="11044120" y="2950018"/>
                  <a:ext cx="58320" cy="4759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51" name="דיו 150">
                  <a:extLst>
                    <a:ext uri="{FF2B5EF4-FFF2-40B4-BE49-F238E27FC236}">
                      <a16:creationId xmlns:a16="http://schemas.microsoft.com/office/drawing/2014/main" id="{0CD1ECB6-C3C2-E3F3-3121-5E3BA18DFF92}"/>
                    </a:ext>
                  </a:extLst>
                </p14:cNvPr>
                <p14:cNvContentPartPr/>
                <p14:nvPr/>
              </p14:nvContentPartPr>
              <p14:xfrm>
                <a:off x="10310080" y="2788738"/>
                <a:ext cx="189360" cy="347400"/>
              </p14:xfrm>
            </p:contentPart>
          </mc:Choice>
          <mc:Fallback xmlns="">
            <p:pic>
              <p:nvPicPr>
                <p:cNvPr id="151" name="דיו 150">
                  <a:extLst>
                    <a:ext uri="{FF2B5EF4-FFF2-40B4-BE49-F238E27FC236}">
                      <a16:creationId xmlns:a16="http://schemas.microsoft.com/office/drawing/2014/main" id="{0CD1ECB6-C3C2-E3F3-3121-5E3BA18DFF92}"/>
                    </a:ext>
                  </a:extLst>
                </p:cNvPr>
                <p:cNvPicPr/>
                <p:nvPr/>
              </p:nvPicPr>
              <p:blipFill>
                <a:blip r:embed="rId200"/>
                <a:stretch>
                  <a:fillRect/>
                </a:stretch>
              </p:blipFill>
              <p:spPr>
                <a:xfrm>
                  <a:off x="10301080" y="2779738"/>
                  <a:ext cx="207000" cy="3650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52" name="דיו 151">
                  <a:extLst>
                    <a:ext uri="{FF2B5EF4-FFF2-40B4-BE49-F238E27FC236}">
                      <a16:creationId xmlns:a16="http://schemas.microsoft.com/office/drawing/2014/main" id="{01D2167C-FF85-F58D-422B-5261CE1C25EB}"/>
                    </a:ext>
                  </a:extLst>
                </p14:cNvPr>
                <p14:cNvContentPartPr/>
                <p14:nvPr/>
              </p14:nvContentPartPr>
              <p14:xfrm>
                <a:off x="10203880" y="2881978"/>
                <a:ext cx="16560" cy="264960"/>
              </p14:xfrm>
            </p:contentPart>
          </mc:Choice>
          <mc:Fallback xmlns="">
            <p:pic>
              <p:nvPicPr>
                <p:cNvPr id="152" name="דיו 151">
                  <a:extLst>
                    <a:ext uri="{FF2B5EF4-FFF2-40B4-BE49-F238E27FC236}">
                      <a16:creationId xmlns:a16="http://schemas.microsoft.com/office/drawing/2014/main" id="{01D2167C-FF85-F58D-422B-5261CE1C25EB}"/>
                    </a:ext>
                  </a:extLst>
                </p:cNvPr>
                <p:cNvPicPr/>
                <p:nvPr/>
              </p:nvPicPr>
              <p:blipFill>
                <a:blip r:embed="rId202"/>
                <a:stretch>
                  <a:fillRect/>
                </a:stretch>
              </p:blipFill>
              <p:spPr>
                <a:xfrm>
                  <a:off x="10194880" y="2873338"/>
                  <a:ext cx="3420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53" name="דיו 152">
                  <a:extLst>
                    <a:ext uri="{FF2B5EF4-FFF2-40B4-BE49-F238E27FC236}">
                      <a16:creationId xmlns:a16="http://schemas.microsoft.com/office/drawing/2014/main" id="{A95475EF-7C30-0789-F183-12F88E2D0F4E}"/>
                    </a:ext>
                  </a:extLst>
                </p14:cNvPr>
                <p14:cNvContentPartPr/>
                <p14:nvPr/>
              </p14:nvContentPartPr>
              <p14:xfrm>
                <a:off x="9913360" y="2842378"/>
                <a:ext cx="222120" cy="317160"/>
              </p14:xfrm>
            </p:contentPart>
          </mc:Choice>
          <mc:Fallback xmlns="">
            <p:pic>
              <p:nvPicPr>
                <p:cNvPr id="153" name="דיו 152">
                  <a:extLst>
                    <a:ext uri="{FF2B5EF4-FFF2-40B4-BE49-F238E27FC236}">
                      <a16:creationId xmlns:a16="http://schemas.microsoft.com/office/drawing/2014/main" id="{A95475EF-7C30-0789-F183-12F88E2D0F4E}"/>
                    </a:ext>
                  </a:extLst>
                </p:cNvPr>
                <p:cNvPicPr/>
                <p:nvPr/>
              </p:nvPicPr>
              <p:blipFill>
                <a:blip r:embed="rId204"/>
                <a:stretch>
                  <a:fillRect/>
                </a:stretch>
              </p:blipFill>
              <p:spPr>
                <a:xfrm>
                  <a:off x="9904360" y="2833378"/>
                  <a:ext cx="23976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54" name="דיו 153">
                  <a:extLst>
                    <a:ext uri="{FF2B5EF4-FFF2-40B4-BE49-F238E27FC236}">
                      <a16:creationId xmlns:a16="http://schemas.microsoft.com/office/drawing/2014/main" id="{AF9C224E-7961-98B2-B07E-27025711C97F}"/>
                    </a:ext>
                  </a:extLst>
                </p14:cNvPr>
                <p14:cNvContentPartPr/>
                <p14:nvPr/>
              </p14:nvContentPartPr>
              <p14:xfrm>
                <a:off x="9695200" y="2930578"/>
                <a:ext cx="153360" cy="211320"/>
              </p14:xfrm>
            </p:contentPart>
          </mc:Choice>
          <mc:Fallback xmlns="">
            <p:pic>
              <p:nvPicPr>
                <p:cNvPr id="154" name="דיו 153">
                  <a:extLst>
                    <a:ext uri="{FF2B5EF4-FFF2-40B4-BE49-F238E27FC236}">
                      <a16:creationId xmlns:a16="http://schemas.microsoft.com/office/drawing/2014/main" id="{AF9C224E-7961-98B2-B07E-27025711C97F}"/>
                    </a:ext>
                  </a:extLst>
                </p:cNvPr>
                <p:cNvPicPr/>
                <p:nvPr/>
              </p:nvPicPr>
              <p:blipFill>
                <a:blip r:embed="rId206"/>
                <a:stretch>
                  <a:fillRect/>
                </a:stretch>
              </p:blipFill>
              <p:spPr>
                <a:xfrm>
                  <a:off x="9686200" y="2921578"/>
                  <a:ext cx="17100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55" name="דיו 154">
                  <a:extLst>
                    <a:ext uri="{FF2B5EF4-FFF2-40B4-BE49-F238E27FC236}">
                      <a16:creationId xmlns:a16="http://schemas.microsoft.com/office/drawing/2014/main" id="{D7481D47-FBAB-D7F3-C545-D08B6189F37E}"/>
                    </a:ext>
                  </a:extLst>
                </p14:cNvPr>
                <p14:cNvContentPartPr/>
                <p14:nvPr/>
              </p14:nvContentPartPr>
              <p14:xfrm>
                <a:off x="9420880" y="2896018"/>
                <a:ext cx="177840" cy="611280"/>
              </p14:xfrm>
            </p:contentPart>
          </mc:Choice>
          <mc:Fallback xmlns="">
            <p:pic>
              <p:nvPicPr>
                <p:cNvPr id="155" name="דיו 154">
                  <a:extLst>
                    <a:ext uri="{FF2B5EF4-FFF2-40B4-BE49-F238E27FC236}">
                      <a16:creationId xmlns:a16="http://schemas.microsoft.com/office/drawing/2014/main" id="{D7481D47-FBAB-D7F3-C545-D08B6189F37E}"/>
                    </a:ext>
                  </a:extLst>
                </p:cNvPr>
                <p:cNvPicPr/>
                <p:nvPr/>
              </p:nvPicPr>
              <p:blipFill>
                <a:blip r:embed="rId208"/>
                <a:stretch>
                  <a:fillRect/>
                </a:stretch>
              </p:blipFill>
              <p:spPr>
                <a:xfrm>
                  <a:off x="9412240" y="2887378"/>
                  <a:ext cx="195480" cy="62892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57" name="דיו 156">
                  <a:extLst>
                    <a:ext uri="{FF2B5EF4-FFF2-40B4-BE49-F238E27FC236}">
                      <a16:creationId xmlns:a16="http://schemas.microsoft.com/office/drawing/2014/main" id="{7CA5FB4C-863D-CF28-300F-9E7D8A0E8206}"/>
                    </a:ext>
                  </a:extLst>
                </p14:cNvPr>
                <p14:cNvContentPartPr/>
                <p14:nvPr/>
              </p14:nvContentPartPr>
              <p14:xfrm>
                <a:off x="11497720" y="3577498"/>
                <a:ext cx="176400" cy="446400"/>
              </p14:xfrm>
            </p:contentPart>
          </mc:Choice>
          <mc:Fallback xmlns="">
            <p:pic>
              <p:nvPicPr>
                <p:cNvPr id="157" name="דיו 156">
                  <a:extLst>
                    <a:ext uri="{FF2B5EF4-FFF2-40B4-BE49-F238E27FC236}">
                      <a16:creationId xmlns:a16="http://schemas.microsoft.com/office/drawing/2014/main" id="{7CA5FB4C-863D-CF28-300F-9E7D8A0E8206}"/>
                    </a:ext>
                  </a:extLst>
                </p:cNvPr>
                <p:cNvPicPr/>
                <p:nvPr/>
              </p:nvPicPr>
              <p:blipFill>
                <a:blip r:embed="rId210"/>
                <a:stretch>
                  <a:fillRect/>
                </a:stretch>
              </p:blipFill>
              <p:spPr>
                <a:xfrm>
                  <a:off x="11489080" y="3568858"/>
                  <a:ext cx="194040"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58" name="דיו 157">
                  <a:extLst>
                    <a:ext uri="{FF2B5EF4-FFF2-40B4-BE49-F238E27FC236}">
                      <a16:creationId xmlns:a16="http://schemas.microsoft.com/office/drawing/2014/main" id="{B17DDF76-1FE1-FA58-84A0-4F47E3CF6AF9}"/>
                    </a:ext>
                  </a:extLst>
                </p14:cNvPr>
                <p14:cNvContentPartPr/>
                <p14:nvPr/>
              </p14:nvContentPartPr>
              <p14:xfrm>
                <a:off x="11175520" y="3681898"/>
                <a:ext cx="234720" cy="308160"/>
              </p14:xfrm>
            </p:contentPart>
          </mc:Choice>
          <mc:Fallback xmlns="">
            <p:pic>
              <p:nvPicPr>
                <p:cNvPr id="158" name="דיו 157">
                  <a:extLst>
                    <a:ext uri="{FF2B5EF4-FFF2-40B4-BE49-F238E27FC236}">
                      <a16:creationId xmlns:a16="http://schemas.microsoft.com/office/drawing/2014/main" id="{B17DDF76-1FE1-FA58-84A0-4F47E3CF6AF9}"/>
                    </a:ext>
                  </a:extLst>
                </p:cNvPr>
                <p:cNvPicPr/>
                <p:nvPr/>
              </p:nvPicPr>
              <p:blipFill>
                <a:blip r:embed="rId212"/>
                <a:stretch>
                  <a:fillRect/>
                </a:stretch>
              </p:blipFill>
              <p:spPr>
                <a:xfrm>
                  <a:off x="11166880" y="3672898"/>
                  <a:ext cx="25236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59" name="דיו 158">
                  <a:extLst>
                    <a:ext uri="{FF2B5EF4-FFF2-40B4-BE49-F238E27FC236}">
                      <a16:creationId xmlns:a16="http://schemas.microsoft.com/office/drawing/2014/main" id="{D719B4D9-88F0-6489-85D1-8BD036985648}"/>
                    </a:ext>
                  </a:extLst>
                </p14:cNvPr>
                <p14:cNvContentPartPr/>
                <p14:nvPr/>
              </p14:nvContentPartPr>
              <p14:xfrm>
                <a:off x="11096320" y="3778738"/>
                <a:ext cx="8640" cy="132480"/>
              </p14:xfrm>
            </p:contentPart>
          </mc:Choice>
          <mc:Fallback xmlns="">
            <p:pic>
              <p:nvPicPr>
                <p:cNvPr id="159" name="דיו 158">
                  <a:extLst>
                    <a:ext uri="{FF2B5EF4-FFF2-40B4-BE49-F238E27FC236}">
                      <a16:creationId xmlns:a16="http://schemas.microsoft.com/office/drawing/2014/main" id="{D719B4D9-88F0-6489-85D1-8BD036985648}"/>
                    </a:ext>
                  </a:extLst>
                </p:cNvPr>
                <p:cNvPicPr/>
                <p:nvPr/>
              </p:nvPicPr>
              <p:blipFill>
                <a:blip r:embed="rId214"/>
                <a:stretch>
                  <a:fillRect/>
                </a:stretch>
              </p:blipFill>
              <p:spPr>
                <a:xfrm>
                  <a:off x="11087320" y="3770098"/>
                  <a:ext cx="2628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60" name="דיו 159">
                  <a:extLst>
                    <a:ext uri="{FF2B5EF4-FFF2-40B4-BE49-F238E27FC236}">
                      <a16:creationId xmlns:a16="http://schemas.microsoft.com/office/drawing/2014/main" id="{940AE847-B895-23CC-6A9A-902B65B6ADE7}"/>
                    </a:ext>
                  </a:extLst>
                </p14:cNvPr>
                <p14:cNvContentPartPr/>
                <p14:nvPr/>
              </p14:nvContentPartPr>
              <p14:xfrm>
                <a:off x="10646320" y="3650938"/>
                <a:ext cx="343440" cy="368640"/>
              </p14:xfrm>
            </p:contentPart>
          </mc:Choice>
          <mc:Fallback xmlns="">
            <p:pic>
              <p:nvPicPr>
                <p:cNvPr id="160" name="דיו 159">
                  <a:extLst>
                    <a:ext uri="{FF2B5EF4-FFF2-40B4-BE49-F238E27FC236}">
                      <a16:creationId xmlns:a16="http://schemas.microsoft.com/office/drawing/2014/main" id="{940AE847-B895-23CC-6A9A-902B65B6ADE7}"/>
                    </a:ext>
                  </a:extLst>
                </p:cNvPr>
                <p:cNvPicPr/>
                <p:nvPr/>
              </p:nvPicPr>
              <p:blipFill>
                <a:blip r:embed="rId216"/>
                <a:stretch>
                  <a:fillRect/>
                </a:stretch>
              </p:blipFill>
              <p:spPr>
                <a:xfrm>
                  <a:off x="10637680" y="3641938"/>
                  <a:ext cx="36108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61" name="דיו 160">
                  <a:extLst>
                    <a:ext uri="{FF2B5EF4-FFF2-40B4-BE49-F238E27FC236}">
                      <a16:creationId xmlns:a16="http://schemas.microsoft.com/office/drawing/2014/main" id="{00B12DA3-D930-EF4C-6219-C90394EE0331}"/>
                    </a:ext>
                  </a:extLst>
                </p14:cNvPr>
                <p14:cNvContentPartPr/>
                <p14:nvPr/>
              </p14:nvContentPartPr>
              <p14:xfrm>
                <a:off x="10357600" y="3664258"/>
                <a:ext cx="253440" cy="351000"/>
              </p14:xfrm>
            </p:contentPart>
          </mc:Choice>
          <mc:Fallback xmlns="">
            <p:pic>
              <p:nvPicPr>
                <p:cNvPr id="161" name="דיו 160">
                  <a:extLst>
                    <a:ext uri="{FF2B5EF4-FFF2-40B4-BE49-F238E27FC236}">
                      <a16:creationId xmlns:a16="http://schemas.microsoft.com/office/drawing/2014/main" id="{00B12DA3-D930-EF4C-6219-C90394EE0331}"/>
                    </a:ext>
                  </a:extLst>
                </p:cNvPr>
                <p:cNvPicPr/>
                <p:nvPr/>
              </p:nvPicPr>
              <p:blipFill>
                <a:blip r:embed="rId218"/>
                <a:stretch>
                  <a:fillRect/>
                </a:stretch>
              </p:blipFill>
              <p:spPr>
                <a:xfrm>
                  <a:off x="10348960" y="3655618"/>
                  <a:ext cx="271080" cy="36864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62" name="דיו 161">
                  <a:extLst>
                    <a:ext uri="{FF2B5EF4-FFF2-40B4-BE49-F238E27FC236}">
                      <a16:creationId xmlns:a16="http://schemas.microsoft.com/office/drawing/2014/main" id="{D4BA1A91-35FD-CF79-7622-B1FC47EBE840}"/>
                    </a:ext>
                  </a:extLst>
                </p14:cNvPr>
                <p14:cNvContentPartPr/>
                <p14:nvPr/>
              </p14:nvContentPartPr>
              <p14:xfrm>
                <a:off x="9821200" y="3800698"/>
                <a:ext cx="191520" cy="273240"/>
              </p14:xfrm>
            </p:contentPart>
          </mc:Choice>
          <mc:Fallback xmlns="">
            <p:pic>
              <p:nvPicPr>
                <p:cNvPr id="162" name="דיו 161">
                  <a:extLst>
                    <a:ext uri="{FF2B5EF4-FFF2-40B4-BE49-F238E27FC236}">
                      <a16:creationId xmlns:a16="http://schemas.microsoft.com/office/drawing/2014/main" id="{D4BA1A91-35FD-CF79-7622-B1FC47EBE840}"/>
                    </a:ext>
                  </a:extLst>
                </p:cNvPr>
                <p:cNvPicPr/>
                <p:nvPr/>
              </p:nvPicPr>
              <p:blipFill>
                <a:blip r:embed="rId220"/>
                <a:stretch>
                  <a:fillRect/>
                </a:stretch>
              </p:blipFill>
              <p:spPr>
                <a:xfrm>
                  <a:off x="9812200" y="3792058"/>
                  <a:ext cx="20916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63" name="דיו 162">
                  <a:extLst>
                    <a:ext uri="{FF2B5EF4-FFF2-40B4-BE49-F238E27FC236}">
                      <a16:creationId xmlns:a16="http://schemas.microsoft.com/office/drawing/2014/main" id="{48EDC4B3-A9AE-3ACC-AF61-96208BC6CEA0}"/>
                    </a:ext>
                  </a:extLst>
                </p14:cNvPr>
                <p14:cNvContentPartPr/>
                <p14:nvPr/>
              </p14:nvContentPartPr>
              <p14:xfrm>
                <a:off x="9450040" y="3713578"/>
                <a:ext cx="278280" cy="332280"/>
              </p14:xfrm>
            </p:contentPart>
          </mc:Choice>
          <mc:Fallback xmlns="">
            <p:pic>
              <p:nvPicPr>
                <p:cNvPr id="163" name="דיו 162">
                  <a:extLst>
                    <a:ext uri="{FF2B5EF4-FFF2-40B4-BE49-F238E27FC236}">
                      <a16:creationId xmlns:a16="http://schemas.microsoft.com/office/drawing/2014/main" id="{48EDC4B3-A9AE-3ACC-AF61-96208BC6CEA0}"/>
                    </a:ext>
                  </a:extLst>
                </p:cNvPr>
                <p:cNvPicPr/>
                <p:nvPr/>
              </p:nvPicPr>
              <p:blipFill>
                <a:blip r:embed="rId222"/>
                <a:stretch>
                  <a:fillRect/>
                </a:stretch>
              </p:blipFill>
              <p:spPr>
                <a:xfrm>
                  <a:off x="9441040" y="3704578"/>
                  <a:ext cx="29592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64" name="דיו 163">
                  <a:extLst>
                    <a:ext uri="{FF2B5EF4-FFF2-40B4-BE49-F238E27FC236}">
                      <a16:creationId xmlns:a16="http://schemas.microsoft.com/office/drawing/2014/main" id="{8B71A47F-F1DF-5ECE-31C4-572EFDD95978}"/>
                    </a:ext>
                  </a:extLst>
                </p14:cNvPr>
                <p14:cNvContentPartPr/>
                <p14:nvPr/>
              </p14:nvContentPartPr>
              <p14:xfrm>
                <a:off x="9362560" y="3820858"/>
                <a:ext cx="23760" cy="162000"/>
              </p14:xfrm>
            </p:contentPart>
          </mc:Choice>
          <mc:Fallback xmlns="">
            <p:pic>
              <p:nvPicPr>
                <p:cNvPr id="164" name="דיו 163">
                  <a:extLst>
                    <a:ext uri="{FF2B5EF4-FFF2-40B4-BE49-F238E27FC236}">
                      <a16:creationId xmlns:a16="http://schemas.microsoft.com/office/drawing/2014/main" id="{8B71A47F-F1DF-5ECE-31C4-572EFDD95978}"/>
                    </a:ext>
                  </a:extLst>
                </p:cNvPr>
                <p:cNvPicPr/>
                <p:nvPr/>
              </p:nvPicPr>
              <p:blipFill>
                <a:blip r:embed="rId224"/>
                <a:stretch>
                  <a:fillRect/>
                </a:stretch>
              </p:blipFill>
              <p:spPr>
                <a:xfrm>
                  <a:off x="9353920" y="3811858"/>
                  <a:ext cx="4140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65" name="דיו 164">
                  <a:extLst>
                    <a:ext uri="{FF2B5EF4-FFF2-40B4-BE49-F238E27FC236}">
                      <a16:creationId xmlns:a16="http://schemas.microsoft.com/office/drawing/2014/main" id="{3CF1A2C5-1171-0595-6D3A-46F8817D5156}"/>
                    </a:ext>
                  </a:extLst>
                </p14:cNvPr>
                <p14:cNvContentPartPr/>
                <p14:nvPr/>
              </p14:nvContentPartPr>
              <p14:xfrm>
                <a:off x="9137560" y="3765058"/>
                <a:ext cx="126360" cy="322560"/>
              </p14:xfrm>
            </p:contentPart>
          </mc:Choice>
          <mc:Fallback xmlns="">
            <p:pic>
              <p:nvPicPr>
                <p:cNvPr id="165" name="דיו 164">
                  <a:extLst>
                    <a:ext uri="{FF2B5EF4-FFF2-40B4-BE49-F238E27FC236}">
                      <a16:creationId xmlns:a16="http://schemas.microsoft.com/office/drawing/2014/main" id="{3CF1A2C5-1171-0595-6D3A-46F8817D5156}"/>
                    </a:ext>
                  </a:extLst>
                </p:cNvPr>
                <p:cNvPicPr/>
                <p:nvPr/>
              </p:nvPicPr>
              <p:blipFill>
                <a:blip r:embed="rId226"/>
                <a:stretch>
                  <a:fillRect/>
                </a:stretch>
              </p:blipFill>
              <p:spPr>
                <a:xfrm>
                  <a:off x="9128560" y="3756418"/>
                  <a:ext cx="14400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66" name="דיו 165">
                  <a:extLst>
                    <a:ext uri="{FF2B5EF4-FFF2-40B4-BE49-F238E27FC236}">
                      <a16:creationId xmlns:a16="http://schemas.microsoft.com/office/drawing/2014/main" id="{111579E2-E288-2B65-5B89-1DCA52A7EBB2}"/>
                    </a:ext>
                  </a:extLst>
                </p14:cNvPr>
                <p14:cNvContentPartPr/>
                <p14:nvPr/>
              </p14:nvContentPartPr>
              <p14:xfrm>
                <a:off x="8689360" y="3716818"/>
                <a:ext cx="294480" cy="300600"/>
              </p14:xfrm>
            </p:contentPart>
          </mc:Choice>
          <mc:Fallback xmlns="">
            <p:pic>
              <p:nvPicPr>
                <p:cNvPr id="166" name="דיו 165">
                  <a:extLst>
                    <a:ext uri="{FF2B5EF4-FFF2-40B4-BE49-F238E27FC236}">
                      <a16:creationId xmlns:a16="http://schemas.microsoft.com/office/drawing/2014/main" id="{111579E2-E288-2B65-5B89-1DCA52A7EBB2}"/>
                    </a:ext>
                  </a:extLst>
                </p:cNvPr>
                <p:cNvPicPr/>
                <p:nvPr/>
              </p:nvPicPr>
              <p:blipFill>
                <a:blip r:embed="rId228"/>
                <a:stretch>
                  <a:fillRect/>
                </a:stretch>
              </p:blipFill>
              <p:spPr>
                <a:xfrm>
                  <a:off x="8680720" y="3707818"/>
                  <a:ext cx="31212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70" name="דיו 169">
                  <a:extLst>
                    <a:ext uri="{FF2B5EF4-FFF2-40B4-BE49-F238E27FC236}">
                      <a16:creationId xmlns:a16="http://schemas.microsoft.com/office/drawing/2014/main" id="{2F793F5C-E9E8-292C-2E5E-47C096C8F086}"/>
                    </a:ext>
                  </a:extLst>
                </p14:cNvPr>
                <p14:cNvContentPartPr/>
                <p14:nvPr/>
              </p14:nvContentPartPr>
              <p14:xfrm>
                <a:off x="5550160" y="5175178"/>
                <a:ext cx="4992840" cy="985320"/>
              </p14:xfrm>
            </p:contentPart>
          </mc:Choice>
          <mc:Fallback xmlns="">
            <p:pic>
              <p:nvPicPr>
                <p:cNvPr id="170" name="דיו 169">
                  <a:extLst>
                    <a:ext uri="{FF2B5EF4-FFF2-40B4-BE49-F238E27FC236}">
                      <a16:creationId xmlns:a16="http://schemas.microsoft.com/office/drawing/2014/main" id="{2F793F5C-E9E8-292C-2E5E-47C096C8F086}"/>
                    </a:ext>
                  </a:extLst>
                </p:cNvPr>
                <p:cNvPicPr/>
                <p:nvPr/>
              </p:nvPicPr>
              <p:blipFill>
                <a:blip r:embed="rId230"/>
                <a:stretch>
                  <a:fillRect/>
                </a:stretch>
              </p:blipFill>
              <p:spPr>
                <a:xfrm>
                  <a:off x="5541160" y="5166178"/>
                  <a:ext cx="5010480" cy="100296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71" name="דיו 170">
                  <a:extLst>
                    <a:ext uri="{FF2B5EF4-FFF2-40B4-BE49-F238E27FC236}">
                      <a16:creationId xmlns:a16="http://schemas.microsoft.com/office/drawing/2014/main" id="{69F03958-F45C-53C6-FA67-CF9D6017B116}"/>
                    </a:ext>
                  </a:extLst>
                </p14:cNvPr>
                <p14:cNvContentPartPr/>
                <p14:nvPr/>
              </p14:nvContentPartPr>
              <p14:xfrm>
                <a:off x="6899800" y="5208658"/>
                <a:ext cx="146160" cy="808920"/>
              </p14:xfrm>
            </p:contentPart>
          </mc:Choice>
          <mc:Fallback xmlns="">
            <p:pic>
              <p:nvPicPr>
                <p:cNvPr id="171" name="דיו 170">
                  <a:extLst>
                    <a:ext uri="{FF2B5EF4-FFF2-40B4-BE49-F238E27FC236}">
                      <a16:creationId xmlns:a16="http://schemas.microsoft.com/office/drawing/2014/main" id="{69F03958-F45C-53C6-FA67-CF9D6017B116}"/>
                    </a:ext>
                  </a:extLst>
                </p:cNvPr>
                <p:cNvPicPr/>
                <p:nvPr/>
              </p:nvPicPr>
              <p:blipFill>
                <a:blip r:embed="rId232"/>
                <a:stretch>
                  <a:fillRect/>
                </a:stretch>
              </p:blipFill>
              <p:spPr>
                <a:xfrm>
                  <a:off x="6891160" y="5200018"/>
                  <a:ext cx="163800" cy="82656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73" name="דיו 172">
                  <a:extLst>
                    <a:ext uri="{FF2B5EF4-FFF2-40B4-BE49-F238E27FC236}">
                      <a16:creationId xmlns:a16="http://schemas.microsoft.com/office/drawing/2014/main" id="{ACC8E061-F33A-F9D0-FB4A-DEFD038F2D79}"/>
                    </a:ext>
                  </a:extLst>
                </p14:cNvPr>
                <p14:cNvContentPartPr/>
                <p14:nvPr/>
              </p14:nvContentPartPr>
              <p14:xfrm>
                <a:off x="7369240" y="6143218"/>
                <a:ext cx="386280" cy="259560"/>
              </p14:xfrm>
            </p:contentPart>
          </mc:Choice>
          <mc:Fallback xmlns="">
            <p:pic>
              <p:nvPicPr>
                <p:cNvPr id="173" name="דיו 172">
                  <a:extLst>
                    <a:ext uri="{FF2B5EF4-FFF2-40B4-BE49-F238E27FC236}">
                      <a16:creationId xmlns:a16="http://schemas.microsoft.com/office/drawing/2014/main" id="{ACC8E061-F33A-F9D0-FB4A-DEFD038F2D79}"/>
                    </a:ext>
                  </a:extLst>
                </p:cNvPr>
                <p:cNvPicPr/>
                <p:nvPr/>
              </p:nvPicPr>
              <p:blipFill>
                <a:blip r:embed="rId234"/>
                <a:stretch>
                  <a:fillRect/>
                </a:stretch>
              </p:blipFill>
              <p:spPr>
                <a:xfrm>
                  <a:off x="7360240" y="6134578"/>
                  <a:ext cx="40392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74" name="דיו 173">
                  <a:extLst>
                    <a:ext uri="{FF2B5EF4-FFF2-40B4-BE49-F238E27FC236}">
                      <a16:creationId xmlns:a16="http://schemas.microsoft.com/office/drawing/2014/main" id="{95E75B75-883D-61E8-E241-42D0F1A8D9C5}"/>
                    </a:ext>
                  </a:extLst>
                </p14:cNvPr>
                <p14:cNvContentPartPr/>
                <p14:nvPr/>
              </p14:nvContentPartPr>
              <p14:xfrm>
                <a:off x="7827520" y="6220978"/>
                <a:ext cx="162000" cy="162000"/>
              </p14:xfrm>
            </p:contentPart>
          </mc:Choice>
          <mc:Fallback xmlns="">
            <p:pic>
              <p:nvPicPr>
                <p:cNvPr id="174" name="דיו 173">
                  <a:extLst>
                    <a:ext uri="{FF2B5EF4-FFF2-40B4-BE49-F238E27FC236}">
                      <a16:creationId xmlns:a16="http://schemas.microsoft.com/office/drawing/2014/main" id="{95E75B75-883D-61E8-E241-42D0F1A8D9C5}"/>
                    </a:ext>
                  </a:extLst>
                </p:cNvPr>
                <p:cNvPicPr/>
                <p:nvPr/>
              </p:nvPicPr>
              <p:blipFill>
                <a:blip r:embed="rId236"/>
                <a:stretch>
                  <a:fillRect/>
                </a:stretch>
              </p:blipFill>
              <p:spPr>
                <a:xfrm>
                  <a:off x="7818520" y="6211978"/>
                  <a:ext cx="17964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75" name="דיו 174">
                  <a:extLst>
                    <a:ext uri="{FF2B5EF4-FFF2-40B4-BE49-F238E27FC236}">
                      <a16:creationId xmlns:a16="http://schemas.microsoft.com/office/drawing/2014/main" id="{09B32AFE-9AFD-F9B7-9FFF-209E7040AEE1}"/>
                    </a:ext>
                  </a:extLst>
                </p14:cNvPr>
                <p14:cNvContentPartPr/>
                <p14:nvPr/>
              </p14:nvContentPartPr>
              <p14:xfrm>
                <a:off x="8061880" y="6227098"/>
                <a:ext cx="110160" cy="175680"/>
              </p14:xfrm>
            </p:contentPart>
          </mc:Choice>
          <mc:Fallback xmlns="">
            <p:pic>
              <p:nvPicPr>
                <p:cNvPr id="175" name="דיו 174">
                  <a:extLst>
                    <a:ext uri="{FF2B5EF4-FFF2-40B4-BE49-F238E27FC236}">
                      <a16:creationId xmlns:a16="http://schemas.microsoft.com/office/drawing/2014/main" id="{09B32AFE-9AFD-F9B7-9FFF-209E7040AEE1}"/>
                    </a:ext>
                  </a:extLst>
                </p:cNvPr>
                <p:cNvPicPr/>
                <p:nvPr/>
              </p:nvPicPr>
              <p:blipFill>
                <a:blip r:embed="rId238"/>
                <a:stretch>
                  <a:fillRect/>
                </a:stretch>
              </p:blipFill>
              <p:spPr>
                <a:xfrm>
                  <a:off x="8052880" y="6218458"/>
                  <a:ext cx="12780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76" name="דיו 175">
                  <a:extLst>
                    <a:ext uri="{FF2B5EF4-FFF2-40B4-BE49-F238E27FC236}">
                      <a16:creationId xmlns:a16="http://schemas.microsoft.com/office/drawing/2014/main" id="{FF636400-DFAD-44C4-A09B-C7B74B184DEA}"/>
                    </a:ext>
                  </a:extLst>
                </p14:cNvPr>
                <p14:cNvContentPartPr/>
                <p14:nvPr/>
              </p14:nvContentPartPr>
              <p14:xfrm>
                <a:off x="8324320" y="6166258"/>
                <a:ext cx="77400" cy="236520"/>
              </p14:xfrm>
            </p:contentPart>
          </mc:Choice>
          <mc:Fallback xmlns="">
            <p:pic>
              <p:nvPicPr>
                <p:cNvPr id="176" name="דיו 175">
                  <a:extLst>
                    <a:ext uri="{FF2B5EF4-FFF2-40B4-BE49-F238E27FC236}">
                      <a16:creationId xmlns:a16="http://schemas.microsoft.com/office/drawing/2014/main" id="{FF636400-DFAD-44C4-A09B-C7B74B184DEA}"/>
                    </a:ext>
                  </a:extLst>
                </p:cNvPr>
                <p:cNvPicPr/>
                <p:nvPr/>
              </p:nvPicPr>
              <p:blipFill>
                <a:blip r:embed="rId240"/>
                <a:stretch>
                  <a:fillRect/>
                </a:stretch>
              </p:blipFill>
              <p:spPr>
                <a:xfrm>
                  <a:off x="8315680" y="6157618"/>
                  <a:ext cx="9504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77" name="דיו 176">
                  <a:extLst>
                    <a:ext uri="{FF2B5EF4-FFF2-40B4-BE49-F238E27FC236}">
                      <a16:creationId xmlns:a16="http://schemas.microsoft.com/office/drawing/2014/main" id="{06AA0EEA-85F1-0505-0C74-682798B2BB69}"/>
                    </a:ext>
                  </a:extLst>
                </p14:cNvPr>
                <p14:cNvContentPartPr/>
                <p14:nvPr/>
              </p14:nvContentPartPr>
              <p14:xfrm>
                <a:off x="8360680" y="6155818"/>
                <a:ext cx="151920" cy="223920"/>
              </p14:xfrm>
            </p:contentPart>
          </mc:Choice>
          <mc:Fallback xmlns="">
            <p:pic>
              <p:nvPicPr>
                <p:cNvPr id="177" name="דיו 176">
                  <a:extLst>
                    <a:ext uri="{FF2B5EF4-FFF2-40B4-BE49-F238E27FC236}">
                      <a16:creationId xmlns:a16="http://schemas.microsoft.com/office/drawing/2014/main" id="{06AA0EEA-85F1-0505-0C74-682798B2BB69}"/>
                    </a:ext>
                  </a:extLst>
                </p:cNvPr>
                <p:cNvPicPr/>
                <p:nvPr/>
              </p:nvPicPr>
              <p:blipFill>
                <a:blip r:embed="rId242"/>
                <a:stretch>
                  <a:fillRect/>
                </a:stretch>
              </p:blipFill>
              <p:spPr>
                <a:xfrm>
                  <a:off x="8351680" y="6146818"/>
                  <a:ext cx="16956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78" name="דיו 177">
                  <a:extLst>
                    <a:ext uri="{FF2B5EF4-FFF2-40B4-BE49-F238E27FC236}">
                      <a16:creationId xmlns:a16="http://schemas.microsoft.com/office/drawing/2014/main" id="{6C808FD5-198C-089B-BDA4-A2A2A3ECFE8C}"/>
                    </a:ext>
                  </a:extLst>
                </p14:cNvPr>
                <p14:cNvContentPartPr/>
                <p14:nvPr/>
              </p14:nvContentPartPr>
              <p14:xfrm>
                <a:off x="8520160" y="6148258"/>
                <a:ext cx="77400" cy="243000"/>
              </p14:xfrm>
            </p:contentPart>
          </mc:Choice>
          <mc:Fallback xmlns="">
            <p:pic>
              <p:nvPicPr>
                <p:cNvPr id="178" name="דיו 177">
                  <a:extLst>
                    <a:ext uri="{FF2B5EF4-FFF2-40B4-BE49-F238E27FC236}">
                      <a16:creationId xmlns:a16="http://schemas.microsoft.com/office/drawing/2014/main" id="{6C808FD5-198C-089B-BDA4-A2A2A3ECFE8C}"/>
                    </a:ext>
                  </a:extLst>
                </p:cNvPr>
                <p:cNvPicPr/>
                <p:nvPr/>
              </p:nvPicPr>
              <p:blipFill>
                <a:blip r:embed="rId244"/>
                <a:stretch>
                  <a:fillRect/>
                </a:stretch>
              </p:blipFill>
              <p:spPr>
                <a:xfrm>
                  <a:off x="8511520" y="6139618"/>
                  <a:ext cx="9504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79" name="דיו 178">
                  <a:extLst>
                    <a:ext uri="{FF2B5EF4-FFF2-40B4-BE49-F238E27FC236}">
                      <a16:creationId xmlns:a16="http://schemas.microsoft.com/office/drawing/2014/main" id="{6F709611-02D1-92BC-306A-4947AA7D218B}"/>
                    </a:ext>
                  </a:extLst>
                </p14:cNvPr>
                <p14:cNvContentPartPr/>
                <p14:nvPr/>
              </p14:nvContentPartPr>
              <p14:xfrm>
                <a:off x="8605480" y="6211258"/>
                <a:ext cx="251640" cy="406800"/>
              </p14:xfrm>
            </p:contentPart>
          </mc:Choice>
          <mc:Fallback xmlns="">
            <p:pic>
              <p:nvPicPr>
                <p:cNvPr id="179" name="דיו 178">
                  <a:extLst>
                    <a:ext uri="{FF2B5EF4-FFF2-40B4-BE49-F238E27FC236}">
                      <a16:creationId xmlns:a16="http://schemas.microsoft.com/office/drawing/2014/main" id="{6F709611-02D1-92BC-306A-4947AA7D218B}"/>
                    </a:ext>
                  </a:extLst>
                </p:cNvPr>
                <p:cNvPicPr/>
                <p:nvPr/>
              </p:nvPicPr>
              <p:blipFill>
                <a:blip r:embed="rId246"/>
                <a:stretch>
                  <a:fillRect/>
                </a:stretch>
              </p:blipFill>
              <p:spPr>
                <a:xfrm>
                  <a:off x="8596840" y="6202618"/>
                  <a:ext cx="269280" cy="42444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81" name="דיו 180">
                  <a:extLst>
                    <a:ext uri="{FF2B5EF4-FFF2-40B4-BE49-F238E27FC236}">
                      <a16:creationId xmlns:a16="http://schemas.microsoft.com/office/drawing/2014/main" id="{6CC94F71-5BAC-75E9-6D19-17439C9D7FCC}"/>
                    </a:ext>
                  </a:extLst>
                </p14:cNvPr>
                <p14:cNvContentPartPr/>
                <p14:nvPr/>
              </p14:nvContentPartPr>
              <p14:xfrm>
                <a:off x="9040720" y="6321778"/>
                <a:ext cx="183600" cy="4680"/>
              </p14:xfrm>
            </p:contentPart>
          </mc:Choice>
          <mc:Fallback xmlns="">
            <p:pic>
              <p:nvPicPr>
                <p:cNvPr id="181" name="דיו 180">
                  <a:extLst>
                    <a:ext uri="{FF2B5EF4-FFF2-40B4-BE49-F238E27FC236}">
                      <a16:creationId xmlns:a16="http://schemas.microsoft.com/office/drawing/2014/main" id="{6CC94F71-5BAC-75E9-6D19-17439C9D7FCC}"/>
                    </a:ext>
                  </a:extLst>
                </p:cNvPr>
                <p:cNvPicPr/>
                <p:nvPr/>
              </p:nvPicPr>
              <p:blipFill>
                <a:blip r:embed="rId248"/>
                <a:stretch>
                  <a:fillRect/>
                </a:stretch>
              </p:blipFill>
              <p:spPr>
                <a:xfrm>
                  <a:off x="9031720" y="6312778"/>
                  <a:ext cx="20124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82" name="דיו 181">
                  <a:extLst>
                    <a:ext uri="{FF2B5EF4-FFF2-40B4-BE49-F238E27FC236}">
                      <a16:creationId xmlns:a16="http://schemas.microsoft.com/office/drawing/2014/main" id="{40CBAD1F-DBCD-3BE1-1708-583494F764A6}"/>
                    </a:ext>
                  </a:extLst>
                </p14:cNvPr>
                <p14:cNvContentPartPr/>
                <p14:nvPr/>
              </p14:nvContentPartPr>
              <p14:xfrm>
                <a:off x="9348520" y="6114778"/>
                <a:ext cx="189360" cy="413280"/>
              </p14:xfrm>
            </p:contentPart>
          </mc:Choice>
          <mc:Fallback xmlns="">
            <p:pic>
              <p:nvPicPr>
                <p:cNvPr id="182" name="דיו 181">
                  <a:extLst>
                    <a:ext uri="{FF2B5EF4-FFF2-40B4-BE49-F238E27FC236}">
                      <a16:creationId xmlns:a16="http://schemas.microsoft.com/office/drawing/2014/main" id="{40CBAD1F-DBCD-3BE1-1708-583494F764A6}"/>
                    </a:ext>
                  </a:extLst>
                </p:cNvPr>
                <p:cNvPicPr/>
                <p:nvPr/>
              </p:nvPicPr>
              <p:blipFill>
                <a:blip r:embed="rId250"/>
                <a:stretch>
                  <a:fillRect/>
                </a:stretch>
              </p:blipFill>
              <p:spPr>
                <a:xfrm>
                  <a:off x="9339880" y="6106138"/>
                  <a:ext cx="20700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83" name="דיו 182">
                  <a:extLst>
                    <a:ext uri="{FF2B5EF4-FFF2-40B4-BE49-F238E27FC236}">
                      <a16:creationId xmlns:a16="http://schemas.microsoft.com/office/drawing/2014/main" id="{3281699E-141C-3F93-9273-9338EB1BD545}"/>
                    </a:ext>
                  </a:extLst>
                </p14:cNvPr>
                <p14:cNvContentPartPr/>
                <p14:nvPr/>
              </p14:nvContentPartPr>
              <p14:xfrm>
                <a:off x="9290200" y="6210898"/>
                <a:ext cx="436680" cy="239040"/>
              </p14:xfrm>
            </p:contentPart>
          </mc:Choice>
          <mc:Fallback xmlns="">
            <p:pic>
              <p:nvPicPr>
                <p:cNvPr id="183" name="דיו 182">
                  <a:extLst>
                    <a:ext uri="{FF2B5EF4-FFF2-40B4-BE49-F238E27FC236}">
                      <a16:creationId xmlns:a16="http://schemas.microsoft.com/office/drawing/2014/main" id="{3281699E-141C-3F93-9273-9338EB1BD545}"/>
                    </a:ext>
                  </a:extLst>
                </p:cNvPr>
                <p:cNvPicPr/>
                <p:nvPr/>
              </p:nvPicPr>
              <p:blipFill>
                <a:blip r:embed="rId252"/>
                <a:stretch>
                  <a:fillRect/>
                </a:stretch>
              </p:blipFill>
              <p:spPr>
                <a:xfrm>
                  <a:off x="9281560" y="6202258"/>
                  <a:ext cx="45432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84" name="דיו 183">
                  <a:extLst>
                    <a:ext uri="{FF2B5EF4-FFF2-40B4-BE49-F238E27FC236}">
                      <a16:creationId xmlns:a16="http://schemas.microsoft.com/office/drawing/2014/main" id="{703D4768-6650-C90C-3FD7-1DB9DBF6E6E5}"/>
                    </a:ext>
                  </a:extLst>
                </p14:cNvPr>
                <p14:cNvContentPartPr/>
                <p14:nvPr/>
              </p14:nvContentPartPr>
              <p14:xfrm>
                <a:off x="9720760" y="6192538"/>
                <a:ext cx="92520" cy="255600"/>
              </p14:xfrm>
            </p:contentPart>
          </mc:Choice>
          <mc:Fallback xmlns="">
            <p:pic>
              <p:nvPicPr>
                <p:cNvPr id="184" name="דיו 183">
                  <a:extLst>
                    <a:ext uri="{FF2B5EF4-FFF2-40B4-BE49-F238E27FC236}">
                      <a16:creationId xmlns:a16="http://schemas.microsoft.com/office/drawing/2014/main" id="{703D4768-6650-C90C-3FD7-1DB9DBF6E6E5}"/>
                    </a:ext>
                  </a:extLst>
                </p:cNvPr>
                <p:cNvPicPr/>
                <p:nvPr/>
              </p:nvPicPr>
              <p:blipFill>
                <a:blip r:embed="rId254"/>
                <a:stretch>
                  <a:fillRect/>
                </a:stretch>
              </p:blipFill>
              <p:spPr>
                <a:xfrm>
                  <a:off x="9712120" y="6183538"/>
                  <a:ext cx="11016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85" name="דיו 184">
                  <a:extLst>
                    <a:ext uri="{FF2B5EF4-FFF2-40B4-BE49-F238E27FC236}">
                      <a16:creationId xmlns:a16="http://schemas.microsoft.com/office/drawing/2014/main" id="{A2B70FA1-BE6A-F162-562D-C49B9008FB71}"/>
                    </a:ext>
                  </a:extLst>
                </p14:cNvPr>
                <p14:cNvContentPartPr/>
                <p14:nvPr/>
              </p14:nvContentPartPr>
              <p14:xfrm>
                <a:off x="9957640" y="6155818"/>
                <a:ext cx="52920" cy="322560"/>
              </p14:xfrm>
            </p:contentPart>
          </mc:Choice>
          <mc:Fallback xmlns="">
            <p:pic>
              <p:nvPicPr>
                <p:cNvPr id="185" name="דיו 184">
                  <a:extLst>
                    <a:ext uri="{FF2B5EF4-FFF2-40B4-BE49-F238E27FC236}">
                      <a16:creationId xmlns:a16="http://schemas.microsoft.com/office/drawing/2014/main" id="{A2B70FA1-BE6A-F162-562D-C49B9008FB71}"/>
                    </a:ext>
                  </a:extLst>
                </p:cNvPr>
                <p:cNvPicPr/>
                <p:nvPr/>
              </p:nvPicPr>
              <p:blipFill>
                <a:blip r:embed="rId256"/>
                <a:stretch>
                  <a:fillRect/>
                </a:stretch>
              </p:blipFill>
              <p:spPr>
                <a:xfrm>
                  <a:off x="9948640" y="6146818"/>
                  <a:ext cx="7056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86" name="דיו 185">
                  <a:extLst>
                    <a:ext uri="{FF2B5EF4-FFF2-40B4-BE49-F238E27FC236}">
                      <a16:creationId xmlns:a16="http://schemas.microsoft.com/office/drawing/2014/main" id="{664886BC-60E1-3F9A-1731-B3BDF2E73DFB}"/>
                    </a:ext>
                  </a:extLst>
                </p14:cNvPr>
                <p14:cNvContentPartPr/>
                <p14:nvPr/>
              </p14:nvContentPartPr>
              <p14:xfrm>
                <a:off x="10048720" y="6164098"/>
                <a:ext cx="79560" cy="178920"/>
              </p14:xfrm>
            </p:contentPart>
          </mc:Choice>
          <mc:Fallback xmlns="">
            <p:pic>
              <p:nvPicPr>
                <p:cNvPr id="186" name="דיו 185">
                  <a:extLst>
                    <a:ext uri="{FF2B5EF4-FFF2-40B4-BE49-F238E27FC236}">
                      <a16:creationId xmlns:a16="http://schemas.microsoft.com/office/drawing/2014/main" id="{664886BC-60E1-3F9A-1731-B3BDF2E73DFB}"/>
                    </a:ext>
                  </a:extLst>
                </p:cNvPr>
                <p:cNvPicPr/>
                <p:nvPr/>
              </p:nvPicPr>
              <p:blipFill>
                <a:blip r:embed="rId258"/>
                <a:stretch>
                  <a:fillRect/>
                </a:stretch>
              </p:blipFill>
              <p:spPr>
                <a:xfrm>
                  <a:off x="10039720" y="6155458"/>
                  <a:ext cx="972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87" name="דיו 186">
                  <a:extLst>
                    <a:ext uri="{FF2B5EF4-FFF2-40B4-BE49-F238E27FC236}">
                      <a16:creationId xmlns:a16="http://schemas.microsoft.com/office/drawing/2014/main" id="{5E5B4A5B-FED2-AFE5-416D-6C8938B3957B}"/>
                    </a:ext>
                  </a:extLst>
                </p14:cNvPr>
                <p14:cNvContentPartPr/>
                <p14:nvPr/>
              </p14:nvContentPartPr>
              <p14:xfrm>
                <a:off x="10185160" y="6152578"/>
                <a:ext cx="140400" cy="252360"/>
              </p14:xfrm>
            </p:contentPart>
          </mc:Choice>
          <mc:Fallback xmlns="">
            <p:pic>
              <p:nvPicPr>
                <p:cNvPr id="187" name="דיו 186">
                  <a:extLst>
                    <a:ext uri="{FF2B5EF4-FFF2-40B4-BE49-F238E27FC236}">
                      <a16:creationId xmlns:a16="http://schemas.microsoft.com/office/drawing/2014/main" id="{5E5B4A5B-FED2-AFE5-416D-6C8938B3957B}"/>
                    </a:ext>
                  </a:extLst>
                </p:cNvPr>
                <p:cNvPicPr/>
                <p:nvPr/>
              </p:nvPicPr>
              <p:blipFill>
                <a:blip r:embed="rId260"/>
                <a:stretch>
                  <a:fillRect/>
                </a:stretch>
              </p:blipFill>
              <p:spPr>
                <a:xfrm>
                  <a:off x="10176160" y="6143938"/>
                  <a:ext cx="15804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88" name="דיו 187">
                  <a:extLst>
                    <a:ext uri="{FF2B5EF4-FFF2-40B4-BE49-F238E27FC236}">
                      <a16:creationId xmlns:a16="http://schemas.microsoft.com/office/drawing/2014/main" id="{28F85BDD-61F2-6297-996D-DF2B110E9D1F}"/>
                    </a:ext>
                  </a:extLst>
                </p14:cNvPr>
                <p14:cNvContentPartPr/>
                <p14:nvPr/>
              </p14:nvContentPartPr>
              <p14:xfrm>
                <a:off x="10052680" y="6122338"/>
                <a:ext cx="244800" cy="320760"/>
              </p14:xfrm>
            </p:contentPart>
          </mc:Choice>
          <mc:Fallback xmlns="">
            <p:pic>
              <p:nvPicPr>
                <p:cNvPr id="188" name="דיו 187">
                  <a:extLst>
                    <a:ext uri="{FF2B5EF4-FFF2-40B4-BE49-F238E27FC236}">
                      <a16:creationId xmlns:a16="http://schemas.microsoft.com/office/drawing/2014/main" id="{28F85BDD-61F2-6297-996D-DF2B110E9D1F}"/>
                    </a:ext>
                  </a:extLst>
                </p:cNvPr>
                <p:cNvPicPr/>
                <p:nvPr/>
              </p:nvPicPr>
              <p:blipFill>
                <a:blip r:embed="rId262"/>
                <a:stretch>
                  <a:fillRect/>
                </a:stretch>
              </p:blipFill>
              <p:spPr>
                <a:xfrm>
                  <a:off x="10043680" y="6113338"/>
                  <a:ext cx="26244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189" name="דיו 188">
                  <a:extLst>
                    <a:ext uri="{FF2B5EF4-FFF2-40B4-BE49-F238E27FC236}">
                      <a16:creationId xmlns:a16="http://schemas.microsoft.com/office/drawing/2014/main" id="{0CC6EF2E-C045-9967-C73C-BFB4B2FCBDFB}"/>
                    </a:ext>
                  </a:extLst>
                </p14:cNvPr>
                <p14:cNvContentPartPr/>
                <p14:nvPr/>
              </p14:nvContentPartPr>
              <p14:xfrm>
                <a:off x="10762240" y="6165178"/>
                <a:ext cx="252360" cy="460080"/>
              </p14:xfrm>
            </p:contentPart>
          </mc:Choice>
          <mc:Fallback xmlns="">
            <p:pic>
              <p:nvPicPr>
                <p:cNvPr id="189" name="דיו 188">
                  <a:extLst>
                    <a:ext uri="{FF2B5EF4-FFF2-40B4-BE49-F238E27FC236}">
                      <a16:creationId xmlns:a16="http://schemas.microsoft.com/office/drawing/2014/main" id="{0CC6EF2E-C045-9967-C73C-BFB4B2FCBDFB}"/>
                    </a:ext>
                  </a:extLst>
                </p:cNvPr>
                <p:cNvPicPr/>
                <p:nvPr/>
              </p:nvPicPr>
              <p:blipFill>
                <a:blip r:embed="rId264"/>
                <a:stretch>
                  <a:fillRect/>
                </a:stretch>
              </p:blipFill>
              <p:spPr>
                <a:xfrm>
                  <a:off x="10753600" y="6156538"/>
                  <a:ext cx="270000" cy="47772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190" name="דיו 189">
                  <a:extLst>
                    <a:ext uri="{FF2B5EF4-FFF2-40B4-BE49-F238E27FC236}">
                      <a16:creationId xmlns:a16="http://schemas.microsoft.com/office/drawing/2014/main" id="{F164242B-80DE-E0FF-66C9-429737016678}"/>
                    </a:ext>
                  </a:extLst>
                </p14:cNvPr>
                <p14:cNvContentPartPr/>
                <p14:nvPr/>
              </p14:nvContentPartPr>
              <p14:xfrm>
                <a:off x="11089120" y="6167338"/>
                <a:ext cx="208080" cy="268200"/>
              </p14:xfrm>
            </p:contentPart>
          </mc:Choice>
          <mc:Fallback xmlns="">
            <p:pic>
              <p:nvPicPr>
                <p:cNvPr id="190" name="דיו 189">
                  <a:extLst>
                    <a:ext uri="{FF2B5EF4-FFF2-40B4-BE49-F238E27FC236}">
                      <a16:creationId xmlns:a16="http://schemas.microsoft.com/office/drawing/2014/main" id="{F164242B-80DE-E0FF-66C9-429737016678}"/>
                    </a:ext>
                  </a:extLst>
                </p:cNvPr>
                <p:cNvPicPr/>
                <p:nvPr/>
              </p:nvPicPr>
              <p:blipFill>
                <a:blip r:embed="rId266"/>
                <a:stretch>
                  <a:fillRect/>
                </a:stretch>
              </p:blipFill>
              <p:spPr>
                <a:xfrm>
                  <a:off x="11080480" y="6158338"/>
                  <a:ext cx="22572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91" name="דיו 190">
                  <a:extLst>
                    <a:ext uri="{FF2B5EF4-FFF2-40B4-BE49-F238E27FC236}">
                      <a16:creationId xmlns:a16="http://schemas.microsoft.com/office/drawing/2014/main" id="{6DCAE7A7-053F-937F-8695-A498CDDC86E7}"/>
                    </a:ext>
                  </a:extLst>
                </p14:cNvPr>
                <p14:cNvContentPartPr/>
                <p14:nvPr/>
              </p14:nvContentPartPr>
              <p14:xfrm>
                <a:off x="11304040" y="6211258"/>
                <a:ext cx="163440" cy="214200"/>
              </p14:xfrm>
            </p:contentPart>
          </mc:Choice>
          <mc:Fallback xmlns="">
            <p:pic>
              <p:nvPicPr>
                <p:cNvPr id="191" name="דיו 190">
                  <a:extLst>
                    <a:ext uri="{FF2B5EF4-FFF2-40B4-BE49-F238E27FC236}">
                      <a16:creationId xmlns:a16="http://schemas.microsoft.com/office/drawing/2014/main" id="{6DCAE7A7-053F-937F-8695-A498CDDC86E7}"/>
                    </a:ext>
                  </a:extLst>
                </p:cNvPr>
                <p:cNvPicPr/>
                <p:nvPr/>
              </p:nvPicPr>
              <p:blipFill>
                <a:blip r:embed="rId268"/>
                <a:stretch>
                  <a:fillRect/>
                </a:stretch>
              </p:blipFill>
              <p:spPr>
                <a:xfrm>
                  <a:off x="11295400" y="6202618"/>
                  <a:ext cx="18108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92" name="דיו 191">
                  <a:extLst>
                    <a:ext uri="{FF2B5EF4-FFF2-40B4-BE49-F238E27FC236}">
                      <a16:creationId xmlns:a16="http://schemas.microsoft.com/office/drawing/2014/main" id="{EA59348D-F664-47B4-4B1B-CC7C19F66432}"/>
                    </a:ext>
                  </a:extLst>
                </p14:cNvPr>
                <p14:cNvContentPartPr/>
                <p14:nvPr/>
              </p14:nvContentPartPr>
              <p14:xfrm>
                <a:off x="11516080" y="6152578"/>
                <a:ext cx="181080" cy="227160"/>
              </p14:xfrm>
            </p:contentPart>
          </mc:Choice>
          <mc:Fallback xmlns="">
            <p:pic>
              <p:nvPicPr>
                <p:cNvPr id="192" name="דיו 191">
                  <a:extLst>
                    <a:ext uri="{FF2B5EF4-FFF2-40B4-BE49-F238E27FC236}">
                      <a16:creationId xmlns:a16="http://schemas.microsoft.com/office/drawing/2014/main" id="{EA59348D-F664-47B4-4B1B-CC7C19F66432}"/>
                    </a:ext>
                  </a:extLst>
                </p:cNvPr>
                <p:cNvPicPr/>
                <p:nvPr/>
              </p:nvPicPr>
              <p:blipFill>
                <a:blip r:embed="rId270"/>
                <a:stretch>
                  <a:fillRect/>
                </a:stretch>
              </p:blipFill>
              <p:spPr>
                <a:xfrm>
                  <a:off x="11507440" y="6143938"/>
                  <a:ext cx="19872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93" name="דיו 192">
                  <a:extLst>
                    <a:ext uri="{FF2B5EF4-FFF2-40B4-BE49-F238E27FC236}">
                      <a16:creationId xmlns:a16="http://schemas.microsoft.com/office/drawing/2014/main" id="{130EFE5B-2DB9-78E2-0C87-8650F1820407}"/>
                    </a:ext>
                  </a:extLst>
                </p14:cNvPr>
                <p14:cNvContentPartPr/>
                <p14:nvPr/>
              </p14:nvContentPartPr>
              <p14:xfrm>
                <a:off x="11692480" y="6204058"/>
                <a:ext cx="168480" cy="239400"/>
              </p14:xfrm>
            </p:contentPart>
          </mc:Choice>
          <mc:Fallback xmlns="">
            <p:pic>
              <p:nvPicPr>
                <p:cNvPr id="193" name="דיו 192">
                  <a:extLst>
                    <a:ext uri="{FF2B5EF4-FFF2-40B4-BE49-F238E27FC236}">
                      <a16:creationId xmlns:a16="http://schemas.microsoft.com/office/drawing/2014/main" id="{130EFE5B-2DB9-78E2-0C87-8650F1820407}"/>
                    </a:ext>
                  </a:extLst>
                </p:cNvPr>
                <p:cNvPicPr/>
                <p:nvPr/>
              </p:nvPicPr>
              <p:blipFill>
                <a:blip r:embed="rId272"/>
                <a:stretch>
                  <a:fillRect/>
                </a:stretch>
              </p:blipFill>
              <p:spPr>
                <a:xfrm>
                  <a:off x="11683480" y="6195418"/>
                  <a:ext cx="18612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97" name="דיו 196">
                  <a:extLst>
                    <a:ext uri="{FF2B5EF4-FFF2-40B4-BE49-F238E27FC236}">
                      <a16:creationId xmlns:a16="http://schemas.microsoft.com/office/drawing/2014/main" id="{87072819-B930-9A7A-1D2B-63BEAABFE797}"/>
                    </a:ext>
                  </a:extLst>
                </p14:cNvPr>
                <p14:cNvContentPartPr/>
                <p14:nvPr/>
              </p14:nvContentPartPr>
              <p14:xfrm>
                <a:off x="2052400" y="4697458"/>
                <a:ext cx="3319560" cy="1205640"/>
              </p14:xfrm>
            </p:contentPart>
          </mc:Choice>
          <mc:Fallback xmlns="">
            <p:pic>
              <p:nvPicPr>
                <p:cNvPr id="197" name="דיו 196">
                  <a:extLst>
                    <a:ext uri="{FF2B5EF4-FFF2-40B4-BE49-F238E27FC236}">
                      <a16:creationId xmlns:a16="http://schemas.microsoft.com/office/drawing/2014/main" id="{87072819-B930-9A7A-1D2B-63BEAABFE797}"/>
                    </a:ext>
                  </a:extLst>
                </p:cNvPr>
                <p:cNvPicPr/>
                <p:nvPr/>
              </p:nvPicPr>
              <p:blipFill>
                <a:blip r:embed="rId274"/>
                <a:stretch>
                  <a:fillRect/>
                </a:stretch>
              </p:blipFill>
              <p:spPr>
                <a:xfrm>
                  <a:off x="2043400" y="4688458"/>
                  <a:ext cx="3337200" cy="1223280"/>
                </a:xfrm>
                <a:prstGeom prst="rect">
                  <a:avLst/>
                </a:prstGeom>
              </p:spPr>
            </p:pic>
          </mc:Fallback>
        </mc:AlternateContent>
      </p:grpSp>
    </p:spTree>
    <p:extLst>
      <p:ext uri="{BB962C8B-B14F-4D97-AF65-F5344CB8AC3E}">
        <p14:creationId xmlns:p14="http://schemas.microsoft.com/office/powerpoint/2010/main" val="1382495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קבוצה 25">
            <a:extLst>
              <a:ext uri="{FF2B5EF4-FFF2-40B4-BE49-F238E27FC236}">
                <a16:creationId xmlns:a16="http://schemas.microsoft.com/office/drawing/2014/main" id="{BEA688BA-B26F-7077-C194-5720A4EA98CE}"/>
              </a:ext>
            </a:extLst>
          </p:cNvPr>
          <p:cNvGrpSpPr/>
          <p:nvPr/>
        </p:nvGrpSpPr>
        <p:grpSpPr>
          <a:xfrm>
            <a:off x="2863480" y="212342"/>
            <a:ext cx="7201080" cy="863280"/>
            <a:chOff x="2863480" y="212342"/>
            <a:chExt cx="7201080" cy="863280"/>
          </a:xfrm>
        </p:grpSpPr>
        <mc:AlternateContent xmlns:mc="http://schemas.openxmlformats.org/markup-compatibility/2006" xmlns:p14="http://schemas.microsoft.com/office/powerpoint/2010/main">
          <mc:Choice Requires="p14">
            <p:contentPart p14:bwMode="auto" r:id="rId2">
              <p14:nvContentPartPr>
                <p14:cNvPr id="2" name="דיו 1">
                  <a:extLst>
                    <a:ext uri="{FF2B5EF4-FFF2-40B4-BE49-F238E27FC236}">
                      <a16:creationId xmlns:a16="http://schemas.microsoft.com/office/drawing/2014/main" id="{046D797F-D9AC-BF5C-2B9F-614076A6B5F0}"/>
                    </a:ext>
                  </a:extLst>
                </p14:cNvPr>
                <p14:cNvContentPartPr/>
                <p14:nvPr/>
              </p14:nvContentPartPr>
              <p14:xfrm>
                <a:off x="3368200" y="343382"/>
                <a:ext cx="181440" cy="414000"/>
              </p14:xfrm>
            </p:contentPart>
          </mc:Choice>
          <mc:Fallback xmlns="">
            <p:pic>
              <p:nvPicPr>
                <p:cNvPr id="2" name="דיו 1">
                  <a:extLst>
                    <a:ext uri="{FF2B5EF4-FFF2-40B4-BE49-F238E27FC236}">
                      <a16:creationId xmlns:a16="http://schemas.microsoft.com/office/drawing/2014/main" id="{046D797F-D9AC-BF5C-2B9F-614076A6B5F0}"/>
                    </a:ext>
                  </a:extLst>
                </p:cNvPr>
                <p:cNvPicPr/>
                <p:nvPr/>
              </p:nvPicPr>
              <p:blipFill>
                <a:blip r:embed="rId3"/>
                <a:stretch>
                  <a:fillRect/>
                </a:stretch>
              </p:blipFill>
              <p:spPr>
                <a:xfrm>
                  <a:off x="3359560" y="334742"/>
                  <a:ext cx="199080" cy="431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דיו 2">
                  <a:extLst>
                    <a:ext uri="{FF2B5EF4-FFF2-40B4-BE49-F238E27FC236}">
                      <a16:creationId xmlns:a16="http://schemas.microsoft.com/office/drawing/2014/main" id="{9EDBE2C4-3631-501A-92CD-35AEAC9A937A}"/>
                    </a:ext>
                  </a:extLst>
                </p14:cNvPr>
                <p14:cNvContentPartPr/>
                <p14:nvPr/>
              </p14:nvContentPartPr>
              <p14:xfrm>
                <a:off x="3250840" y="551462"/>
                <a:ext cx="273240" cy="85320"/>
              </p14:xfrm>
            </p:contentPart>
          </mc:Choice>
          <mc:Fallback xmlns="">
            <p:pic>
              <p:nvPicPr>
                <p:cNvPr id="3" name="דיו 2">
                  <a:extLst>
                    <a:ext uri="{FF2B5EF4-FFF2-40B4-BE49-F238E27FC236}">
                      <a16:creationId xmlns:a16="http://schemas.microsoft.com/office/drawing/2014/main" id="{9EDBE2C4-3631-501A-92CD-35AEAC9A937A}"/>
                    </a:ext>
                  </a:extLst>
                </p:cNvPr>
                <p:cNvPicPr/>
                <p:nvPr/>
              </p:nvPicPr>
              <p:blipFill>
                <a:blip r:embed="rId5"/>
                <a:stretch>
                  <a:fillRect/>
                </a:stretch>
              </p:blipFill>
              <p:spPr>
                <a:xfrm>
                  <a:off x="3241840" y="542462"/>
                  <a:ext cx="29088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דיו 3">
                  <a:extLst>
                    <a:ext uri="{FF2B5EF4-FFF2-40B4-BE49-F238E27FC236}">
                      <a16:creationId xmlns:a16="http://schemas.microsoft.com/office/drawing/2014/main" id="{BE9A0892-38CB-2B99-5F5E-F217AB2ABA87}"/>
                    </a:ext>
                  </a:extLst>
                </p14:cNvPr>
                <p14:cNvContentPartPr/>
                <p14:nvPr/>
              </p14:nvContentPartPr>
              <p14:xfrm>
                <a:off x="3627400" y="451382"/>
                <a:ext cx="253440" cy="186120"/>
              </p14:xfrm>
            </p:contentPart>
          </mc:Choice>
          <mc:Fallback xmlns="">
            <p:pic>
              <p:nvPicPr>
                <p:cNvPr id="4" name="דיו 3">
                  <a:extLst>
                    <a:ext uri="{FF2B5EF4-FFF2-40B4-BE49-F238E27FC236}">
                      <a16:creationId xmlns:a16="http://schemas.microsoft.com/office/drawing/2014/main" id="{BE9A0892-38CB-2B99-5F5E-F217AB2ABA87}"/>
                    </a:ext>
                  </a:extLst>
                </p:cNvPr>
                <p:cNvPicPr/>
                <p:nvPr/>
              </p:nvPicPr>
              <p:blipFill>
                <a:blip r:embed="rId7"/>
                <a:stretch>
                  <a:fillRect/>
                </a:stretch>
              </p:blipFill>
              <p:spPr>
                <a:xfrm>
                  <a:off x="3618760" y="442742"/>
                  <a:ext cx="27108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דיו 4">
                  <a:extLst>
                    <a:ext uri="{FF2B5EF4-FFF2-40B4-BE49-F238E27FC236}">
                      <a16:creationId xmlns:a16="http://schemas.microsoft.com/office/drawing/2014/main" id="{C0959E05-A4A2-F1AD-8ABE-0522EF3E17EC}"/>
                    </a:ext>
                  </a:extLst>
                </p14:cNvPr>
                <p14:cNvContentPartPr/>
                <p14:nvPr/>
              </p14:nvContentPartPr>
              <p14:xfrm>
                <a:off x="3884080" y="401342"/>
                <a:ext cx="153360" cy="257400"/>
              </p14:xfrm>
            </p:contentPart>
          </mc:Choice>
          <mc:Fallback xmlns="">
            <p:pic>
              <p:nvPicPr>
                <p:cNvPr id="5" name="דיו 4">
                  <a:extLst>
                    <a:ext uri="{FF2B5EF4-FFF2-40B4-BE49-F238E27FC236}">
                      <a16:creationId xmlns:a16="http://schemas.microsoft.com/office/drawing/2014/main" id="{C0959E05-A4A2-F1AD-8ABE-0522EF3E17EC}"/>
                    </a:ext>
                  </a:extLst>
                </p:cNvPr>
                <p:cNvPicPr/>
                <p:nvPr/>
              </p:nvPicPr>
              <p:blipFill>
                <a:blip r:embed="rId9"/>
                <a:stretch>
                  <a:fillRect/>
                </a:stretch>
              </p:blipFill>
              <p:spPr>
                <a:xfrm>
                  <a:off x="3875440" y="392342"/>
                  <a:ext cx="17100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דיו 5">
                  <a:extLst>
                    <a:ext uri="{FF2B5EF4-FFF2-40B4-BE49-F238E27FC236}">
                      <a16:creationId xmlns:a16="http://schemas.microsoft.com/office/drawing/2014/main" id="{8D0ADFFB-0F80-80AA-68EC-043C469EEC67}"/>
                    </a:ext>
                  </a:extLst>
                </p14:cNvPr>
                <p14:cNvContentPartPr/>
                <p14:nvPr/>
              </p14:nvContentPartPr>
              <p14:xfrm>
                <a:off x="4045000" y="340142"/>
                <a:ext cx="92520" cy="311040"/>
              </p14:xfrm>
            </p:contentPart>
          </mc:Choice>
          <mc:Fallback xmlns="">
            <p:pic>
              <p:nvPicPr>
                <p:cNvPr id="6" name="דיו 5">
                  <a:extLst>
                    <a:ext uri="{FF2B5EF4-FFF2-40B4-BE49-F238E27FC236}">
                      <a16:creationId xmlns:a16="http://schemas.microsoft.com/office/drawing/2014/main" id="{8D0ADFFB-0F80-80AA-68EC-043C469EEC67}"/>
                    </a:ext>
                  </a:extLst>
                </p:cNvPr>
                <p:cNvPicPr/>
                <p:nvPr/>
              </p:nvPicPr>
              <p:blipFill>
                <a:blip r:embed="rId11"/>
                <a:stretch>
                  <a:fillRect/>
                </a:stretch>
              </p:blipFill>
              <p:spPr>
                <a:xfrm>
                  <a:off x="4036360" y="331502"/>
                  <a:ext cx="11016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דיו 6">
                  <a:extLst>
                    <a:ext uri="{FF2B5EF4-FFF2-40B4-BE49-F238E27FC236}">
                      <a16:creationId xmlns:a16="http://schemas.microsoft.com/office/drawing/2014/main" id="{343F51CF-9318-A3E2-7FE5-0E2E4FAE4BD1}"/>
                    </a:ext>
                  </a:extLst>
                </p14:cNvPr>
                <p14:cNvContentPartPr/>
                <p14:nvPr/>
              </p14:nvContentPartPr>
              <p14:xfrm>
                <a:off x="4118800" y="379022"/>
                <a:ext cx="433080" cy="278640"/>
              </p14:xfrm>
            </p:contentPart>
          </mc:Choice>
          <mc:Fallback xmlns="">
            <p:pic>
              <p:nvPicPr>
                <p:cNvPr id="7" name="דיו 6">
                  <a:extLst>
                    <a:ext uri="{FF2B5EF4-FFF2-40B4-BE49-F238E27FC236}">
                      <a16:creationId xmlns:a16="http://schemas.microsoft.com/office/drawing/2014/main" id="{343F51CF-9318-A3E2-7FE5-0E2E4FAE4BD1}"/>
                    </a:ext>
                  </a:extLst>
                </p:cNvPr>
                <p:cNvPicPr/>
                <p:nvPr/>
              </p:nvPicPr>
              <p:blipFill>
                <a:blip r:embed="rId13"/>
                <a:stretch>
                  <a:fillRect/>
                </a:stretch>
              </p:blipFill>
              <p:spPr>
                <a:xfrm>
                  <a:off x="4110160" y="370382"/>
                  <a:ext cx="45072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דיו 7">
                  <a:extLst>
                    <a:ext uri="{FF2B5EF4-FFF2-40B4-BE49-F238E27FC236}">
                      <a16:creationId xmlns:a16="http://schemas.microsoft.com/office/drawing/2014/main" id="{037B58C0-C571-30F7-0182-C1087D4226FA}"/>
                    </a:ext>
                  </a:extLst>
                </p14:cNvPr>
                <p14:cNvContentPartPr/>
                <p14:nvPr/>
              </p14:nvContentPartPr>
              <p14:xfrm>
                <a:off x="4740520" y="532382"/>
                <a:ext cx="110160" cy="1440"/>
              </p14:xfrm>
            </p:contentPart>
          </mc:Choice>
          <mc:Fallback xmlns="">
            <p:pic>
              <p:nvPicPr>
                <p:cNvPr id="8" name="דיו 7">
                  <a:extLst>
                    <a:ext uri="{FF2B5EF4-FFF2-40B4-BE49-F238E27FC236}">
                      <a16:creationId xmlns:a16="http://schemas.microsoft.com/office/drawing/2014/main" id="{037B58C0-C571-30F7-0182-C1087D4226FA}"/>
                    </a:ext>
                  </a:extLst>
                </p:cNvPr>
                <p:cNvPicPr/>
                <p:nvPr/>
              </p:nvPicPr>
              <p:blipFill>
                <a:blip r:embed="rId15"/>
                <a:stretch>
                  <a:fillRect/>
                </a:stretch>
              </p:blipFill>
              <p:spPr>
                <a:xfrm>
                  <a:off x="4731520" y="523742"/>
                  <a:ext cx="12780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דיו 8">
                  <a:extLst>
                    <a:ext uri="{FF2B5EF4-FFF2-40B4-BE49-F238E27FC236}">
                      <a16:creationId xmlns:a16="http://schemas.microsoft.com/office/drawing/2014/main" id="{49BD15B3-B097-C1BE-F2B7-55B99A47EFDC}"/>
                    </a:ext>
                  </a:extLst>
                </p14:cNvPr>
                <p14:cNvContentPartPr/>
                <p14:nvPr/>
              </p14:nvContentPartPr>
              <p14:xfrm>
                <a:off x="5153080" y="269222"/>
                <a:ext cx="312480" cy="612360"/>
              </p14:xfrm>
            </p:contentPart>
          </mc:Choice>
          <mc:Fallback xmlns="">
            <p:pic>
              <p:nvPicPr>
                <p:cNvPr id="9" name="דיו 8">
                  <a:extLst>
                    <a:ext uri="{FF2B5EF4-FFF2-40B4-BE49-F238E27FC236}">
                      <a16:creationId xmlns:a16="http://schemas.microsoft.com/office/drawing/2014/main" id="{49BD15B3-B097-C1BE-F2B7-55B99A47EFDC}"/>
                    </a:ext>
                  </a:extLst>
                </p:cNvPr>
                <p:cNvPicPr/>
                <p:nvPr/>
              </p:nvPicPr>
              <p:blipFill>
                <a:blip r:embed="rId17"/>
                <a:stretch>
                  <a:fillRect/>
                </a:stretch>
              </p:blipFill>
              <p:spPr>
                <a:xfrm>
                  <a:off x="5144080" y="260582"/>
                  <a:ext cx="330120" cy="63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דיו 9">
                  <a:extLst>
                    <a:ext uri="{FF2B5EF4-FFF2-40B4-BE49-F238E27FC236}">
                      <a16:creationId xmlns:a16="http://schemas.microsoft.com/office/drawing/2014/main" id="{AF6DF642-88DF-62AE-4AB8-A81DCD739F09}"/>
                    </a:ext>
                  </a:extLst>
                </p14:cNvPr>
                <p14:cNvContentPartPr/>
                <p14:nvPr/>
              </p14:nvContentPartPr>
              <p14:xfrm>
                <a:off x="5626120" y="358142"/>
                <a:ext cx="233640" cy="252000"/>
              </p14:xfrm>
            </p:contentPart>
          </mc:Choice>
          <mc:Fallback xmlns="">
            <p:pic>
              <p:nvPicPr>
                <p:cNvPr id="10" name="דיו 9">
                  <a:extLst>
                    <a:ext uri="{FF2B5EF4-FFF2-40B4-BE49-F238E27FC236}">
                      <a16:creationId xmlns:a16="http://schemas.microsoft.com/office/drawing/2014/main" id="{AF6DF642-88DF-62AE-4AB8-A81DCD739F09}"/>
                    </a:ext>
                  </a:extLst>
                </p:cNvPr>
                <p:cNvPicPr/>
                <p:nvPr/>
              </p:nvPicPr>
              <p:blipFill>
                <a:blip r:embed="rId19"/>
                <a:stretch>
                  <a:fillRect/>
                </a:stretch>
              </p:blipFill>
              <p:spPr>
                <a:xfrm>
                  <a:off x="5617480" y="349142"/>
                  <a:ext cx="25128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דיו 10">
                  <a:extLst>
                    <a:ext uri="{FF2B5EF4-FFF2-40B4-BE49-F238E27FC236}">
                      <a16:creationId xmlns:a16="http://schemas.microsoft.com/office/drawing/2014/main" id="{668C5B8F-F6AB-FC4E-2A1A-7C55F9157DA6}"/>
                    </a:ext>
                  </a:extLst>
                </p14:cNvPr>
                <p14:cNvContentPartPr/>
                <p14:nvPr/>
              </p14:nvContentPartPr>
              <p14:xfrm>
                <a:off x="5837800" y="359582"/>
                <a:ext cx="201600" cy="253800"/>
              </p14:xfrm>
            </p:contentPart>
          </mc:Choice>
          <mc:Fallback xmlns="">
            <p:pic>
              <p:nvPicPr>
                <p:cNvPr id="11" name="דיו 10">
                  <a:extLst>
                    <a:ext uri="{FF2B5EF4-FFF2-40B4-BE49-F238E27FC236}">
                      <a16:creationId xmlns:a16="http://schemas.microsoft.com/office/drawing/2014/main" id="{668C5B8F-F6AB-FC4E-2A1A-7C55F9157DA6}"/>
                    </a:ext>
                  </a:extLst>
                </p:cNvPr>
                <p:cNvPicPr/>
                <p:nvPr/>
              </p:nvPicPr>
              <p:blipFill>
                <a:blip r:embed="rId21"/>
                <a:stretch>
                  <a:fillRect/>
                </a:stretch>
              </p:blipFill>
              <p:spPr>
                <a:xfrm>
                  <a:off x="5829160" y="350942"/>
                  <a:ext cx="21924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דיו 11">
                  <a:extLst>
                    <a:ext uri="{FF2B5EF4-FFF2-40B4-BE49-F238E27FC236}">
                      <a16:creationId xmlns:a16="http://schemas.microsoft.com/office/drawing/2014/main" id="{931D66B0-7DEC-EAD4-405B-166C86459BFC}"/>
                    </a:ext>
                  </a:extLst>
                </p14:cNvPr>
                <p14:cNvContentPartPr/>
                <p14:nvPr/>
              </p14:nvContentPartPr>
              <p14:xfrm>
                <a:off x="6107080" y="369662"/>
                <a:ext cx="186840" cy="236520"/>
              </p14:xfrm>
            </p:contentPart>
          </mc:Choice>
          <mc:Fallback xmlns="">
            <p:pic>
              <p:nvPicPr>
                <p:cNvPr id="12" name="דיו 11">
                  <a:extLst>
                    <a:ext uri="{FF2B5EF4-FFF2-40B4-BE49-F238E27FC236}">
                      <a16:creationId xmlns:a16="http://schemas.microsoft.com/office/drawing/2014/main" id="{931D66B0-7DEC-EAD4-405B-166C86459BFC}"/>
                    </a:ext>
                  </a:extLst>
                </p:cNvPr>
                <p:cNvPicPr/>
                <p:nvPr/>
              </p:nvPicPr>
              <p:blipFill>
                <a:blip r:embed="rId23"/>
                <a:stretch>
                  <a:fillRect/>
                </a:stretch>
              </p:blipFill>
              <p:spPr>
                <a:xfrm>
                  <a:off x="6098080" y="361022"/>
                  <a:ext cx="20448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דיו 12">
                  <a:extLst>
                    <a:ext uri="{FF2B5EF4-FFF2-40B4-BE49-F238E27FC236}">
                      <a16:creationId xmlns:a16="http://schemas.microsoft.com/office/drawing/2014/main" id="{A0BAB90F-9D21-2D9E-8624-E1036CD75905}"/>
                    </a:ext>
                  </a:extLst>
                </p14:cNvPr>
                <p14:cNvContentPartPr/>
                <p14:nvPr/>
              </p14:nvContentPartPr>
              <p14:xfrm>
                <a:off x="6374920" y="362462"/>
                <a:ext cx="211680" cy="239400"/>
              </p14:xfrm>
            </p:contentPart>
          </mc:Choice>
          <mc:Fallback xmlns="">
            <p:pic>
              <p:nvPicPr>
                <p:cNvPr id="13" name="דיו 12">
                  <a:extLst>
                    <a:ext uri="{FF2B5EF4-FFF2-40B4-BE49-F238E27FC236}">
                      <a16:creationId xmlns:a16="http://schemas.microsoft.com/office/drawing/2014/main" id="{A0BAB90F-9D21-2D9E-8624-E1036CD75905}"/>
                    </a:ext>
                  </a:extLst>
                </p:cNvPr>
                <p:cNvPicPr/>
                <p:nvPr/>
              </p:nvPicPr>
              <p:blipFill>
                <a:blip r:embed="rId25"/>
                <a:stretch>
                  <a:fillRect/>
                </a:stretch>
              </p:blipFill>
              <p:spPr>
                <a:xfrm>
                  <a:off x="6365920" y="353822"/>
                  <a:ext cx="22932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 name="דיו 13">
                  <a:extLst>
                    <a:ext uri="{FF2B5EF4-FFF2-40B4-BE49-F238E27FC236}">
                      <a16:creationId xmlns:a16="http://schemas.microsoft.com/office/drawing/2014/main" id="{74E1D3F4-C00E-1383-08E7-CFFDB4E8AC3A}"/>
                    </a:ext>
                  </a:extLst>
                </p14:cNvPr>
                <p14:cNvContentPartPr/>
                <p14:nvPr/>
              </p14:nvContentPartPr>
              <p14:xfrm>
                <a:off x="6802960" y="414662"/>
                <a:ext cx="195120" cy="34920"/>
              </p14:xfrm>
            </p:contentPart>
          </mc:Choice>
          <mc:Fallback xmlns="">
            <p:pic>
              <p:nvPicPr>
                <p:cNvPr id="14" name="דיו 13">
                  <a:extLst>
                    <a:ext uri="{FF2B5EF4-FFF2-40B4-BE49-F238E27FC236}">
                      <a16:creationId xmlns:a16="http://schemas.microsoft.com/office/drawing/2014/main" id="{74E1D3F4-C00E-1383-08E7-CFFDB4E8AC3A}"/>
                    </a:ext>
                  </a:extLst>
                </p:cNvPr>
                <p:cNvPicPr/>
                <p:nvPr/>
              </p:nvPicPr>
              <p:blipFill>
                <a:blip r:embed="rId27"/>
                <a:stretch>
                  <a:fillRect/>
                </a:stretch>
              </p:blipFill>
              <p:spPr>
                <a:xfrm>
                  <a:off x="6794320" y="406022"/>
                  <a:ext cx="21276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5" name="דיו 14">
                  <a:extLst>
                    <a:ext uri="{FF2B5EF4-FFF2-40B4-BE49-F238E27FC236}">
                      <a16:creationId xmlns:a16="http://schemas.microsoft.com/office/drawing/2014/main" id="{ADED460B-7EC8-5D09-403B-0EBE13050AFD}"/>
                    </a:ext>
                  </a:extLst>
                </p14:cNvPr>
                <p14:cNvContentPartPr/>
                <p14:nvPr/>
              </p14:nvContentPartPr>
              <p14:xfrm>
                <a:off x="7322080" y="212342"/>
                <a:ext cx="304920" cy="480240"/>
              </p14:xfrm>
            </p:contentPart>
          </mc:Choice>
          <mc:Fallback xmlns="">
            <p:pic>
              <p:nvPicPr>
                <p:cNvPr id="15" name="דיו 14">
                  <a:extLst>
                    <a:ext uri="{FF2B5EF4-FFF2-40B4-BE49-F238E27FC236}">
                      <a16:creationId xmlns:a16="http://schemas.microsoft.com/office/drawing/2014/main" id="{ADED460B-7EC8-5D09-403B-0EBE13050AFD}"/>
                    </a:ext>
                  </a:extLst>
                </p:cNvPr>
                <p:cNvPicPr/>
                <p:nvPr/>
              </p:nvPicPr>
              <p:blipFill>
                <a:blip r:embed="rId29"/>
                <a:stretch>
                  <a:fillRect/>
                </a:stretch>
              </p:blipFill>
              <p:spPr>
                <a:xfrm>
                  <a:off x="7313440" y="203342"/>
                  <a:ext cx="322560" cy="497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6" name="דיו 15">
                  <a:extLst>
                    <a:ext uri="{FF2B5EF4-FFF2-40B4-BE49-F238E27FC236}">
                      <a16:creationId xmlns:a16="http://schemas.microsoft.com/office/drawing/2014/main" id="{DB10C97B-E728-495B-6C04-316172018CE8}"/>
                    </a:ext>
                  </a:extLst>
                </p14:cNvPr>
                <p14:cNvContentPartPr/>
                <p14:nvPr/>
              </p14:nvContentPartPr>
              <p14:xfrm>
                <a:off x="7695400" y="352742"/>
                <a:ext cx="243000" cy="545400"/>
              </p14:xfrm>
            </p:contentPart>
          </mc:Choice>
          <mc:Fallback xmlns="">
            <p:pic>
              <p:nvPicPr>
                <p:cNvPr id="16" name="דיו 15">
                  <a:extLst>
                    <a:ext uri="{FF2B5EF4-FFF2-40B4-BE49-F238E27FC236}">
                      <a16:creationId xmlns:a16="http://schemas.microsoft.com/office/drawing/2014/main" id="{DB10C97B-E728-495B-6C04-316172018CE8}"/>
                    </a:ext>
                  </a:extLst>
                </p:cNvPr>
                <p:cNvPicPr/>
                <p:nvPr/>
              </p:nvPicPr>
              <p:blipFill>
                <a:blip r:embed="rId31"/>
                <a:stretch>
                  <a:fillRect/>
                </a:stretch>
              </p:blipFill>
              <p:spPr>
                <a:xfrm>
                  <a:off x="7686760" y="344102"/>
                  <a:ext cx="260640" cy="563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 name="דיו 16">
                  <a:extLst>
                    <a:ext uri="{FF2B5EF4-FFF2-40B4-BE49-F238E27FC236}">
                      <a16:creationId xmlns:a16="http://schemas.microsoft.com/office/drawing/2014/main" id="{EF21DE25-421C-90EE-7024-12EF553638D1}"/>
                    </a:ext>
                  </a:extLst>
                </p14:cNvPr>
                <p14:cNvContentPartPr/>
                <p14:nvPr/>
              </p14:nvContentPartPr>
              <p14:xfrm>
                <a:off x="8067640" y="262742"/>
                <a:ext cx="161280" cy="609120"/>
              </p14:xfrm>
            </p:contentPart>
          </mc:Choice>
          <mc:Fallback xmlns="">
            <p:pic>
              <p:nvPicPr>
                <p:cNvPr id="17" name="דיו 16">
                  <a:extLst>
                    <a:ext uri="{FF2B5EF4-FFF2-40B4-BE49-F238E27FC236}">
                      <a16:creationId xmlns:a16="http://schemas.microsoft.com/office/drawing/2014/main" id="{EF21DE25-421C-90EE-7024-12EF553638D1}"/>
                    </a:ext>
                  </a:extLst>
                </p:cNvPr>
                <p:cNvPicPr/>
                <p:nvPr/>
              </p:nvPicPr>
              <p:blipFill>
                <a:blip r:embed="rId33"/>
                <a:stretch>
                  <a:fillRect/>
                </a:stretch>
              </p:blipFill>
              <p:spPr>
                <a:xfrm>
                  <a:off x="8059000" y="253742"/>
                  <a:ext cx="178920" cy="6267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 name="דיו 17">
                  <a:extLst>
                    <a:ext uri="{FF2B5EF4-FFF2-40B4-BE49-F238E27FC236}">
                      <a16:creationId xmlns:a16="http://schemas.microsoft.com/office/drawing/2014/main" id="{9A00A09A-6E19-EDF1-63F2-7679870D8B72}"/>
                    </a:ext>
                  </a:extLst>
                </p14:cNvPr>
                <p14:cNvContentPartPr/>
                <p14:nvPr/>
              </p14:nvContentPartPr>
              <p14:xfrm>
                <a:off x="8416480" y="318902"/>
                <a:ext cx="195120" cy="327600"/>
              </p14:xfrm>
            </p:contentPart>
          </mc:Choice>
          <mc:Fallback xmlns="">
            <p:pic>
              <p:nvPicPr>
                <p:cNvPr id="18" name="דיו 17">
                  <a:extLst>
                    <a:ext uri="{FF2B5EF4-FFF2-40B4-BE49-F238E27FC236}">
                      <a16:creationId xmlns:a16="http://schemas.microsoft.com/office/drawing/2014/main" id="{9A00A09A-6E19-EDF1-63F2-7679870D8B72}"/>
                    </a:ext>
                  </a:extLst>
                </p:cNvPr>
                <p:cNvPicPr/>
                <p:nvPr/>
              </p:nvPicPr>
              <p:blipFill>
                <a:blip r:embed="rId35"/>
                <a:stretch>
                  <a:fillRect/>
                </a:stretch>
              </p:blipFill>
              <p:spPr>
                <a:xfrm>
                  <a:off x="8407840" y="310262"/>
                  <a:ext cx="21276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9" name="דיו 18">
                  <a:extLst>
                    <a:ext uri="{FF2B5EF4-FFF2-40B4-BE49-F238E27FC236}">
                      <a16:creationId xmlns:a16="http://schemas.microsoft.com/office/drawing/2014/main" id="{40C1D92D-CF15-32B1-CD67-ABABE78574E6}"/>
                    </a:ext>
                  </a:extLst>
                </p14:cNvPr>
                <p14:cNvContentPartPr/>
                <p14:nvPr/>
              </p14:nvContentPartPr>
              <p14:xfrm>
                <a:off x="8837680" y="398102"/>
                <a:ext cx="232560" cy="31680"/>
              </p14:xfrm>
            </p:contentPart>
          </mc:Choice>
          <mc:Fallback xmlns="">
            <p:pic>
              <p:nvPicPr>
                <p:cNvPr id="19" name="דיו 18">
                  <a:extLst>
                    <a:ext uri="{FF2B5EF4-FFF2-40B4-BE49-F238E27FC236}">
                      <a16:creationId xmlns:a16="http://schemas.microsoft.com/office/drawing/2014/main" id="{40C1D92D-CF15-32B1-CD67-ABABE78574E6}"/>
                    </a:ext>
                  </a:extLst>
                </p:cNvPr>
                <p:cNvPicPr/>
                <p:nvPr/>
              </p:nvPicPr>
              <p:blipFill>
                <a:blip r:embed="rId37"/>
                <a:stretch>
                  <a:fillRect/>
                </a:stretch>
              </p:blipFill>
              <p:spPr>
                <a:xfrm>
                  <a:off x="8828680" y="389102"/>
                  <a:ext cx="25020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0" name="דיו 19">
                  <a:extLst>
                    <a:ext uri="{FF2B5EF4-FFF2-40B4-BE49-F238E27FC236}">
                      <a16:creationId xmlns:a16="http://schemas.microsoft.com/office/drawing/2014/main" id="{7DBE816F-390A-60D8-406D-D7D37370C0B5}"/>
                    </a:ext>
                  </a:extLst>
                </p14:cNvPr>
                <p14:cNvContentPartPr/>
                <p14:nvPr/>
              </p14:nvContentPartPr>
              <p14:xfrm>
                <a:off x="9358960" y="264542"/>
                <a:ext cx="438840" cy="385560"/>
              </p14:xfrm>
            </p:contentPart>
          </mc:Choice>
          <mc:Fallback xmlns="">
            <p:pic>
              <p:nvPicPr>
                <p:cNvPr id="20" name="דיו 19">
                  <a:extLst>
                    <a:ext uri="{FF2B5EF4-FFF2-40B4-BE49-F238E27FC236}">
                      <a16:creationId xmlns:a16="http://schemas.microsoft.com/office/drawing/2014/main" id="{7DBE816F-390A-60D8-406D-D7D37370C0B5}"/>
                    </a:ext>
                  </a:extLst>
                </p:cNvPr>
                <p:cNvPicPr/>
                <p:nvPr/>
              </p:nvPicPr>
              <p:blipFill>
                <a:blip r:embed="rId39"/>
                <a:stretch>
                  <a:fillRect/>
                </a:stretch>
              </p:blipFill>
              <p:spPr>
                <a:xfrm>
                  <a:off x="9350320" y="255902"/>
                  <a:ext cx="456480" cy="4032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דיו 23">
                  <a:extLst>
                    <a:ext uri="{FF2B5EF4-FFF2-40B4-BE49-F238E27FC236}">
                      <a16:creationId xmlns:a16="http://schemas.microsoft.com/office/drawing/2014/main" id="{1A4B2471-E280-4822-AFBA-1A53D2AB089D}"/>
                    </a:ext>
                  </a:extLst>
                </p14:cNvPr>
                <p14:cNvContentPartPr/>
                <p14:nvPr/>
              </p14:nvContentPartPr>
              <p14:xfrm>
                <a:off x="2863480" y="938822"/>
                <a:ext cx="7201080" cy="136800"/>
              </p14:xfrm>
            </p:contentPart>
          </mc:Choice>
          <mc:Fallback xmlns="">
            <p:pic>
              <p:nvPicPr>
                <p:cNvPr id="24" name="דיו 23">
                  <a:extLst>
                    <a:ext uri="{FF2B5EF4-FFF2-40B4-BE49-F238E27FC236}">
                      <a16:creationId xmlns:a16="http://schemas.microsoft.com/office/drawing/2014/main" id="{1A4B2471-E280-4822-AFBA-1A53D2AB089D}"/>
                    </a:ext>
                  </a:extLst>
                </p:cNvPr>
                <p:cNvPicPr/>
                <p:nvPr/>
              </p:nvPicPr>
              <p:blipFill>
                <a:blip r:embed="rId41"/>
                <a:stretch>
                  <a:fillRect/>
                </a:stretch>
              </p:blipFill>
              <p:spPr>
                <a:xfrm>
                  <a:off x="2854480" y="930182"/>
                  <a:ext cx="7218720" cy="154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47" name="דיו 46">
                <a:extLst>
                  <a:ext uri="{FF2B5EF4-FFF2-40B4-BE49-F238E27FC236}">
                    <a16:creationId xmlns:a16="http://schemas.microsoft.com/office/drawing/2014/main" id="{FF45B7D9-E19C-ED5D-0BAE-17F69DF24371}"/>
                  </a:ext>
                </a:extLst>
              </p14:cNvPr>
              <p14:cNvContentPartPr/>
              <p14:nvPr/>
            </p14:nvContentPartPr>
            <p14:xfrm>
              <a:off x="4750960" y="1907458"/>
              <a:ext cx="52920" cy="767880"/>
            </p14:xfrm>
          </p:contentPart>
        </mc:Choice>
        <mc:Fallback xmlns="">
          <p:pic>
            <p:nvPicPr>
              <p:cNvPr id="47" name="דיו 46">
                <a:extLst>
                  <a:ext uri="{FF2B5EF4-FFF2-40B4-BE49-F238E27FC236}">
                    <a16:creationId xmlns:a16="http://schemas.microsoft.com/office/drawing/2014/main" id="{FF45B7D9-E19C-ED5D-0BAE-17F69DF24371}"/>
                  </a:ext>
                </a:extLst>
              </p:cNvPr>
              <p:cNvPicPr/>
              <p:nvPr/>
            </p:nvPicPr>
            <p:blipFill>
              <a:blip r:embed="rId43"/>
              <a:stretch>
                <a:fillRect/>
              </a:stretch>
            </p:blipFill>
            <p:spPr>
              <a:xfrm>
                <a:off x="4742320" y="1898818"/>
                <a:ext cx="70560" cy="785520"/>
              </a:xfrm>
              <a:prstGeom prst="rect">
                <a:avLst/>
              </a:prstGeom>
            </p:spPr>
          </p:pic>
        </mc:Fallback>
      </mc:AlternateContent>
      <p:grpSp>
        <p:nvGrpSpPr>
          <p:cNvPr id="82" name="קבוצה 81">
            <a:extLst>
              <a:ext uri="{FF2B5EF4-FFF2-40B4-BE49-F238E27FC236}">
                <a16:creationId xmlns:a16="http://schemas.microsoft.com/office/drawing/2014/main" id="{52007FEB-14BB-E548-9537-3B632171A6A1}"/>
              </a:ext>
            </a:extLst>
          </p:cNvPr>
          <p:cNvGrpSpPr/>
          <p:nvPr/>
        </p:nvGrpSpPr>
        <p:grpSpPr>
          <a:xfrm>
            <a:off x="9540040" y="1941298"/>
            <a:ext cx="1924200" cy="404640"/>
            <a:chOff x="9540040" y="1941298"/>
            <a:chExt cx="1924200" cy="404640"/>
          </a:xfrm>
        </p:grpSpPr>
        <mc:AlternateContent xmlns:mc="http://schemas.openxmlformats.org/markup-compatibility/2006" xmlns:p14="http://schemas.microsoft.com/office/powerpoint/2010/main">
          <mc:Choice Requires="p14">
            <p:contentPart p14:bwMode="auto" r:id="rId44">
              <p14:nvContentPartPr>
                <p14:cNvPr id="70" name="דיו 69">
                  <a:extLst>
                    <a:ext uri="{FF2B5EF4-FFF2-40B4-BE49-F238E27FC236}">
                      <a16:creationId xmlns:a16="http://schemas.microsoft.com/office/drawing/2014/main" id="{A048AC6D-5752-93CC-5E56-669F8BF751A5}"/>
                    </a:ext>
                  </a:extLst>
                </p14:cNvPr>
                <p14:cNvContentPartPr/>
                <p14:nvPr/>
              </p14:nvContentPartPr>
              <p14:xfrm>
                <a:off x="9540040" y="2065138"/>
                <a:ext cx="194040" cy="251280"/>
              </p14:xfrm>
            </p:contentPart>
          </mc:Choice>
          <mc:Fallback xmlns="">
            <p:pic>
              <p:nvPicPr>
                <p:cNvPr id="70" name="דיו 69">
                  <a:extLst>
                    <a:ext uri="{FF2B5EF4-FFF2-40B4-BE49-F238E27FC236}">
                      <a16:creationId xmlns:a16="http://schemas.microsoft.com/office/drawing/2014/main" id="{A048AC6D-5752-93CC-5E56-669F8BF751A5}"/>
                    </a:ext>
                  </a:extLst>
                </p:cNvPr>
                <p:cNvPicPr/>
                <p:nvPr/>
              </p:nvPicPr>
              <p:blipFill>
                <a:blip r:embed="rId45"/>
                <a:stretch>
                  <a:fillRect/>
                </a:stretch>
              </p:blipFill>
              <p:spPr>
                <a:xfrm>
                  <a:off x="9531040" y="2056498"/>
                  <a:ext cx="21168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1" name="דיו 70">
                  <a:extLst>
                    <a:ext uri="{FF2B5EF4-FFF2-40B4-BE49-F238E27FC236}">
                      <a16:creationId xmlns:a16="http://schemas.microsoft.com/office/drawing/2014/main" id="{C1CCE5BA-7826-3975-3E48-DF3C03B7C78C}"/>
                    </a:ext>
                  </a:extLst>
                </p14:cNvPr>
                <p14:cNvContentPartPr/>
                <p14:nvPr/>
              </p14:nvContentPartPr>
              <p14:xfrm>
                <a:off x="9792040" y="1941298"/>
                <a:ext cx="62280" cy="372960"/>
              </p14:xfrm>
            </p:contentPart>
          </mc:Choice>
          <mc:Fallback xmlns="">
            <p:pic>
              <p:nvPicPr>
                <p:cNvPr id="71" name="דיו 70">
                  <a:extLst>
                    <a:ext uri="{FF2B5EF4-FFF2-40B4-BE49-F238E27FC236}">
                      <a16:creationId xmlns:a16="http://schemas.microsoft.com/office/drawing/2014/main" id="{C1CCE5BA-7826-3975-3E48-DF3C03B7C78C}"/>
                    </a:ext>
                  </a:extLst>
                </p:cNvPr>
                <p:cNvPicPr/>
                <p:nvPr/>
              </p:nvPicPr>
              <p:blipFill>
                <a:blip r:embed="rId47"/>
                <a:stretch>
                  <a:fillRect/>
                </a:stretch>
              </p:blipFill>
              <p:spPr>
                <a:xfrm>
                  <a:off x="9783040" y="1932658"/>
                  <a:ext cx="79920" cy="3906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72" name="דיו 71">
                  <a:extLst>
                    <a:ext uri="{FF2B5EF4-FFF2-40B4-BE49-F238E27FC236}">
                      <a16:creationId xmlns:a16="http://schemas.microsoft.com/office/drawing/2014/main" id="{35FEF73F-02A0-D3A6-1974-75708B8E8F74}"/>
                    </a:ext>
                  </a:extLst>
                </p14:cNvPr>
                <p14:cNvContentPartPr/>
                <p14:nvPr/>
              </p14:nvContentPartPr>
              <p14:xfrm>
                <a:off x="9950080" y="2127058"/>
                <a:ext cx="130320" cy="152280"/>
              </p14:xfrm>
            </p:contentPart>
          </mc:Choice>
          <mc:Fallback xmlns="">
            <p:pic>
              <p:nvPicPr>
                <p:cNvPr id="72" name="דיו 71">
                  <a:extLst>
                    <a:ext uri="{FF2B5EF4-FFF2-40B4-BE49-F238E27FC236}">
                      <a16:creationId xmlns:a16="http://schemas.microsoft.com/office/drawing/2014/main" id="{35FEF73F-02A0-D3A6-1974-75708B8E8F74}"/>
                    </a:ext>
                  </a:extLst>
                </p:cNvPr>
                <p:cNvPicPr/>
                <p:nvPr/>
              </p:nvPicPr>
              <p:blipFill>
                <a:blip r:embed="rId49"/>
                <a:stretch>
                  <a:fillRect/>
                </a:stretch>
              </p:blipFill>
              <p:spPr>
                <a:xfrm>
                  <a:off x="9941440" y="2118418"/>
                  <a:ext cx="14796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73" name="דיו 72">
                  <a:extLst>
                    <a:ext uri="{FF2B5EF4-FFF2-40B4-BE49-F238E27FC236}">
                      <a16:creationId xmlns:a16="http://schemas.microsoft.com/office/drawing/2014/main" id="{4D2D3B3E-F768-8FA8-DAB5-17276EFBA58D}"/>
                    </a:ext>
                  </a:extLst>
                </p14:cNvPr>
                <p14:cNvContentPartPr/>
                <p14:nvPr/>
              </p14:nvContentPartPr>
              <p14:xfrm>
                <a:off x="10208560" y="2070538"/>
                <a:ext cx="24840" cy="213480"/>
              </p14:xfrm>
            </p:contentPart>
          </mc:Choice>
          <mc:Fallback xmlns="">
            <p:pic>
              <p:nvPicPr>
                <p:cNvPr id="73" name="דיו 72">
                  <a:extLst>
                    <a:ext uri="{FF2B5EF4-FFF2-40B4-BE49-F238E27FC236}">
                      <a16:creationId xmlns:a16="http://schemas.microsoft.com/office/drawing/2014/main" id="{4D2D3B3E-F768-8FA8-DAB5-17276EFBA58D}"/>
                    </a:ext>
                  </a:extLst>
                </p:cNvPr>
                <p:cNvPicPr/>
                <p:nvPr/>
              </p:nvPicPr>
              <p:blipFill>
                <a:blip r:embed="rId51"/>
                <a:stretch>
                  <a:fillRect/>
                </a:stretch>
              </p:blipFill>
              <p:spPr>
                <a:xfrm>
                  <a:off x="10199560" y="2061538"/>
                  <a:ext cx="4248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74" name="דיו 73">
                  <a:extLst>
                    <a:ext uri="{FF2B5EF4-FFF2-40B4-BE49-F238E27FC236}">
                      <a16:creationId xmlns:a16="http://schemas.microsoft.com/office/drawing/2014/main" id="{17320DB2-BD9B-17DA-082A-3C190228E503}"/>
                    </a:ext>
                  </a:extLst>
                </p14:cNvPr>
                <p14:cNvContentPartPr/>
                <p14:nvPr/>
              </p14:nvContentPartPr>
              <p14:xfrm>
                <a:off x="10206760" y="2053618"/>
                <a:ext cx="190800" cy="244440"/>
              </p14:xfrm>
            </p:contentPart>
          </mc:Choice>
          <mc:Fallback xmlns="">
            <p:pic>
              <p:nvPicPr>
                <p:cNvPr id="74" name="דיו 73">
                  <a:extLst>
                    <a:ext uri="{FF2B5EF4-FFF2-40B4-BE49-F238E27FC236}">
                      <a16:creationId xmlns:a16="http://schemas.microsoft.com/office/drawing/2014/main" id="{17320DB2-BD9B-17DA-082A-3C190228E503}"/>
                    </a:ext>
                  </a:extLst>
                </p:cNvPr>
                <p:cNvPicPr/>
                <p:nvPr/>
              </p:nvPicPr>
              <p:blipFill>
                <a:blip r:embed="rId53"/>
                <a:stretch>
                  <a:fillRect/>
                </a:stretch>
              </p:blipFill>
              <p:spPr>
                <a:xfrm>
                  <a:off x="10198120" y="2044978"/>
                  <a:ext cx="20844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75" name="דיו 74">
                  <a:extLst>
                    <a:ext uri="{FF2B5EF4-FFF2-40B4-BE49-F238E27FC236}">
                      <a16:creationId xmlns:a16="http://schemas.microsoft.com/office/drawing/2014/main" id="{5F5731D0-0F46-487E-F397-D97491A583CD}"/>
                    </a:ext>
                  </a:extLst>
                </p14:cNvPr>
                <p14:cNvContentPartPr/>
                <p14:nvPr/>
              </p14:nvContentPartPr>
              <p14:xfrm>
                <a:off x="10399720" y="1997098"/>
                <a:ext cx="56520" cy="234360"/>
              </p14:xfrm>
            </p:contentPart>
          </mc:Choice>
          <mc:Fallback xmlns="">
            <p:pic>
              <p:nvPicPr>
                <p:cNvPr id="75" name="דיו 74">
                  <a:extLst>
                    <a:ext uri="{FF2B5EF4-FFF2-40B4-BE49-F238E27FC236}">
                      <a16:creationId xmlns:a16="http://schemas.microsoft.com/office/drawing/2014/main" id="{5F5731D0-0F46-487E-F397-D97491A583CD}"/>
                    </a:ext>
                  </a:extLst>
                </p:cNvPr>
                <p:cNvPicPr/>
                <p:nvPr/>
              </p:nvPicPr>
              <p:blipFill>
                <a:blip r:embed="rId55"/>
                <a:stretch>
                  <a:fillRect/>
                </a:stretch>
              </p:blipFill>
              <p:spPr>
                <a:xfrm>
                  <a:off x="10391080" y="1988098"/>
                  <a:ext cx="7416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76" name="דיו 75">
                  <a:extLst>
                    <a:ext uri="{FF2B5EF4-FFF2-40B4-BE49-F238E27FC236}">
                      <a16:creationId xmlns:a16="http://schemas.microsoft.com/office/drawing/2014/main" id="{964CB824-2FBC-B2E6-6787-2E04A2B1FAEB}"/>
                    </a:ext>
                  </a:extLst>
                </p14:cNvPr>
                <p14:cNvContentPartPr/>
                <p14:nvPr/>
              </p14:nvContentPartPr>
              <p14:xfrm>
                <a:off x="10426360" y="2043178"/>
                <a:ext cx="162720" cy="131400"/>
              </p14:xfrm>
            </p:contentPart>
          </mc:Choice>
          <mc:Fallback xmlns="">
            <p:pic>
              <p:nvPicPr>
                <p:cNvPr id="76" name="דיו 75">
                  <a:extLst>
                    <a:ext uri="{FF2B5EF4-FFF2-40B4-BE49-F238E27FC236}">
                      <a16:creationId xmlns:a16="http://schemas.microsoft.com/office/drawing/2014/main" id="{964CB824-2FBC-B2E6-6787-2E04A2B1FAEB}"/>
                    </a:ext>
                  </a:extLst>
                </p:cNvPr>
                <p:cNvPicPr/>
                <p:nvPr/>
              </p:nvPicPr>
              <p:blipFill>
                <a:blip r:embed="rId57"/>
                <a:stretch>
                  <a:fillRect/>
                </a:stretch>
              </p:blipFill>
              <p:spPr>
                <a:xfrm>
                  <a:off x="10417720" y="2034538"/>
                  <a:ext cx="18036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77" name="דיו 76">
                  <a:extLst>
                    <a:ext uri="{FF2B5EF4-FFF2-40B4-BE49-F238E27FC236}">
                      <a16:creationId xmlns:a16="http://schemas.microsoft.com/office/drawing/2014/main" id="{88238505-C9F0-209E-99CC-52378B769AAC}"/>
                    </a:ext>
                  </a:extLst>
                </p14:cNvPr>
                <p14:cNvContentPartPr/>
                <p14:nvPr/>
              </p14:nvContentPartPr>
              <p14:xfrm>
                <a:off x="10762600" y="2122018"/>
                <a:ext cx="104040" cy="5760"/>
              </p14:xfrm>
            </p:contentPart>
          </mc:Choice>
          <mc:Fallback xmlns="">
            <p:pic>
              <p:nvPicPr>
                <p:cNvPr id="77" name="דיו 76">
                  <a:extLst>
                    <a:ext uri="{FF2B5EF4-FFF2-40B4-BE49-F238E27FC236}">
                      <a16:creationId xmlns:a16="http://schemas.microsoft.com/office/drawing/2014/main" id="{88238505-C9F0-209E-99CC-52378B769AAC}"/>
                    </a:ext>
                  </a:extLst>
                </p:cNvPr>
                <p:cNvPicPr/>
                <p:nvPr/>
              </p:nvPicPr>
              <p:blipFill>
                <a:blip r:embed="rId59"/>
                <a:stretch>
                  <a:fillRect/>
                </a:stretch>
              </p:blipFill>
              <p:spPr>
                <a:xfrm>
                  <a:off x="10753600" y="2113018"/>
                  <a:ext cx="12168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78" name="דיו 77">
                  <a:extLst>
                    <a:ext uri="{FF2B5EF4-FFF2-40B4-BE49-F238E27FC236}">
                      <a16:creationId xmlns:a16="http://schemas.microsoft.com/office/drawing/2014/main" id="{43B941E6-574C-D045-941D-0A9261E88E7E}"/>
                    </a:ext>
                  </a:extLst>
                </p14:cNvPr>
                <p14:cNvContentPartPr/>
                <p14:nvPr/>
              </p14:nvContentPartPr>
              <p14:xfrm>
                <a:off x="10812640" y="2178538"/>
                <a:ext cx="101880" cy="1440"/>
              </p14:xfrm>
            </p:contentPart>
          </mc:Choice>
          <mc:Fallback xmlns="">
            <p:pic>
              <p:nvPicPr>
                <p:cNvPr id="78" name="דיו 77">
                  <a:extLst>
                    <a:ext uri="{FF2B5EF4-FFF2-40B4-BE49-F238E27FC236}">
                      <a16:creationId xmlns:a16="http://schemas.microsoft.com/office/drawing/2014/main" id="{43B941E6-574C-D045-941D-0A9261E88E7E}"/>
                    </a:ext>
                  </a:extLst>
                </p:cNvPr>
                <p:cNvPicPr/>
                <p:nvPr/>
              </p:nvPicPr>
              <p:blipFill>
                <a:blip r:embed="rId61"/>
                <a:stretch>
                  <a:fillRect/>
                </a:stretch>
              </p:blipFill>
              <p:spPr>
                <a:xfrm>
                  <a:off x="10804000" y="2169898"/>
                  <a:ext cx="11952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80" name="דיו 79">
                  <a:extLst>
                    <a:ext uri="{FF2B5EF4-FFF2-40B4-BE49-F238E27FC236}">
                      <a16:creationId xmlns:a16="http://schemas.microsoft.com/office/drawing/2014/main" id="{CB83E893-93DE-FC71-C2A0-A182D10876A4}"/>
                    </a:ext>
                  </a:extLst>
                </p14:cNvPr>
                <p14:cNvContentPartPr/>
                <p14:nvPr/>
              </p14:nvContentPartPr>
              <p14:xfrm>
                <a:off x="11052040" y="2067658"/>
                <a:ext cx="85680" cy="251280"/>
              </p14:xfrm>
            </p:contentPart>
          </mc:Choice>
          <mc:Fallback xmlns="">
            <p:pic>
              <p:nvPicPr>
                <p:cNvPr id="80" name="דיו 79">
                  <a:extLst>
                    <a:ext uri="{FF2B5EF4-FFF2-40B4-BE49-F238E27FC236}">
                      <a16:creationId xmlns:a16="http://schemas.microsoft.com/office/drawing/2014/main" id="{CB83E893-93DE-FC71-C2A0-A182D10876A4}"/>
                    </a:ext>
                  </a:extLst>
                </p:cNvPr>
                <p:cNvPicPr/>
                <p:nvPr/>
              </p:nvPicPr>
              <p:blipFill>
                <a:blip r:embed="rId63"/>
                <a:stretch>
                  <a:fillRect/>
                </a:stretch>
              </p:blipFill>
              <p:spPr>
                <a:xfrm>
                  <a:off x="11043040" y="2058658"/>
                  <a:ext cx="10332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81" name="דיו 80">
                  <a:extLst>
                    <a:ext uri="{FF2B5EF4-FFF2-40B4-BE49-F238E27FC236}">
                      <a16:creationId xmlns:a16="http://schemas.microsoft.com/office/drawing/2014/main" id="{3CD6C15E-15B6-5370-E762-BD6505720AA4}"/>
                    </a:ext>
                  </a:extLst>
                </p14:cNvPr>
                <p14:cNvContentPartPr/>
                <p14:nvPr/>
              </p14:nvContentPartPr>
              <p14:xfrm>
                <a:off x="11218720" y="2062258"/>
                <a:ext cx="245520" cy="283680"/>
              </p14:xfrm>
            </p:contentPart>
          </mc:Choice>
          <mc:Fallback xmlns="">
            <p:pic>
              <p:nvPicPr>
                <p:cNvPr id="81" name="דיו 80">
                  <a:extLst>
                    <a:ext uri="{FF2B5EF4-FFF2-40B4-BE49-F238E27FC236}">
                      <a16:creationId xmlns:a16="http://schemas.microsoft.com/office/drawing/2014/main" id="{3CD6C15E-15B6-5370-E762-BD6505720AA4}"/>
                    </a:ext>
                  </a:extLst>
                </p:cNvPr>
                <p:cNvPicPr/>
                <p:nvPr/>
              </p:nvPicPr>
              <p:blipFill>
                <a:blip r:embed="rId65"/>
                <a:stretch>
                  <a:fillRect/>
                </a:stretch>
              </p:blipFill>
              <p:spPr>
                <a:xfrm>
                  <a:off x="11210080" y="2053258"/>
                  <a:ext cx="263160" cy="301320"/>
                </a:xfrm>
                <a:prstGeom prst="rect">
                  <a:avLst/>
                </a:prstGeom>
              </p:spPr>
            </p:pic>
          </mc:Fallback>
        </mc:AlternateContent>
      </p:grpSp>
      <p:grpSp>
        <p:nvGrpSpPr>
          <p:cNvPr id="86" name="קבוצה 85">
            <a:extLst>
              <a:ext uri="{FF2B5EF4-FFF2-40B4-BE49-F238E27FC236}">
                <a16:creationId xmlns:a16="http://schemas.microsoft.com/office/drawing/2014/main" id="{E87DFA99-FCB2-52D5-80E3-B0C047CD74AB}"/>
              </a:ext>
            </a:extLst>
          </p:cNvPr>
          <p:cNvGrpSpPr/>
          <p:nvPr/>
        </p:nvGrpSpPr>
        <p:grpSpPr>
          <a:xfrm>
            <a:off x="11579800" y="2090338"/>
            <a:ext cx="394200" cy="370080"/>
            <a:chOff x="11579800" y="2090338"/>
            <a:chExt cx="394200" cy="370080"/>
          </a:xfrm>
        </p:grpSpPr>
        <mc:AlternateContent xmlns:mc="http://schemas.openxmlformats.org/markup-compatibility/2006" xmlns:p14="http://schemas.microsoft.com/office/powerpoint/2010/main">
          <mc:Choice Requires="p14">
            <p:contentPart p14:bwMode="auto" r:id="rId66">
              <p14:nvContentPartPr>
                <p14:cNvPr id="83" name="דיו 82">
                  <a:extLst>
                    <a:ext uri="{FF2B5EF4-FFF2-40B4-BE49-F238E27FC236}">
                      <a16:creationId xmlns:a16="http://schemas.microsoft.com/office/drawing/2014/main" id="{A8731139-8E76-0549-1122-722B7DEE22C6}"/>
                    </a:ext>
                  </a:extLst>
                </p14:cNvPr>
                <p14:cNvContentPartPr/>
                <p14:nvPr/>
              </p14:nvContentPartPr>
              <p14:xfrm>
                <a:off x="11579800" y="2106898"/>
                <a:ext cx="151200" cy="272520"/>
              </p14:xfrm>
            </p:contentPart>
          </mc:Choice>
          <mc:Fallback xmlns="">
            <p:pic>
              <p:nvPicPr>
                <p:cNvPr id="83" name="דיו 82">
                  <a:extLst>
                    <a:ext uri="{FF2B5EF4-FFF2-40B4-BE49-F238E27FC236}">
                      <a16:creationId xmlns:a16="http://schemas.microsoft.com/office/drawing/2014/main" id="{A8731139-8E76-0549-1122-722B7DEE22C6}"/>
                    </a:ext>
                  </a:extLst>
                </p:cNvPr>
                <p:cNvPicPr/>
                <p:nvPr/>
              </p:nvPicPr>
              <p:blipFill>
                <a:blip r:embed="rId67"/>
                <a:stretch>
                  <a:fillRect/>
                </a:stretch>
              </p:blipFill>
              <p:spPr>
                <a:xfrm>
                  <a:off x="11571160" y="2098258"/>
                  <a:ext cx="16884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84" name="דיו 83">
                  <a:extLst>
                    <a:ext uri="{FF2B5EF4-FFF2-40B4-BE49-F238E27FC236}">
                      <a16:creationId xmlns:a16="http://schemas.microsoft.com/office/drawing/2014/main" id="{FB271FDA-974D-8F6A-9D63-D429D79EB959}"/>
                    </a:ext>
                  </a:extLst>
                </p14:cNvPr>
                <p14:cNvContentPartPr/>
                <p14:nvPr/>
              </p14:nvContentPartPr>
              <p14:xfrm>
                <a:off x="11735680" y="2204818"/>
                <a:ext cx="74880" cy="198000"/>
              </p14:xfrm>
            </p:contentPart>
          </mc:Choice>
          <mc:Fallback xmlns="">
            <p:pic>
              <p:nvPicPr>
                <p:cNvPr id="84" name="דיו 83">
                  <a:extLst>
                    <a:ext uri="{FF2B5EF4-FFF2-40B4-BE49-F238E27FC236}">
                      <a16:creationId xmlns:a16="http://schemas.microsoft.com/office/drawing/2014/main" id="{FB271FDA-974D-8F6A-9D63-D429D79EB959}"/>
                    </a:ext>
                  </a:extLst>
                </p:cNvPr>
                <p:cNvPicPr/>
                <p:nvPr/>
              </p:nvPicPr>
              <p:blipFill>
                <a:blip r:embed="rId69"/>
                <a:stretch>
                  <a:fillRect/>
                </a:stretch>
              </p:blipFill>
              <p:spPr>
                <a:xfrm>
                  <a:off x="11726680" y="2196178"/>
                  <a:ext cx="9252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85" name="דיו 84">
                  <a:extLst>
                    <a:ext uri="{FF2B5EF4-FFF2-40B4-BE49-F238E27FC236}">
                      <a16:creationId xmlns:a16="http://schemas.microsoft.com/office/drawing/2014/main" id="{53DD0591-5518-9E05-0668-EB7D67604AFB}"/>
                    </a:ext>
                  </a:extLst>
                </p14:cNvPr>
                <p14:cNvContentPartPr/>
                <p14:nvPr/>
              </p14:nvContentPartPr>
              <p14:xfrm>
                <a:off x="11872120" y="2090338"/>
                <a:ext cx="101880" cy="370080"/>
              </p14:xfrm>
            </p:contentPart>
          </mc:Choice>
          <mc:Fallback xmlns="">
            <p:pic>
              <p:nvPicPr>
                <p:cNvPr id="85" name="דיו 84">
                  <a:extLst>
                    <a:ext uri="{FF2B5EF4-FFF2-40B4-BE49-F238E27FC236}">
                      <a16:creationId xmlns:a16="http://schemas.microsoft.com/office/drawing/2014/main" id="{53DD0591-5518-9E05-0668-EB7D67604AFB}"/>
                    </a:ext>
                  </a:extLst>
                </p:cNvPr>
                <p:cNvPicPr/>
                <p:nvPr/>
              </p:nvPicPr>
              <p:blipFill>
                <a:blip r:embed="rId71"/>
                <a:stretch>
                  <a:fillRect/>
                </a:stretch>
              </p:blipFill>
              <p:spPr>
                <a:xfrm>
                  <a:off x="11863120" y="2081698"/>
                  <a:ext cx="119520" cy="387720"/>
                </a:xfrm>
                <a:prstGeom prst="rect">
                  <a:avLst/>
                </a:prstGeom>
              </p:spPr>
            </p:pic>
          </mc:Fallback>
        </mc:AlternateContent>
      </p:grpSp>
      <p:grpSp>
        <p:nvGrpSpPr>
          <p:cNvPr id="92" name="קבוצה 91">
            <a:extLst>
              <a:ext uri="{FF2B5EF4-FFF2-40B4-BE49-F238E27FC236}">
                <a16:creationId xmlns:a16="http://schemas.microsoft.com/office/drawing/2014/main" id="{8ADA247B-CB2F-25AD-1988-26D515A0B139}"/>
              </a:ext>
            </a:extLst>
          </p:cNvPr>
          <p:cNvGrpSpPr/>
          <p:nvPr/>
        </p:nvGrpSpPr>
        <p:grpSpPr>
          <a:xfrm>
            <a:off x="10557400" y="3168538"/>
            <a:ext cx="814320" cy="590760"/>
            <a:chOff x="10557400" y="3168538"/>
            <a:chExt cx="814320" cy="590760"/>
          </a:xfrm>
        </p:grpSpPr>
        <mc:AlternateContent xmlns:mc="http://schemas.openxmlformats.org/markup-compatibility/2006" xmlns:p14="http://schemas.microsoft.com/office/powerpoint/2010/main">
          <mc:Choice Requires="p14">
            <p:contentPart p14:bwMode="auto" r:id="rId72">
              <p14:nvContentPartPr>
                <p14:cNvPr id="87" name="דיו 86">
                  <a:extLst>
                    <a:ext uri="{FF2B5EF4-FFF2-40B4-BE49-F238E27FC236}">
                      <a16:creationId xmlns:a16="http://schemas.microsoft.com/office/drawing/2014/main" id="{A431E4A8-A79F-3808-ADB6-1AC9C7B65E04}"/>
                    </a:ext>
                  </a:extLst>
                </p14:cNvPr>
                <p14:cNvContentPartPr/>
                <p14:nvPr/>
              </p14:nvContentPartPr>
              <p14:xfrm>
                <a:off x="11071840" y="3168538"/>
                <a:ext cx="299880" cy="290520"/>
              </p14:xfrm>
            </p:contentPart>
          </mc:Choice>
          <mc:Fallback xmlns="">
            <p:pic>
              <p:nvPicPr>
                <p:cNvPr id="87" name="דיו 86">
                  <a:extLst>
                    <a:ext uri="{FF2B5EF4-FFF2-40B4-BE49-F238E27FC236}">
                      <a16:creationId xmlns:a16="http://schemas.microsoft.com/office/drawing/2014/main" id="{A431E4A8-A79F-3808-ADB6-1AC9C7B65E04}"/>
                    </a:ext>
                  </a:extLst>
                </p:cNvPr>
                <p:cNvPicPr/>
                <p:nvPr/>
              </p:nvPicPr>
              <p:blipFill>
                <a:blip r:embed="rId73"/>
                <a:stretch>
                  <a:fillRect/>
                </a:stretch>
              </p:blipFill>
              <p:spPr>
                <a:xfrm>
                  <a:off x="11062840" y="3159538"/>
                  <a:ext cx="31752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88" name="דיו 87">
                  <a:extLst>
                    <a:ext uri="{FF2B5EF4-FFF2-40B4-BE49-F238E27FC236}">
                      <a16:creationId xmlns:a16="http://schemas.microsoft.com/office/drawing/2014/main" id="{C4D6A87B-C0FA-30B3-0188-836DB03AE3ED}"/>
                    </a:ext>
                  </a:extLst>
                </p14:cNvPr>
                <p14:cNvContentPartPr/>
                <p14:nvPr/>
              </p14:nvContentPartPr>
              <p14:xfrm>
                <a:off x="11145280" y="3287338"/>
                <a:ext cx="52920" cy="131760"/>
              </p14:xfrm>
            </p:contentPart>
          </mc:Choice>
          <mc:Fallback xmlns="">
            <p:pic>
              <p:nvPicPr>
                <p:cNvPr id="88" name="דיו 87">
                  <a:extLst>
                    <a:ext uri="{FF2B5EF4-FFF2-40B4-BE49-F238E27FC236}">
                      <a16:creationId xmlns:a16="http://schemas.microsoft.com/office/drawing/2014/main" id="{C4D6A87B-C0FA-30B3-0188-836DB03AE3ED}"/>
                    </a:ext>
                  </a:extLst>
                </p:cNvPr>
                <p:cNvPicPr/>
                <p:nvPr/>
              </p:nvPicPr>
              <p:blipFill>
                <a:blip r:embed="rId75"/>
                <a:stretch>
                  <a:fillRect/>
                </a:stretch>
              </p:blipFill>
              <p:spPr>
                <a:xfrm>
                  <a:off x="11136280" y="3278698"/>
                  <a:ext cx="7056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89" name="דיו 88">
                  <a:extLst>
                    <a:ext uri="{FF2B5EF4-FFF2-40B4-BE49-F238E27FC236}">
                      <a16:creationId xmlns:a16="http://schemas.microsoft.com/office/drawing/2014/main" id="{107BA63F-7C92-D94D-3E7B-188DD55CD954}"/>
                    </a:ext>
                  </a:extLst>
                </p14:cNvPr>
                <p14:cNvContentPartPr/>
                <p14:nvPr/>
              </p14:nvContentPartPr>
              <p14:xfrm>
                <a:off x="10847920" y="3243418"/>
                <a:ext cx="162720" cy="209880"/>
              </p14:xfrm>
            </p:contentPart>
          </mc:Choice>
          <mc:Fallback xmlns="">
            <p:pic>
              <p:nvPicPr>
                <p:cNvPr id="89" name="דיו 88">
                  <a:extLst>
                    <a:ext uri="{FF2B5EF4-FFF2-40B4-BE49-F238E27FC236}">
                      <a16:creationId xmlns:a16="http://schemas.microsoft.com/office/drawing/2014/main" id="{107BA63F-7C92-D94D-3E7B-188DD55CD954}"/>
                    </a:ext>
                  </a:extLst>
                </p:cNvPr>
                <p:cNvPicPr/>
                <p:nvPr/>
              </p:nvPicPr>
              <p:blipFill>
                <a:blip r:embed="rId77"/>
                <a:stretch>
                  <a:fillRect/>
                </a:stretch>
              </p:blipFill>
              <p:spPr>
                <a:xfrm>
                  <a:off x="10838920" y="3234418"/>
                  <a:ext cx="18036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90" name="דיו 89">
                  <a:extLst>
                    <a:ext uri="{FF2B5EF4-FFF2-40B4-BE49-F238E27FC236}">
                      <a16:creationId xmlns:a16="http://schemas.microsoft.com/office/drawing/2014/main" id="{825AE2D8-F0B8-33D2-218D-846EC8BCD8E8}"/>
                    </a:ext>
                  </a:extLst>
                </p14:cNvPr>
                <p14:cNvContentPartPr/>
                <p14:nvPr/>
              </p14:nvContentPartPr>
              <p14:xfrm>
                <a:off x="10616800" y="3254938"/>
                <a:ext cx="161280" cy="175680"/>
              </p14:xfrm>
            </p:contentPart>
          </mc:Choice>
          <mc:Fallback xmlns="">
            <p:pic>
              <p:nvPicPr>
                <p:cNvPr id="90" name="דיו 89">
                  <a:extLst>
                    <a:ext uri="{FF2B5EF4-FFF2-40B4-BE49-F238E27FC236}">
                      <a16:creationId xmlns:a16="http://schemas.microsoft.com/office/drawing/2014/main" id="{825AE2D8-F0B8-33D2-218D-846EC8BCD8E8}"/>
                    </a:ext>
                  </a:extLst>
                </p:cNvPr>
                <p:cNvPicPr/>
                <p:nvPr/>
              </p:nvPicPr>
              <p:blipFill>
                <a:blip r:embed="rId79"/>
                <a:stretch>
                  <a:fillRect/>
                </a:stretch>
              </p:blipFill>
              <p:spPr>
                <a:xfrm>
                  <a:off x="10607800" y="3245938"/>
                  <a:ext cx="17892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91" name="דיו 90">
                  <a:extLst>
                    <a:ext uri="{FF2B5EF4-FFF2-40B4-BE49-F238E27FC236}">
                      <a16:creationId xmlns:a16="http://schemas.microsoft.com/office/drawing/2014/main" id="{D22C40FF-DEF6-78EF-6C6E-91C0B2129426}"/>
                    </a:ext>
                  </a:extLst>
                </p14:cNvPr>
                <p14:cNvContentPartPr/>
                <p14:nvPr/>
              </p14:nvContentPartPr>
              <p14:xfrm>
                <a:off x="10557400" y="3302098"/>
                <a:ext cx="42480" cy="457200"/>
              </p14:xfrm>
            </p:contentPart>
          </mc:Choice>
          <mc:Fallback xmlns="">
            <p:pic>
              <p:nvPicPr>
                <p:cNvPr id="91" name="דיו 90">
                  <a:extLst>
                    <a:ext uri="{FF2B5EF4-FFF2-40B4-BE49-F238E27FC236}">
                      <a16:creationId xmlns:a16="http://schemas.microsoft.com/office/drawing/2014/main" id="{D22C40FF-DEF6-78EF-6C6E-91C0B2129426}"/>
                    </a:ext>
                  </a:extLst>
                </p:cNvPr>
                <p:cNvPicPr/>
                <p:nvPr/>
              </p:nvPicPr>
              <p:blipFill>
                <a:blip r:embed="rId81"/>
                <a:stretch>
                  <a:fillRect/>
                </a:stretch>
              </p:blipFill>
              <p:spPr>
                <a:xfrm>
                  <a:off x="10548400" y="3293098"/>
                  <a:ext cx="60120" cy="474840"/>
                </a:xfrm>
                <a:prstGeom prst="rect">
                  <a:avLst/>
                </a:prstGeom>
              </p:spPr>
            </p:pic>
          </mc:Fallback>
        </mc:AlternateContent>
      </p:grpSp>
      <p:grpSp>
        <p:nvGrpSpPr>
          <p:cNvPr id="97" name="קבוצה 96">
            <a:extLst>
              <a:ext uri="{FF2B5EF4-FFF2-40B4-BE49-F238E27FC236}">
                <a16:creationId xmlns:a16="http://schemas.microsoft.com/office/drawing/2014/main" id="{6FC9D800-7308-7B2A-80AC-2B426A6B35E4}"/>
              </a:ext>
            </a:extLst>
          </p:cNvPr>
          <p:cNvGrpSpPr/>
          <p:nvPr/>
        </p:nvGrpSpPr>
        <p:grpSpPr>
          <a:xfrm>
            <a:off x="8841280" y="3185458"/>
            <a:ext cx="1086480" cy="356760"/>
            <a:chOff x="8841280" y="3185458"/>
            <a:chExt cx="1086480" cy="356760"/>
          </a:xfrm>
        </p:grpSpPr>
        <mc:AlternateContent xmlns:mc="http://schemas.openxmlformats.org/markup-compatibility/2006" xmlns:p14="http://schemas.microsoft.com/office/powerpoint/2010/main">
          <mc:Choice Requires="p14">
            <p:contentPart p14:bwMode="auto" r:id="rId82">
              <p14:nvContentPartPr>
                <p14:cNvPr id="93" name="דיו 92">
                  <a:extLst>
                    <a:ext uri="{FF2B5EF4-FFF2-40B4-BE49-F238E27FC236}">
                      <a16:creationId xmlns:a16="http://schemas.microsoft.com/office/drawing/2014/main" id="{1B8F9A7C-67F7-C567-7052-F79E907CE159}"/>
                    </a:ext>
                  </a:extLst>
                </p14:cNvPr>
                <p14:cNvContentPartPr/>
                <p14:nvPr/>
              </p14:nvContentPartPr>
              <p14:xfrm>
                <a:off x="9658120" y="3185458"/>
                <a:ext cx="269640" cy="253440"/>
              </p14:xfrm>
            </p:contentPart>
          </mc:Choice>
          <mc:Fallback xmlns="">
            <p:pic>
              <p:nvPicPr>
                <p:cNvPr id="93" name="דיו 92">
                  <a:extLst>
                    <a:ext uri="{FF2B5EF4-FFF2-40B4-BE49-F238E27FC236}">
                      <a16:creationId xmlns:a16="http://schemas.microsoft.com/office/drawing/2014/main" id="{1B8F9A7C-67F7-C567-7052-F79E907CE159}"/>
                    </a:ext>
                  </a:extLst>
                </p:cNvPr>
                <p:cNvPicPr/>
                <p:nvPr/>
              </p:nvPicPr>
              <p:blipFill>
                <a:blip r:embed="rId83"/>
                <a:stretch>
                  <a:fillRect/>
                </a:stretch>
              </p:blipFill>
              <p:spPr>
                <a:xfrm>
                  <a:off x="9649120" y="3176458"/>
                  <a:ext cx="28728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94" name="דיו 93">
                  <a:extLst>
                    <a:ext uri="{FF2B5EF4-FFF2-40B4-BE49-F238E27FC236}">
                      <a16:creationId xmlns:a16="http://schemas.microsoft.com/office/drawing/2014/main" id="{AABCD024-6D59-0ADC-6707-11F081052344}"/>
                    </a:ext>
                  </a:extLst>
                </p14:cNvPr>
                <p14:cNvContentPartPr/>
                <p14:nvPr/>
              </p14:nvContentPartPr>
              <p14:xfrm>
                <a:off x="9320800" y="3224338"/>
                <a:ext cx="140040" cy="317880"/>
              </p14:xfrm>
            </p:contentPart>
          </mc:Choice>
          <mc:Fallback xmlns="">
            <p:pic>
              <p:nvPicPr>
                <p:cNvPr id="94" name="דיו 93">
                  <a:extLst>
                    <a:ext uri="{FF2B5EF4-FFF2-40B4-BE49-F238E27FC236}">
                      <a16:creationId xmlns:a16="http://schemas.microsoft.com/office/drawing/2014/main" id="{AABCD024-6D59-0ADC-6707-11F081052344}"/>
                    </a:ext>
                  </a:extLst>
                </p:cNvPr>
                <p:cNvPicPr/>
                <p:nvPr/>
              </p:nvPicPr>
              <p:blipFill>
                <a:blip r:embed="rId85"/>
                <a:stretch>
                  <a:fillRect/>
                </a:stretch>
              </p:blipFill>
              <p:spPr>
                <a:xfrm>
                  <a:off x="9311800" y="3215698"/>
                  <a:ext cx="15768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95" name="דיו 94">
                  <a:extLst>
                    <a:ext uri="{FF2B5EF4-FFF2-40B4-BE49-F238E27FC236}">
                      <a16:creationId xmlns:a16="http://schemas.microsoft.com/office/drawing/2014/main" id="{9477F846-CC09-AFBD-70CB-1AEABF59F4AA}"/>
                    </a:ext>
                  </a:extLst>
                </p14:cNvPr>
                <p14:cNvContentPartPr/>
                <p14:nvPr/>
              </p14:nvContentPartPr>
              <p14:xfrm>
                <a:off x="9050080" y="3313618"/>
                <a:ext cx="230400" cy="227160"/>
              </p14:xfrm>
            </p:contentPart>
          </mc:Choice>
          <mc:Fallback xmlns="">
            <p:pic>
              <p:nvPicPr>
                <p:cNvPr id="95" name="דיו 94">
                  <a:extLst>
                    <a:ext uri="{FF2B5EF4-FFF2-40B4-BE49-F238E27FC236}">
                      <a16:creationId xmlns:a16="http://schemas.microsoft.com/office/drawing/2014/main" id="{9477F846-CC09-AFBD-70CB-1AEABF59F4AA}"/>
                    </a:ext>
                  </a:extLst>
                </p:cNvPr>
                <p:cNvPicPr/>
                <p:nvPr/>
              </p:nvPicPr>
              <p:blipFill>
                <a:blip r:embed="rId87"/>
                <a:stretch>
                  <a:fillRect/>
                </a:stretch>
              </p:blipFill>
              <p:spPr>
                <a:xfrm>
                  <a:off x="9041080" y="3304978"/>
                  <a:ext cx="24804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96" name="דיו 95">
                  <a:extLst>
                    <a:ext uri="{FF2B5EF4-FFF2-40B4-BE49-F238E27FC236}">
                      <a16:creationId xmlns:a16="http://schemas.microsoft.com/office/drawing/2014/main" id="{DDE7DCB0-4074-3419-B28A-670050AE75A5}"/>
                    </a:ext>
                  </a:extLst>
                </p14:cNvPr>
                <p14:cNvContentPartPr/>
                <p14:nvPr/>
              </p14:nvContentPartPr>
              <p14:xfrm>
                <a:off x="8841280" y="3319018"/>
                <a:ext cx="159120" cy="212400"/>
              </p14:xfrm>
            </p:contentPart>
          </mc:Choice>
          <mc:Fallback xmlns="">
            <p:pic>
              <p:nvPicPr>
                <p:cNvPr id="96" name="דיו 95">
                  <a:extLst>
                    <a:ext uri="{FF2B5EF4-FFF2-40B4-BE49-F238E27FC236}">
                      <a16:creationId xmlns:a16="http://schemas.microsoft.com/office/drawing/2014/main" id="{DDE7DCB0-4074-3419-B28A-670050AE75A5}"/>
                    </a:ext>
                  </a:extLst>
                </p:cNvPr>
                <p:cNvPicPr/>
                <p:nvPr/>
              </p:nvPicPr>
              <p:blipFill>
                <a:blip r:embed="rId89"/>
                <a:stretch>
                  <a:fillRect/>
                </a:stretch>
              </p:blipFill>
              <p:spPr>
                <a:xfrm>
                  <a:off x="8832280" y="3310018"/>
                  <a:ext cx="176760" cy="230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0">
            <p14:nvContentPartPr>
              <p14:cNvPr id="98" name="דיו 97">
                <a:extLst>
                  <a:ext uri="{FF2B5EF4-FFF2-40B4-BE49-F238E27FC236}">
                    <a16:creationId xmlns:a16="http://schemas.microsoft.com/office/drawing/2014/main" id="{FC38D0AD-2B28-4269-31D0-5986F941088E}"/>
                  </a:ext>
                </a:extLst>
              </p14:cNvPr>
              <p14:cNvContentPartPr/>
              <p14:nvPr/>
            </p14:nvContentPartPr>
            <p14:xfrm>
              <a:off x="8007160" y="3277978"/>
              <a:ext cx="362880" cy="420480"/>
            </p14:xfrm>
          </p:contentPart>
        </mc:Choice>
        <mc:Fallback xmlns="">
          <p:pic>
            <p:nvPicPr>
              <p:cNvPr id="98" name="דיו 97">
                <a:extLst>
                  <a:ext uri="{FF2B5EF4-FFF2-40B4-BE49-F238E27FC236}">
                    <a16:creationId xmlns:a16="http://schemas.microsoft.com/office/drawing/2014/main" id="{FC38D0AD-2B28-4269-31D0-5986F941088E}"/>
                  </a:ext>
                </a:extLst>
              </p:cNvPr>
              <p:cNvPicPr/>
              <p:nvPr/>
            </p:nvPicPr>
            <p:blipFill>
              <a:blip r:embed="rId91"/>
              <a:stretch>
                <a:fillRect/>
              </a:stretch>
            </p:blipFill>
            <p:spPr>
              <a:xfrm>
                <a:off x="7998520" y="3268978"/>
                <a:ext cx="380520" cy="438120"/>
              </a:xfrm>
              <a:prstGeom prst="rect">
                <a:avLst/>
              </a:prstGeom>
            </p:spPr>
          </p:pic>
        </mc:Fallback>
      </mc:AlternateContent>
      <p:grpSp>
        <p:nvGrpSpPr>
          <p:cNvPr id="106" name="קבוצה 105">
            <a:extLst>
              <a:ext uri="{FF2B5EF4-FFF2-40B4-BE49-F238E27FC236}">
                <a16:creationId xmlns:a16="http://schemas.microsoft.com/office/drawing/2014/main" id="{9B45F3B6-2A09-F556-82BB-07D1F8B45AAB}"/>
              </a:ext>
            </a:extLst>
          </p:cNvPr>
          <p:cNvGrpSpPr/>
          <p:nvPr/>
        </p:nvGrpSpPr>
        <p:grpSpPr>
          <a:xfrm>
            <a:off x="3888760" y="3226498"/>
            <a:ext cx="2124000" cy="407520"/>
            <a:chOff x="3888760" y="3226498"/>
            <a:chExt cx="2124000" cy="407520"/>
          </a:xfrm>
        </p:grpSpPr>
        <mc:AlternateContent xmlns:mc="http://schemas.openxmlformats.org/markup-compatibility/2006" xmlns:p14="http://schemas.microsoft.com/office/powerpoint/2010/main">
          <mc:Choice Requires="p14">
            <p:contentPart p14:bwMode="auto" r:id="rId92">
              <p14:nvContentPartPr>
                <p14:cNvPr id="99" name="דיו 98">
                  <a:extLst>
                    <a:ext uri="{FF2B5EF4-FFF2-40B4-BE49-F238E27FC236}">
                      <a16:creationId xmlns:a16="http://schemas.microsoft.com/office/drawing/2014/main" id="{8565282A-F844-A30C-7012-4417AEC20DFA}"/>
                    </a:ext>
                  </a:extLst>
                </p14:cNvPr>
                <p14:cNvContentPartPr/>
                <p14:nvPr/>
              </p14:nvContentPartPr>
              <p14:xfrm>
                <a:off x="3888760" y="3233338"/>
                <a:ext cx="194040" cy="385920"/>
              </p14:xfrm>
            </p:contentPart>
          </mc:Choice>
          <mc:Fallback xmlns="">
            <p:pic>
              <p:nvPicPr>
                <p:cNvPr id="99" name="דיו 98">
                  <a:extLst>
                    <a:ext uri="{FF2B5EF4-FFF2-40B4-BE49-F238E27FC236}">
                      <a16:creationId xmlns:a16="http://schemas.microsoft.com/office/drawing/2014/main" id="{8565282A-F844-A30C-7012-4417AEC20DFA}"/>
                    </a:ext>
                  </a:extLst>
                </p:cNvPr>
                <p:cNvPicPr/>
                <p:nvPr/>
              </p:nvPicPr>
              <p:blipFill>
                <a:blip r:embed="rId93"/>
                <a:stretch>
                  <a:fillRect/>
                </a:stretch>
              </p:blipFill>
              <p:spPr>
                <a:xfrm>
                  <a:off x="3880120" y="3224698"/>
                  <a:ext cx="21168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00" name="דיו 99">
                  <a:extLst>
                    <a:ext uri="{FF2B5EF4-FFF2-40B4-BE49-F238E27FC236}">
                      <a16:creationId xmlns:a16="http://schemas.microsoft.com/office/drawing/2014/main" id="{EF31F748-2DC9-5BD0-F2C1-2DF62978CB45}"/>
                    </a:ext>
                  </a:extLst>
                </p14:cNvPr>
                <p14:cNvContentPartPr/>
                <p14:nvPr/>
              </p14:nvContentPartPr>
              <p14:xfrm>
                <a:off x="4272160" y="3345298"/>
                <a:ext cx="232920" cy="210240"/>
              </p14:xfrm>
            </p:contentPart>
          </mc:Choice>
          <mc:Fallback xmlns="">
            <p:pic>
              <p:nvPicPr>
                <p:cNvPr id="100" name="דיו 99">
                  <a:extLst>
                    <a:ext uri="{FF2B5EF4-FFF2-40B4-BE49-F238E27FC236}">
                      <a16:creationId xmlns:a16="http://schemas.microsoft.com/office/drawing/2014/main" id="{EF31F748-2DC9-5BD0-F2C1-2DF62978CB45}"/>
                    </a:ext>
                  </a:extLst>
                </p:cNvPr>
                <p:cNvPicPr/>
                <p:nvPr/>
              </p:nvPicPr>
              <p:blipFill>
                <a:blip r:embed="rId95"/>
                <a:stretch>
                  <a:fillRect/>
                </a:stretch>
              </p:blipFill>
              <p:spPr>
                <a:xfrm>
                  <a:off x="4263160" y="3336298"/>
                  <a:ext cx="25056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01" name="דיו 100">
                  <a:extLst>
                    <a:ext uri="{FF2B5EF4-FFF2-40B4-BE49-F238E27FC236}">
                      <a16:creationId xmlns:a16="http://schemas.microsoft.com/office/drawing/2014/main" id="{59CE3826-4F09-0879-CB1B-D6EE15F3CA37}"/>
                    </a:ext>
                  </a:extLst>
                </p14:cNvPr>
                <p14:cNvContentPartPr/>
                <p14:nvPr/>
              </p14:nvContentPartPr>
              <p14:xfrm>
                <a:off x="4721800" y="3444658"/>
                <a:ext cx="30960" cy="23760"/>
              </p14:xfrm>
            </p:contentPart>
          </mc:Choice>
          <mc:Fallback xmlns="">
            <p:pic>
              <p:nvPicPr>
                <p:cNvPr id="101" name="דיו 100">
                  <a:extLst>
                    <a:ext uri="{FF2B5EF4-FFF2-40B4-BE49-F238E27FC236}">
                      <a16:creationId xmlns:a16="http://schemas.microsoft.com/office/drawing/2014/main" id="{59CE3826-4F09-0879-CB1B-D6EE15F3CA37}"/>
                    </a:ext>
                  </a:extLst>
                </p:cNvPr>
                <p:cNvPicPr/>
                <p:nvPr/>
              </p:nvPicPr>
              <p:blipFill>
                <a:blip r:embed="rId97"/>
                <a:stretch>
                  <a:fillRect/>
                </a:stretch>
              </p:blipFill>
              <p:spPr>
                <a:xfrm>
                  <a:off x="4713160" y="3436018"/>
                  <a:ext cx="4860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02" name="דיו 101">
                  <a:extLst>
                    <a:ext uri="{FF2B5EF4-FFF2-40B4-BE49-F238E27FC236}">
                      <a16:creationId xmlns:a16="http://schemas.microsoft.com/office/drawing/2014/main" id="{D5AAC6EF-D9F5-E961-0C4D-E595CFD6665A}"/>
                    </a:ext>
                  </a:extLst>
                </p14:cNvPr>
                <p14:cNvContentPartPr/>
                <p14:nvPr/>
              </p14:nvContentPartPr>
              <p14:xfrm>
                <a:off x="4991440" y="3226498"/>
                <a:ext cx="159120" cy="381600"/>
              </p14:xfrm>
            </p:contentPart>
          </mc:Choice>
          <mc:Fallback xmlns="">
            <p:pic>
              <p:nvPicPr>
                <p:cNvPr id="102" name="דיו 101">
                  <a:extLst>
                    <a:ext uri="{FF2B5EF4-FFF2-40B4-BE49-F238E27FC236}">
                      <a16:creationId xmlns:a16="http://schemas.microsoft.com/office/drawing/2014/main" id="{D5AAC6EF-D9F5-E961-0C4D-E595CFD6665A}"/>
                    </a:ext>
                  </a:extLst>
                </p:cNvPr>
                <p:cNvPicPr/>
                <p:nvPr/>
              </p:nvPicPr>
              <p:blipFill>
                <a:blip r:embed="rId99"/>
                <a:stretch>
                  <a:fillRect/>
                </a:stretch>
              </p:blipFill>
              <p:spPr>
                <a:xfrm>
                  <a:off x="4982440" y="3217498"/>
                  <a:ext cx="176760" cy="3992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03" name="דיו 102">
                  <a:extLst>
                    <a:ext uri="{FF2B5EF4-FFF2-40B4-BE49-F238E27FC236}">
                      <a16:creationId xmlns:a16="http://schemas.microsoft.com/office/drawing/2014/main" id="{B1A05776-D3AC-92D3-79FB-3271CA345716}"/>
                    </a:ext>
                  </a:extLst>
                </p14:cNvPr>
                <p14:cNvContentPartPr/>
                <p14:nvPr/>
              </p14:nvContentPartPr>
              <p14:xfrm>
                <a:off x="5281960" y="3543658"/>
                <a:ext cx="45720" cy="42120"/>
              </p14:xfrm>
            </p:contentPart>
          </mc:Choice>
          <mc:Fallback xmlns="">
            <p:pic>
              <p:nvPicPr>
                <p:cNvPr id="103" name="דיו 102">
                  <a:extLst>
                    <a:ext uri="{FF2B5EF4-FFF2-40B4-BE49-F238E27FC236}">
                      <a16:creationId xmlns:a16="http://schemas.microsoft.com/office/drawing/2014/main" id="{B1A05776-D3AC-92D3-79FB-3271CA345716}"/>
                    </a:ext>
                  </a:extLst>
                </p:cNvPr>
                <p:cNvPicPr/>
                <p:nvPr/>
              </p:nvPicPr>
              <p:blipFill>
                <a:blip r:embed="rId101"/>
                <a:stretch>
                  <a:fillRect/>
                </a:stretch>
              </p:blipFill>
              <p:spPr>
                <a:xfrm>
                  <a:off x="5272960" y="3534658"/>
                  <a:ext cx="6336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04" name="דיו 103">
                  <a:extLst>
                    <a:ext uri="{FF2B5EF4-FFF2-40B4-BE49-F238E27FC236}">
                      <a16:creationId xmlns:a16="http://schemas.microsoft.com/office/drawing/2014/main" id="{61D9D7F5-6B55-884C-9362-851C239D8317}"/>
                    </a:ext>
                  </a:extLst>
                </p14:cNvPr>
                <p14:cNvContentPartPr/>
                <p14:nvPr/>
              </p14:nvContentPartPr>
              <p14:xfrm>
                <a:off x="5447200" y="3290578"/>
                <a:ext cx="290880" cy="343440"/>
              </p14:xfrm>
            </p:contentPart>
          </mc:Choice>
          <mc:Fallback xmlns="">
            <p:pic>
              <p:nvPicPr>
                <p:cNvPr id="104" name="דיו 103">
                  <a:extLst>
                    <a:ext uri="{FF2B5EF4-FFF2-40B4-BE49-F238E27FC236}">
                      <a16:creationId xmlns:a16="http://schemas.microsoft.com/office/drawing/2014/main" id="{61D9D7F5-6B55-884C-9362-851C239D8317}"/>
                    </a:ext>
                  </a:extLst>
                </p:cNvPr>
                <p:cNvPicPr/>
                <p:nvPr/>
              </p:nvPicPr>
              <p:blipFill>
                <a:blip r:embed="rId103"/>
                <a:stretch>
                  <a:fillRect/>
                </a:stretch>
              </p:blipFill>
              <p:spPr>
                <a:xfrm>
                  <a:off x="5438560" y="3281578"/>
                  <a:ext cx="30852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05" name="דיו 104">
                  <a:extLst>
                    <a:ext uri="{FF2B5EF4-FFF2-40B4-BE49-F238E27FC236}">
                      <a16:creationId xmlns:a16="http://schemas.microsoft.com/office/drawing/2014/main" id="{6B47726B-40FB-9055-FB11-DD0F9819BA56}"/>
                    </a:ext>
                  </a:extLst>
                </p14:cNvPr>
                <p14:cNvContentPartPr/>
                <p14:nvPr/>
              </p14:nvContentPartPr>
              <p14:xfrm>
                <a:off x="5790280" y="3334498"/>
                <a:ext cx="222480" cy="288720"/>
              </p14:xfrm>
            </p:contentPart>
          </mc:Choice>
          <mc:Fallback xmlns="">
            <p:pic>
              <p:nvPicPr>
                <p:cNvPr id="105" name="דיו 104">
                  <a:extLst>
                    <a:ext uri="{FF2B5EF4-FFF2-40B4-BE49-F238E27FC236}">
                      <a16:creationId xmlns:a16="http://schemas.microsoft.com/office/drawing/2014/main" id="{6B47726B-40FB-9055-FB11-DD0F9819BA56}"/>
                    </a:ext>
                  </a:extLst>
                </p:cNvPr>
                <p:cNvPicPr/>
                <p:nvPr/>
              </p:nvPicPr>
              <p:blipFill>
                <a:blip r:embed="rId105"/>
                <a:stretch>
                  <a:fillRect/>
                </a:stretch>
              </p:blipFill>
              <p:spPr>
                <a:xfrm>
                  <a:off x="5781640" y="3325858"/>
                  <a:ext cx="240120" cy="306360"/>
                </a:xfrm>
                <a:prstGeom prst="rect">
                  <a:avLst/>
                </a:prstGeom>
              </p:spPr>
            </p:pic>
          </mc:Fallback>
        </mc:AlternateContent>
      </p:grpSp>
      <p:grpSp>
        <p:nvGrpSpPr>
          <p:cNvPr id="110" name="קבוצה 109">
            <a:extLst>
              <a:ext uri="{FF2B5EF4-FFF2-40B4-BE49-F238E27FC236}">
                <a16:creationId xmlns:a16="http://schemas.microsoft.com/office/drawing/2014/main" id="{41B1CBE7-89EE-C3EB-36DD-558AA5C32811}"/>
              </a:ext>
            </a:extLst>
          </p:cNvPr>
          <p:cNvGrpSpPr/>
          <p:nvPr/>
        </p:nvGrpSpPr>
        <p:grpSpPr>
          <a:xfrm>
            <a:off x="10025320" y="4116418"/>
            <a:ext cx="792360" cy="688680"/>
            <a:chOff x="10025320" y="4116418"/>
            <a:chExt cx="792360" cy="688680"/>
          </a:xfrm>
        </p:grpSpPr>
        <mc:AlternateContent xmlns:mc="http://schemas.openxmlformats.org/markup-compatibility/2006" xmlns:p14="http://schemas.microsoft.com/office/powerpoint/2010/main">
          <mc:Choice Requires="p14">
            <p:contentPart p14:bwMode="auto" r:id="rId106">
              <p14:nvContentPartPr>
                <p14:cNvPr id="107" name="דיו 106">
                  <a:extLst>
                    <a:ext uri="{FF2B5EF4-FFF2-40B4-BE49-F238E27FC236}">
                      <a16:creationId xmlns:a16="http://schemas.microsoft.com/office/drawing/2014/main" id="{F5CF7328-B2F1-750F-5F46-B21828EDBFB7}"/>
                    </a:ext>
                  </a:extLst>
                </p14:cNvPr>
                <p14:cNvContentPartPr/>
                <p14:nvPr/>
              </p14:nvContentPartPr>
              <p14:xfrm>
                <a:off x="10792840" y="4162858"/>
                <a:ext cx="24840" cy="362520"/>
              </p14:xfrm>
            </p:contentPart>
          </mc:Choice>
          <mc:Fallback xmlns="">
            <p:pic>
              <p:nvPicPr>
                <p:cNvPr id="107" name="דיו 106">
                  <a:extLst>
                    <a:ext uri="{FF2B5EF4-FFF2-40B4-BE49-F238E27FC236}">
                      <a16:creationId xmlns:a16="http://schemas.microsoft.com/office/drawing/2014/main" id="{F5CF7328-B2F1-750F-5F46-B21828EDBFB7}"/>
                    </a:ext>
                  </a:extLst>
                </p:cNvPr>
                <p:cNvPicPr/>
                <p:nvPr/>
              </p:nvPicPr>
              <p:blipFill>
                <a:blip r:embed="rId107"/>
                <a:stretch>
                  <a:fillRect/>
                </a:stretch>
              </p:blipFill>
              <p:spPr>
                <a:xfrm>
                  <a:off x="10784200" y="4154218"/>
                  <a:ext cx="42480"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08" name="דיו 107">
                  <a:extLst>
                    <a:ext uri="{FF2B5EF4-FFF2-40B4-BE49-F238E27FC236}">
                      <a16:creationId xmlns:a16="http://schemas.microsoft.com/office/drawing/2014/main" id="{889A115F-5CE1-DD43-3698-7A1394CD3E80}"/>
                    </a:ext>
                  </a:extLst>
                </p14:cNvPr>
                <p14:cNvContentPartPr/>
                <p14:nvPr/>
              </p14:nvContentPartPr>
              <p14:xfrm>
                <a:off x="10500160" y="4116418"/>
                <a:ext cx="167040" cy="365040"/>
              </p14:xfrm>
            </p:contentPart>
          </mc:Choice>
          <mc:Fallback xmlns="">
            <p:pic>
              <p:nvPicPr>
                <p:cNvPr id="108" name="דיו 107">
                  <a:extLst>
                    <a:ext uri="{FF2B5EF4-FFF2-40B4-BE49-F238E27FC236}">
                      <a16:creationId xmlns:a16="http://schemas.microsoft.com/office/drawing/2014/main" id="{889A115F-5CE1-DD43-3698-7A1394CD3E80}"/>
                    </a:ext>
                  </a:extLst>
                </p:cNvPr>
                <p:cNvPicPr/>
                <p:nvPr/>
              </p:nvPicPr>
              <p:blipFill>
                <a:blip r:embed="rId109"/>
                <a:stretch>
                  <a:fillRect/>
                </a:stretch>
              </p:blipFill>
              <p:spPr>
                <a:xfrm>
                  <a:off x="10491160" y="4107778"/>
                  <a:ext cx="184680" cy="3826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09" name="דיו 108">
                  <a:extLst>
                    <a:ext uri="{FF2B5EF4-FFF2-40B4-BE49-F238E27FC236}">
                      <a16:creationId xmlns:a16="http://schemas.microsoft.com/office/drawing/2014/main" id="{2AB62F87-8E1C-CA9B-C180-659D94EA40D6}"/>
                    </a:ext>
                  </a:extLst>
                </p14:cNvPr>
                <p14:cNvContentPartPr/>
                <p14:nvPr/>
              </p14:nvContentPartPr>
              <p14:xfrm>
                <a:off x="10025320" y="4249258"/>
                <a:ext cx="366120" cy="555840"/>
              </p14:xfrm>
            </p:contentPart>
          </mc:Choice>
          <mc:Fallback xmlns="">
            <p:pic>
              <p:nvPicPr>
                <p:cNvPr id="109" name="דיו 108">
                  <a:extLst>
                    <a:ext uri="{FF2B5EF4-FFF2-40B4-BE49-F238E27FC236}">
                      <a16:creationId xmlns:a16="http://schemas.microsoft.com/office/drawing/2014/main" id="{2AB62F87-8E1C-CA9B-C180-659D94EA40D6}"/>
                    </a:ext>
                  </a:extLst>
                </p:cNvPr>
                <p:cNvPicPr/>
                <p:nvPr/>
              </p:nvPicPr>
              <p:blipFill>
                <a:blip r:embed="rId111"/>
                <a:stretch>
                  <a:fillRect/>
                </a:stretch>
              </p:blipFill>
              <p:spPr>
                <a:xfrm>
                  <a:off x="10016320" y="4240258"/>
                  <a:ext cx="383760" cy="573480"/>
                </a:xfrm>
                <a:prstGeom prst="rect">
                  <a:avLst/>
                </a:prstGeom>
              </p:spPr>
            </p:pic>
          </mc:Fallback>
        </mc:AlternateContent>
      </p:grpSp>
      <p:grpSp>
        <p:nvGrpSpPr>
          <p:cNvPr id="132" name="קבוצה 131">
            <a:extLst>
              <a:ext uri="{FF2B5EF4-FFF2-40B4-BE49-F238E27FC236}">
                <a16:creationId xmlns:a16="http://schemas.microsoft.com/office/drawing/2014/main" id="{9E54D205-B9A6-E962-9FF7-2D568B6CE9A9}"/>
              </a:ext>
            </a:extLst>
          </p:cNvPr>
          <p:cNvGrpSpPr/>
          <p:nvPr/>
        </p:nvGrpSpPr>
        <p:grpSpPr>
          <a:xfrm>
            <a:off x="4241560" y="3874498"/>
            <a:ext cx="955440" cy="640440"/>
            <a:chOff x="4241560" y="3874498"/>
            <a:chExt cx="955440" cy="640440"/>
          </a:xfrm>
        </p:grpSpPr>
        <mc:AlternateContent xmlns:mc="http://schemas.openxmlformats.org/markup-compatibility/2006" xmlns:p14="http://schemas.microsoft.com/office/powerpoint/2010/main">
          <mc:Choice Requires="p14">
            <p:contentPart p14:bwMode="auto" r:id="rId112">
              <p14:nvContentPartPr>
                <p14:cNvPr id="125" name="דיו 124">
                  <a:extLst>
                    <a:ext uri="{FF2B5EF4-FFF2-40B4-BE49-F238E27FC236}">
                      <a16:creationId xmlns:a16="http://schemas.microsoft.com/office/drawing/2014/main" id="{7D26D8A4-19D8-27FB-002B-DB6F43666CC4}"/>
                    </a:ext>
                  </a:extLst>
                </p14:cNvPr>
                <p14:cNvContentPartPr/>
                <p14:nvPr/>
              </p14:nvContentPartPr>
              <p14:xfrm>
                <a:off x="4979200" y="4081858"/>
                <a:ext cx="217800" cy="381960"/>
              </p14:xfrm>
            </p:contentPart>
          </mc:Choice>
          <mc:Fallback xmlns="">
            <p:pic>
              <p:nvPicPr>
                <p:cNvPr id="125" name="דיו 124">
                  <a:extLst>
                    <a:ext uri="{FF2B5EF4-FFF2-40B4-BE49-F238E27FC236}">
                      <a16:creationId xmlns:a16="http://schemas.microsoft.com/office/drawing/2014/main" id="{7D26D8A4-19D8-27FB-002B-DB6F43666CC4}"/>
                    </a:ext>
                  </a:extLst>
                </p:cNvPr>
                <p:cNvPicPr/>
                <p:nvPr/>
              </p:nvPicPr>
              <p:blipFill>
                <a:blip r:embed="rId113"/>
                <a:stretch>
                  <a:fillRect/>
                </a:stretch>
              </p:blipFill>
              <p:spPr>
                <a:xfrm>
                  <a:off x="4970200" y="4073218"/>
                  <a:ext cx="235440" cy="3996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26" name="דיו 125">
                  <a:extLst>
                    <a:ext uri="{FF2B5EF4-FFF2-40B4-BE49-F238E27FC236}">
                      <a16:creationId xmlns:a16="http://schemas.microsoft.com/office/drawing/2014/main" id="{460F6AB4-4713-9F2E-3F02-A24BCD1317D1}"/>
                    </a:ext>
                  </a:extLst>
                </p14:cNvPr>
                <p14:cNvContentPartPr/>
                <p14:nvPr/>
              </p14:nvContentPartPr>
              <p14:xfrm>
                <a:off x="4765000" y="4266538"/>
                <a:ext cx="222840" cy="173880"/>
              </p14:xfrm>
            </p:contentPart>
          </mc:Choice>
          <mc:Fallback xmlns="">
            <p:pic>
              <p:nvPicPr>
                <p:cNvPr id="126" name="דיו 125">
                  <a:extLst>
                    <a:ext uri="{FF2B5EF4-FFF2-40B4-BE49-F238E27FC236}">
                      <a16:creationId xmlns:a16="http://schemas.microsoft.com/office/drawing/2014/main" id="{460F6AB4-4713-9F2E-3F02-A24BCD1317D1}"/>
                    </a:ext>
                  </a:extLst>
                </p:cNvPr>
                <p:cNvPicPr/>
                <p:nvPr/>
              </p:nvPicPr>
              <p:blipFill>
                <a:blip r:embed="rId115"/>
                <a:stretch>
                  <a:fillRect/>
                </a:stretch>
              </p:blipFill>
              <p:spPr>
                <a:xfrm>
                  <a:off x="4756360" y="4257538"/>
                  <a:ext cx="24048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27" name="דיו 126">
                  <a:extLst>
                    <a:ext uri="{FF2B5EF4-FFF2-40B4-BE49-F238E27FC236}">
                      <a16:creationId xmlns:a16="http://schemas.microsoft.com/office/drawing/2014/main" id="{4B113750-7029-5C28-5D35-60E8D95AD18F}"/>
                    </a:ext>
                  </a:extLst>
                </p14:cNvPr>
                <p14:cNvContentPartPr/>
                <p14:nvPr/>
              </p14:nvContentPartPr>
              <p14:xfrm>
                <a:off x="4657720" y="4266898"/>
                <a:ext cx="68040" cy="214560"/>
              </p14:xfrm>
            </p:contentPart>
          </mc:Choice>
          <mc:Fallback xmlns="">
            <p:pic>
              <p:nvPicPr>
                <p:cNvPr id="127" name="דיו 126">
                  <a:extLst>
                    <a:ext uri="{FF2B5EF4-FFF2-40B4-BE49-F238E27FC236}">
                      <a16:creationId xmlns:a16="http://schemas.microsoft.com/office/drawing/2014/main" id="{4B113750-7029-5C28-5D35-60E8D95AD18F}"/>
                    </a:ext>
                  </a:extLst>
                </p:cNvPr>
                <p:cNvPicPr/>
                <p:nvPr/>
              </p:nvPicPr>
              <p:blipFill>
                <a:blip r:embed="rId117"/>
                <a:stretch>
                  <a:fillRect/>
                </a:stretch>
              </p:blipFill>
              <p:spPr>
                <a:xfrm>
                  <a:off x="4648720" y="4258258"/>
                  <a:ext cx="8568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28" name="דיו 127">
                  <a:extLst>
                    <a:ext uri="{FF2B5EF4-FFF2-40B4-BE49-F238E27FC236}">
                      <a16:creationId xmlns:a16="http://schemas.microsoft.com/office/drawing/2014/main" id="{0482F2D1-71BA-9071-EDF3-93BD51B76DC5}"/>
                    </a:ext>
                  </a:extLst>
                </p14:cNvPr>
                <p14:cNvContentPartPr/>
                <p14:nvPr/>
              </p14:nvContentPartPr>
              <p14:xfrm>
                <a:off x="4241560" y="3874498"/>
                <a:ext cx="409680" cy="640440"/>
              </p14:xfrm>
            </p:contentPart>
          </mc:Choice>
          <mc:Fallback xmlns="">
            <p:pic>
              <p:nvPicPr>
                <p:cNvPr id="128" name="דיו 127">
                  <a:extLst>
                    <a:ext uri="{FF2B5EF4-FFF2-40B4-BE49-F238E27FC236}">
                      <a16:creationId xmlns:a16="http://schemas.microsoft.com/office/drawing/2014/main" id="{0482F2D1-71BA-9071-EDF3-93BD51B76DC5}"/>
                    </a:ext>
                  </a:extLst>
                </p:cNvPr>
                <p:cNvPicPr/>
                <p:nvPr/>
              </p:nvPicPr>
              <p:blipFill>
                <a:blip r:embed="rId119"/>
                <a:stretch>
                  <a:fillRect/>
                </a:stretch>
              </p:blipFill>
              <p:spPr>
                <a:xfrm>
                  <a:off x="4232920" y="3865858"/>
                  <a:ext cx="427320" cy="658080"/>
                </a:xfrm>
                <a:prstGeom prst="rect">
                  <a:avLst/>
                </a:prstGeom>
              </p:spPr>
            </p:pic>
          </mc:Fallback>
        </mc:AlternateContent>
      </p:grpSp>
      <p:grpSp>
        <p:nvGrpSpPr>
          <p:cNvPr id="131" name="קבוצה 130">
            <a:extLst>
              <a:ext uri="{FF2B5EF4-FFF2-40B4-BE49-F238E27FC236}">
                <a16:creationId xmlns:a16="http://schemas.microsoft.com/office/drawing/2014/main" id="{815A0518-66AB-6409-7C72-76C2BBCB636B}"/>
              </a:ext>
            </a:extLst>
          </p:cNvPr>
          <p:cNvGrpSpPr/>
          <p:nvPr/>
        </p:nvGrpSpPr>
        <p:grpSpPr>
          <a:xfrm>
            <a:off x="3242560" y="4249258"/>
            <a:ext cx="323640" cy="295560"/>
            <a:chOff x="3242560" y="4249258"/>
            <a:chExt cx="323640" cy="295560"/>
          </a:xfrm>
        </p:grpSpPr>
        <mc:AlternateContent xmlns:mc="http://schemas.openxmlformats.org/markup-compatibility/2006" xmlns:p14="http://schemas.microsoft.com/office/powerpoint/2010/main">
          <mc:Choice Requires="p14">
            <p:contentPart p14:bwMode="auto" r:id="rId120">
              <p14:nvContentPartPr>
                <p14:cNvPr id="129" name="דיו 128">
                  <a:extLst>
                    <a:ext uri="{FF2B5EF4-FFF2-40B4-BE49-F238E27FC236}">
                      <a16:creationId xmlns:a16="http://schemas.microsoft.com/office/drawing/2014/main" id="{C64F0A1D-AF9C-5116-5C2E-292DC5E17DBB}"/>
                    </a:ext>
                  </a:extLst>
                </p14:cNvPr>
                <p14:cNvContentPartPr/>
                <p14:nvPr/>
              </p14:nvContentPartPr>
              <p14:xfrm>
                <a:off x="3242560" y="4249258"/>
                <a:ext cx="323640" cy="295560"/>
              </p14:xfrm>
            </p:contentPart>
          </mc:Choice>
          <mc:Fallback xmlns="">
            <p:pic>
              <p:nvPicPr>
                <p:cNvPr id="129" name="דיו 128">
                  <a:extLst>
                    <a:ext uri="{FF2B5EF4-FFF2-40B4-BE49-F238E27FC236}">
                      <a16:creationId xmlns:a16="http://schemas.microsoft.com/office/drawing/2014/main" id="{C64F0A1D-AF9C-5116-5C2E-292DC5E17DBB}"/>
                    </a:ext>
                  </a:extLst>
                </p:cNvPr>
                <p:cNvPicPr/>
                <p:nvPr/>
              </p:nvPicPr>
              <p:blipFill>
                <a:blip r:embed="rId121"/>
                <a:stretch>
                  <a:fillRect/>
                </a:stretch>
              </p:blipFill>
              <p:spPr>
                <a:xfrm>
                  <a:off x="3233560" y="4240258"/>
                  <a:ext cx="34128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30" name="דיו 129">
                  <a:extLst>
                    <a:ext uri="{FF2B5EF4-FFF2-40B4-BE49-F238E27FC236}">
                      <a16:creationId xmlns:a16="http://schemas.microsoft.com/office/drawing/2014/main" id="{17847208-B355-8D37-2E2F-6A104AB05F36}"/>
                    </a:ext>
                  </a:extLst>
                </p14:cNvPr>
                <p14:cNvContentPartPr/>
                <p14:nvPr/>
              </p14:nvContentPartPr>
              <p14:xfrm>
                <a:off x="3353440" y="4333138"/>
                <a:ext cx="21240" cy="151560"/>
              </p14:xfrm>
            </p:contentPart>
          </mc:Choice>
          <mc:Fallback xmlns="">
            <p:pic>
              <p:nvPicPr>
                <p:cNvPr id="130" name="דיו 129">
                  <a:extLst>
                    <a:ext uri="{FF2B5EF4-FFF2-40B4-BE49-F238E27FC236}">
                      <a16:creationId xmlns:a16="http://schemas.microsoft.com/office/drawing/2014/main" id="{17847208-B355-8D37-2E2F-6A104AB05F36}"/>
                    </a:ext>
                  </a:extLst>
                </p:cNvPr>
                <p:cNvPicPr/>
                <p:nvPr/>
              </p:nvPicPr>
              <p:blipFill>
                <a:blip r:embed="rId123"/>
                <a:stretch>
                  <a:fillRect/>
                </a:stretch>
              </p:blipFill>
              <p:spPr>
                <a:xfrm>
                  <a:off x="3344440" y="4324138"/>
                  <a:ext cx="38880" cy="169200"/>
                </a:xfrm>
                <a:prstGeom prst="rect">
                  <a:avLst/>
                </a:prstGeom>
              </p:spPr>
            </p:pic>
          </mc:Fallback>
        </mc:AlternateContent>
      </p:grpSp>
      <p:grpSp>
        <p:nvGrpSpPr>
          <p:cNvPr id="154" name="קבוצה 153">
            <a:extLst>
              <a:ext uri="{FF2B5EF4-FFF2-40B4-BE49-F238E27FC236}">
                <a16:creationId xmlns:a16="http://schemas.microsoft.com/office/drawing/2014/main" id="{C54D36FD-4661-104A-8CCC-2DC8DC8B5495}"/>
              </a:ext>
            </a:extLst>
          </p:cNvPr>
          <p:cNvGrpSpPr/>
          <p:nvPr/>
        </p:nvGrpSpPr>
        <p:grpSpPr>
          <a:xfrm>
            <a:off x="819760" y="4028578"/>
            <a:ext cx="1806120" cy="585360"/>
            <a:chOff x="819760" y="4028578"/>
            <a:chExt cx="1806120" cy="585360"/>
          </a:xfrm>
        </p:grpSpPr>
        <mc:AlternateContent xmlns:mc="http://schemas.openxmlformats.org/markup-compatibility/2006" xmlns:p14="http://schemas.microsoft.com/office/powerpoint/2010/main">
          <mc:Choice Requires="p14">
            <p:contentPart p14:bwMode="auto" r:id="rId124">
              <p14:nvContentPartPr>
                <p14:cNvPr id="135" name="דיו 134">
                  <a:extLst>
                    <a:ext uri="{FF2B5EF4-FFF2-40B4-BE49-F238E27FC236}">
                      <a16:creationId xmlns:a16="http://schemas.microsoft.com/office/drawing/2014/main" id="{0BF96A88-7B46-3875-885A-A277333F844E}"/>
                    </a:ext>
                  </a:extLst>
                </p14:cNvPr>
                <p14:cNvContentPartPr/>
                <p14:nvPr/>
              </p14:nvContentPartPr>
              <p14:xfrm>
                <a:off x="819760" y="4028578"/>
                <a:ext cx="251280" cy="548640"/>
              </p14:xfrm>
            </p:contentPart>
          </mc:Choice>
          <mc:Fallback xmlns="">
            <p:pic>
              <p:nvPicPr>
                <p:cNvPr id="135" name="דיו 134">
                  <a:extLst>
                    <a:ext uri="{FF2B5EF4-FFF2-40B4-BE49-F238E27FC236}">
                      <a16:creationId xmlns:a16="http://schemas.microsoft.com/office/drawing/2014/main" id="{0BF96A88-7B46-3875-885A-A277333F844E}"/>
                    </a:ext>
                  </a:extLst>
                </p:cNvPr>
                <p:cNvPicPr/>
                <p:nvPr/>
              </p:nvPicPr>
              <p:blipFill>
                <a:blip r:embed="rId125"/>
                <a:stretch>
                  <a:fillRect/>
                </a:stretch>
              </p:blipFill>
              <p:spPr>
                <a:xfrm>
                  <a:off x="811120" y="4019938"/>
                  <a:ext cx="268920" cy="5662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36" name="דיו 135">
                  <a:extLst>
                    <a:ext uri="{FF2B5EF4-FFF2-40B4-BE49-F238E27FC236}">
                      <a16:creationId xmlns:a16="http://schemas.microsoft.com/office/drawing/2014/main" id="{2143D9F6-EF9A-D01E-FCA2-594DF3CF61B2}"/>
                    </a:ext>
                  </a:extLst>
                </p14:cNvPr>
                <p14:cNvContentPartPr/>
                <p14:nvPr/>
              </p14:nvContentPartPr>
              <p14:xfrm>
                <a:off x="1113880" y="4145218"/>
                <a:ext cx="158400" cy="264960"/>
              </p14:xfrm>
            </p:contentPart>
          </mc:Choice>
          <mc:Fallback xmlns="">
            <p:pic>
              <p:nvPicPr>
                <p:cNvPr id="136" name="דיו 135">
                  <a:extLst>
                    <a:ext uri="{FF2B5EF4-FFF2-40B4-BE49-F238E27FC236}">
                      <a16:creationId xmlns:a16="http://schemas.microsoft.com/office/drawing/2014/main" id="{2143D9F6-EF9A-D01E-FCA2-594DF3CF61B2}"/>
                    </a:ext>
                  </a:extLst>
                </p:cNvPr>
                <p:cNvPicPr/>
                <p:nvPr/>
              </p:nvPicPr>
              <p:blipFill>
                <a:blip r:embed="rId127"/>
                <a:stretch>
                  <a:fillRect/>
                </a:stretch>
              </p:blipFill>
              <p:spPr>
                <a:xfrm>
                  <a:off x="1105240" y="4136218"/>
                  <a:ext cx="17604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37" name="דיו 136">
                  <a:extLst>
                    <a:ext uri="{FF2B5EF4-FFF2-40B4-BE49-F238E27FC236}">
                      <a16:creationId xmlns:a16="http://schemas.microsoft.com/office/drawing/2014/main" id="{BBE25D1C-3F2D-0A80-AEF2-5D67C643783F}"/>
                    </a:ext>
                  </a:extLst>
                </p14:cNvPr>
                <p14:cNvContentPartPr/>
                <p14:nvPr/>
              </p14:nvContentPartPr>
              <p14:xfrm>
                <a:off x="1293160" y="4252138"/>
                <a:ext cx="129960" cy="144720"/>
              </p14:xfrm>
            </p:contentPart>
          </mc:Choice>
          <mc:Fallback xmlns="">
            <p:pic>
              <p:nvPicPr>
                <p:cNvPr id="137" name="דיו 136">
                  <a:extLst>
                    <a:ext uri="{FF2B5EF4-FFF2-40B4-BE49-F238E27FC236}">
                      <a16:creationId xmlns:a16="http://schemas.microsoft.com/office/drawing/2014/main" id="{BBE25D1C-3F2D-0A80-AEF2-5D67C643783F}"/>
                    </a:ext>
                  </a:extLst>
                </p:cNvPr>
                <p:cNvPicPr/>
                <p:nvPr/>
              </p:nvPicPr>
              <p:blipFill>
                <a:blip r:embed="rId129"/>
                <a:stretch>
                  <a:fillRect/>
                </a:stretch>
              </p:blipFill>
              <p:spPr>
                <a:xfrm>
                  <a:off x="1284160" y="4243498"/>
                  <a:ext cx="14760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38" name="דיו 137">
                  <a:extLst>
                    <a:ext uri="{FF2B5EF4-FFF2-40B4-BE49-F238E27FC236}">
                      <a16:creationId xmlns:a16="http://schemas.microsoft.com/office/drawing/2014/main" id="{D007673E-A84C-078E-AB92-3A2A1E208086}"/>
                    </a:ext>
                  </a:extLst>
                </p14:cNvPr>
                <p14:cNvContentPartPr/>
                <p14:nvPr/>
              </p14:nvContentPartPr>
              <p14:xfrm>
                <a:off x="1466680" y="4198858"/>
                <a:ext cx="164880" cy="237600"/>
              </p14:xfrm>
            </p:contentPart>
          </mc:Choice>
          <mc:Fallback xmlns="">
            <p:pic>
              <p:nvPicPr>
                <p:cNvPr id="138" name="דיו 137">
                  <a:extLst>
                    <a:ext uri="{FF2B5EF4-FFF2-40B4-BE49-F238E27FC236}">
                      <a16:creationId xmlns:a16="http://schemas.microsoft.com/office/drawing/2014/main" id="{D007673E-A84C-078E-AB92-3A2A1E208086}"/>
                    </a:ext>
                  </a:extLst>
                </p:cNvPr>
                <p:cNvPicPr/>
                <p:nvPr/>
              </p:nvPicPr>
              <p:blipFill>
                <a:blip r:embed="rId131"/>
                <a:stretch>
                  <a:fillRect/>
                </a:stretch>
              </p:blipFill>
              <p:spPr>
                <a:xfrm>
                  <a:off x="1458040" y="4189858"/>
                  <a:ext cx="1825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39" name="דיו 138">
                  <a:extLst>
                    <a:ext uri="{FF2B5EF4-FFF2-40B4-BE49-F238E27FC236}">
                      <a16:creationId xmlns:a16="http://schemas.microsoft.com/office/drawing/2014/main" id="{D900058F-E1BC-8181-CD0A-E095BFD62AAA}"/>
                    </a:ext>
                  </a:extLst>
                </p14:cNvPr>
                <p14:cNvContentPartPr/>
                <p14:nvPr/>
              </p14:nvContentPartPr>
              <p14:xfrm>
                <a:off x="1634440" y="4271938"/>
                <a:ext cx="145440" cy="171720"/>
              </p14:xfrm>
            </p:contentPart>
          </mc:Choice>
          <mc:Fallback xmlns="">
            <p:pic>
              <p:nvPicPr>
                <p:cNvPr id="139" name="דיו 138">
                  <a:extLst>
                    <a:ext uri="{FF2B5EF4-FFF2-40B4-BE49-F238E27FC236}">
                      <a16:creationId xmlns:a16="http://schemas.microsoft.com/office/drawing/2014/main" id="{D900058F-E1BC-8181-CD0A-E095BFD62AAA}"/>
                    </a:ext>
                  </a:extLst>
                </p:cNvPr>
                <p:cNvPicPr/>
                <p:nvPr/>
              </p:nvPicPr>
              <p:blipFill>
                <a:blip r:embed="rId133"/>
                <a:stretch>
                  <a:fillRect/>
                </a:stretch>
              </p:blipFill>
              <p:spPr>
                <a:xfrm>
                  <a:off x="1625800" y="4262938"/>
                  <a:ext cx="16308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40" name="דיו 139">
                  <a:extLst>
                    <a:ext uri="{FF2B5EF4-FFF2-40B4-BE49-F238E27FC236}">
                      <a16:creationId xmlns:a16="http://schemas.microsoft.com/office/drawing/2014/main" id="{5EF1E6DD-9F73-2E24-00C0-96C5909F7267}"/>
                    </a:ext>
                  </a:extLst>
                </p14:cNvPr>
                <p14:cNvContentPartPr/>
                <p14:nvPr/>
              </p14:nvContentPartPr>
              <p14:xfrm>
                <a:off x="1846120" y="4355098"/>
                <a:ext cx="97200" cy="23400"/>
              </p14:xfrm>
            </p:contentPart>
          </mc:Choice>
          <mc:Fallback xmlns="">
            <p:pic>
              <p:nvPicPr>
                <p:cNvPr id="140" name="דיו 139">
                  <a:extLst>
                    <a:ext uri="{FF2B5EF4-FFF2-40B4-BE49-F238E27FC236}">
                      <a16:creationId xmlns:a16="http://schemas.microsoft.com/office/drawing/2014/main" id="{5EF1E6DD-9F73-2E24-00C0-96C5909F7267}"/>
                    </a:ext>
                  </a:extLst>
                </p:cNvPr>
                <p:cNvPicPr/>
                <p:nvPr/>
              </p:nvPicPr>
              <p:blipFill>
                <a:blip r:embed="rId135"/>
                <a:stretch>
                  <a:fillRect/>
                </a:stretch>
              </p:blipFill>
              <p:spPr>
                <a:xfrm>
                  <a:off x="1837120" y="4346458"/>
                  <a:ext cx="11484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41" name="דיו 140">
                  <a:extLst>
                    <a:ext uri="{FF2B5EF4-FFF2-40B4-BE49-F238E27FC236}">
                      <a16:creationId xmlns:a16="http://schemas.microsoft.com/office/drawing/2014/main" id="{54FBE436-A2AF-C4CD-CD93-51D8BFB3AC6E}"/>
                    </a:ext>
                  </a:extLst>
                </p14:cNvPr>
                <p14:cNvContentPartPr/>
                <p14:nvPr/>
              </p14:nvContentPartPr>
              <p14:xfrm>
                <a:off x="2024680" y="4249258"/>
                <a:ext cx="213840" cy="240840"/>
              </p14:xfrm>
            </p:contentPart>
          </mc:Choice>
          <mc:Fallback xmlns="">
            <p:pic>
              <p:nvPicPr>
                <p:cNvPr id="141" name="דיו 140">
                  <a:extLst>
                    <a:ext uri="{FF2B5EF4-FFF2-40B4-BE49-F238E27FC236}">
                      <a16:creationId xmlns:a16="http://schemas.microsoft.com/office/drawing/2014/main" id="{54FBE436-A2AF-C4CD-CD93-51D8BFB3AC6E}"/>
                    </a:ext>
                  </a:extLst>
                </p:cNvPr>
                <p:cNvPicPr/>
                <p:nvPr/>
              </p:nvPicPr>
              <p:blipFill>
                <a:blip r:embed="rId137"/>
                <a:stretch>
                  <a:fillRect/>
                </a:stretch>
              </p:blipFill>
              <p:spPr>
                <a:xfrm>
                  <a:off x="2015680" y="4240258"/>
                  <a:ext cx="23148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42" name="דיו 141">
                  <a:extLst>
                    <a:ext uri="{FF2B5EF4-FFF2-40B4-BE49-F238E27FC236}">
                      <a16:creationId xmlns:a16="http://schemas.microsoft.com/office/drawing/2014/main" id="{28C95C04-FEDC-57E8-0AAD-194CEA1A6FA2}"/>
                    </a:ext>
                  </a:extLst>
                </p14:cNvPr>
                <p14:cNvContentPartPr/>
                <p14:nvPr/>
              </p14:nvContentPartPr>
              <p14:xfrm>
                <a:off x="2204320" y="4318738"/>
                <a:ext cx="212760" cy="187200"/>
              </p14:xfrm>
            </p:contentPart>
          </mc:Choice>
          <mc:Fallback xmlns="">
            <p:pic>
              <p:nvPicPr>
                <p:cNvPr id="142" name="דיו 141">
                  <a:extLst>
                    <a:ext uri="{FF2B5EF4-FFF2-40B4-BE49-F238E27FC236}">
                      <a16:creationId xmlns:a16="http://schemas.microsoft.com/office/drawing/2014/main" id="{28C95C04-FEDC-57E8-0AAD-194CEA1A6FA2}"/>
                    </a:ext>
                  </a:extLst>
                </p:cNvPr>
                <p:cNvPicPr/>
                <p:nvPr/>
              </p:nvPicPr>
              <p:blipFill>
                <a:blip r:embed="rId139"/>
                <a:stretch>
                  <a:fillRect/>
                </a:stretch>
              </p:blipFill>
              <p:spPr>
                <a:xfrm>
                  <a:off x="2195320" y="4310098"/>
                  <a:ext cx="23040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43" name="דיו 142">
                  <a:extLst>
                    <a:ext uri="{FF2B5EF4-FFF2-40B4-BE49-F238E27FC236}">
                      <a16:creationId xmlns:a16="http://schemas.microsoft.com/office/drawing/2014/main" id="{72187F72-C2A2-07CC-F5FF-64C1CAC4B08D}"/>
                    </a:ext>
                  </a:extLst>
                </p14:cNvPr>
                <p14:cNvContentPartPr/>
                <p14:nvPr/>
              </p14:nvContentPartPr>
              <p14:xfrm>
                <a:off x="2346520" y="4297498"/>
                <a:ext cx="279360" cy="316440"/>
              </p14:xfrm>
            </p:contentPart>
          </mc:Choice>
          <mc:Fallback xmlns="">
            <p:pic>
              <p:nvPicPr>
                <p:cNvPr id="143" name="דיו 142">
                  <a:extLst>
                    <a:ext uri="{FF2B5EF4-FFF2-40B4-BE49-F238E27FC236}">
                      <a16:creationId xmlns:a16="http://schemas.microsoft.com/office/drawing/2014/main" id="{72187F72-C2A2-07CC-F5FF-64C1CAC4B08D}"/>
                    </a:ext>
                  </a:extLst>
                </p:cNvPr>
                <p:cNvPicPr/>
                <p:nvPr/>
              </p:nvPicPr>
              <p:blipFill>
                <a:blip r:embed="rId141"/>
                <a:stretch>
                  <a:fillRect/>
                </a:stretch>
              </p:blipFill>
              <p:spPr>
                <a:xfrm>
                  <a:off x="2337880" y="4288498"/>
                  <a:ext cx="297000" cy="334080"/>
                </a:xfrm>
                <a:prstGeom prst="rect">
                  <a:avLst/>
                </a:prstGeom>
              </p:spPr>
            </p:pic>
          </mc:Fallback>
        </mc:AlternateContent>
      </p:grpSp>
      <p:grpSp>
        <p:nvGrpSpPr>
          <p:cNvPr id="153" name="קבוצה 152">
            <a:extLst>
              <a:ext uri="{FF2B5EF4-FFF2-40B4-BE49-F238E27FC236}">
                <a16:creationId xmlns:a16="http://schemas.microsoft.com/office/drawing/2014/main" id="{92EC8C47-5A16-8C54-6A66-227C585DDC3C}"/>
              </a:ext>
            </a:extLst>
          </p:cNvPr>
          <p:cNvGrpSpPr/>
          <p:nvPr/>
        </p:nvGrpSpPr>
        <p:grpSpPr>
          <a:xfrm>
            <a:off x="10175800" y="4837858"/>
            <a:ext cx="547560" cy="385200"/>
            <a:chOff x="10175800" y="4837858"/>
            <a:chExt cx="547560" cy="385200"/>
          </a:xfrm>
        </p:grpSpPr>
        <mc:AlternateContent xmlns:mc="http://schemas.openxmlformats.org/markup-compatibility/2006" xmlns:p14="http://schemas.microsoft.com/office/powerpoint/2010/main">
          <mc:Choice Requires="p14">
            <p:contentPart p14:bwMode="auto" r:id="rId142">
              <p14:nvContentPartPr>
                <p14:cNvPr id="144" name="דיו 143">
                  <a:extLst>
                    <a:ext uri="{FF2B5EF4-FFF2-40B4-BE49-F238E27FC236}">
                      <a16:creationId xmlns:a16="http://schemas.microsoft.com/office/drawing/2014/main" id="{D56C8EE2-BD0F-6021-A0EE-811C5287F57B}"/>
                    </a:ext>
                  </a:extLst>
                </p14:cNvPr>
                <p14:cNvContentPartPr/>
                <p14:nvPr/>
              </p14:nvContentPartPr>
              <p14:xfrm>
                <a:off x="10426360" y="4983658"/>
                <a:ext cx="297000" cy="217800"/>
              </p14:xfrm>
            </p:contentPart>
          </mc:Choice>
          <mc:Fallback xmlns="">
            <p:pic>
              <p:nvPicPr>
                <p:cNvPr id="144" name="דיו 143">
                  <a:extLst>
                    <a:ext uri="{FF2B5EF4-FFF2-40B4-BE49-F238E27FC236}">
                      <a16:creationId xmlns:a16="http://schemas.microsoft.com/office/drawing/2014/main" id="{D56C8EE2-BD0F-6021-A0EE-811C5287F57B}"/>
                    </a:ext>
                  </a:extLst>
                </p:cNvPr>
                <p:cNvPicPr/>
                <p:nvPr/>
              </p:nvPicPr>
              <p:blipFill>
                <a:blip r:embed="rId143"/>
                <a:stretch>
                  <a:fillRect/>
                </a:stretch>
              </p:blipFill>
              <p:spPr>
                <a:xfrm>
                  <a:off x="10417720" y="4975018"/>
                  <a:ext cx="31464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45" name="דיו 144">
                  <a:extLst>
                    <a:ext uri="{FF2B5EF4-FFF2-40B4-BE49-F238E27FC236}">
                      <a16:creationId xmlns:a16="http://schemas.microsoft.com/office/drawing/2014/main" id="{394D63D2-D0B5-1FCA-762D-70F33249A92C}"/>
                    </a:ext>
                  </a:extLst>
                </p14:cNvPr>
                <p14:cNvContentPartPr/>
                <p14:nvPr/>
              </p14:nvContentPartPr>
              <p14:xfrm>
                <a:off x="10175800" y="4966378"/>
                <a:ext cx="39960" cy="211320"/>
              </p14:xfrm>
            </p:contentPart>
          </mc:Choice>
          <mc:Fallback xmlns="">
            <p:pic>
              <p:nvPicPr>
                <p:cNvPr id="145" name="דיו 144">
                  <a:extLst>
                    <a:ext uri="{FF2B5EF4-FFF2-40B4-BE49-F238E27FC236}">
                      <a16:creationId xmlns:a16="http://schemas.microsoft.com/office/drawing/2014/main" id="{394D63D2-D0B5-1FCA-762D-70F33249A92C}"/>
                    </a:ext>
                  </a:extLst>
                </p:cNvPr>
                <p:cNvPicPr/>
                <p:nvPr/>
              </p:nvPicPr>
              <p:blipFill>
                <a:blip r:embed="rId145"/>
                <a:stretch>
                  <a:fillRect/>
                </a:stretch>
              </p:blipFill>
              <p:spPr>
                <a:xfrm>
                  <a:off x="10166800" y="4957378"/>
                  <a:ext cx="5760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46" name="דיו 145">
                  <a:extLst>
                    <a:ext uri="{FF2B5EF4-FFF2-40B4-BE49-F238E27FC236}">
                      <a16:creationId xmlns:a16="http://schemas.microsoft.com/office/drawing/2014/main" id="{2AC8CFFB-0560-0D48-BF29-0A5BB6A77150}"/>
                    </a:ext>
                  </a:extLst>
                </p14:cNvPr>
                <p14:cNvContentPartPr/>
                <p14:nvPr/>
              </p14:nvContentPartPr>
              <p14:xfrm>
                <a:off x="10259680" y="5000938"/>
                <a:ext cx="37800" cy="3600"/>
              </p14:xfrm>
            </p:contentPart>
          </mc:Choice>
          <mc:Fallback xmlns="">
            <p:pic>
              <p:nvPicPr>
                <p:cNvPr id="146" name="דיו 145">
                  <a:extLst>
                    <a:ext uri="{FF2B5EF4-FFF2-40B4-BE49-F238E27FC236}">
                      <a16:creationId xmlns:a16="http://schemas.microsoft.com/office/drawing/2014/main" id="{2AC8CFFB-0560-0D48-BF29-0A5BB6A77150}"/>
                    </a:ext>
                  </a:extLst>
                </p:cNvPr>
                <p:cNvPicPr/>
                <p:nvPr/>
              </p:nvPicPr>
              <p:blipFill>
                <a:blip r:embed="rId147"/>
                <a:stretch>
                  <a:fillRect/>
                </a:stretch>
              </p:blipFill>
              <p:spPr>
                <a:xfrm>
                  <a:off x="10251040" y="4991938"/>
                  <a:ext cx="5544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47" name="דיו 146">
                  <a:extLst>
                    <a:ext uri="{FF2B5EF4-FFF2-40B4-BE49-F238E27FC236}">
                      <a16:creationId xmlns:a16="http://schemas.microsoft.com/office/drawing/2014/main" id="{1B939419-E86E-C321-0289-786B9BC22FC0}"/>
                    </a:ext>
                  </a:extLst>
                </p14:cNvPr>
                <p14:cNvContentPartPr/>
                <p14:nvPr/>
              </p14:nvContentPartPr>
              <p14:xfrm>
                <a:off x="10181920" y="4837858"/>
                <a:ext cx="214560" cy="385200"/>
              </p14:xfrm>
            </p:contentPart>
          </mc:Choice>
          <mc:Fallback xmlns="">
            <p:pic>
              <p:nvPicPr>
                <p:cNvPr id="147" name="דיו 146">
                  <a:extLst>
                    <a:ext uri="{FF2B5EF4-FFF2-40B4-BE49-F238E27FC236}">
                      <a16:creationId xmlns:a16="http://schemas.microsoft.com/office/drawing/2014/main" id="{1B939419-E86E-C321-0289-786B9BC22FC0}"/>
                    </a:ext>
                  </a:extLst>
                </p:cNvPr>
                <p:cNvPicPr/>
                <p:nvPr/>
              </p:nvPicPr>
              <p:blipFill>
                <a:blip r:embed="rId149"/>
                <a:stretch>
                  <a:fillRect/>
                </a:stretch>
              </p:blipFill>
              <p:spPr>
                <a:xfrm>
                  <a:off x="10173280" y="4829218"/>
                  <a:ext cx="232200" cy="402840"/>
                </a:xfrm>
                <a:prstGeom prst="rect">
                  <a:avLst/>
                </a:prstGeom>
              </p:spPr>
            </p:pic>
          </mc:Fallback>
        </mc:AlternateContent>
      </p:grpSp>
      <p:grpSp>
        <p:nvGrpSpPr>
          <p:cNvPr id="163" name="קבוצה 162">
            <a:extLst>
              <a:ext uri="{FF2B5EF4-FFF2-40B4-BE49-F238E27FC236}">
                <a16:creationId xmlns:a16="http://schemas.microsoft.com/office/drawing/2014/main" id="{7659706A-BF09-06F6-B6A4-6A851F83F79A}"/>
              </a:ext>
            </a:extLst>
          </p:cNvPr>
          <p:cNvGrpSpPr/>
          <p:nvPr/>
        </p:nvGrpSpPr>
        <p:grpSpPr>
          <a:xfrm>
            <a:off x="5866240" y="4107418"/>
            <a:ext cx="3750840" cy="1180440"/>
            <a:chOff x="5866240" y="4107418"/>
            <a:chExt cx="3750840" cy="1180440"/>
          </a:xfrm>
        </p:grpSpPr>
        <mc:AlternateContent xmlns:mc="http://schemas.openxmlformats.org/markup-compatibility/2006" xmlns:p14="http://schemas.microsoft.com/office/powerpoint/2010/main">
          <mc:Choice Requires="p14">
            <p:contentPart p14:bwMode="auto" r:id="rId150">
              <p14:nvContentPartPr>
                <p14:cNvPr id="111" name="דיו 110">
                  <a:extLst>
                    <a:ext uri="{FF2B5EF4-FFF2-40B4-BE49-F238E27FC236}">
                      <a16:creationId xmlns:a16="http://schemas.microsoft.com/office/drawing/2014/main" id="{05F4B1DE-FBFF-6864-0E79-5C3092A2ECB7}"/>
                    </a:ext>
                  </a:extLst>
                </p14:cNvPr>
                <p14:cNvContentPartPr/>
                <p14:nvPr/>
              </p14:nvContentPartPr>
              <p14:xfrm>
                <a:off x="9067360" y="4249978"/>
                <a:ext cx="254520" cy="330120"/>
              </p14:xfrm>
            </p:contentPart>
          </mc:Choice>
          <mc:Fallback xmlns="">
            <p:pic>
              <p:nvPicPr>
                <p:cNvPr id="111" name="דיו 110">
                  <a:extLst>
                    <a:ext uri="{FF2B5EF4-FFF2-40B4-BE49-F238E27FC236}">
                      <a16:creationId xmlns:a16="http://schemas.microsoft.com/office/drawing/2014/main" id="{05F4B1DE-FBFF-6864-0E79-5C3092A2ECB7}"/>
                    </a:ext>
                  </a:extLst>
                </p:cNvPr>
                <p:cNvPicPr/>
                <p:nvPr/>
              </p:nvPicPr>
              <p:blipFill>
                <a:blip r:embed="rId151"/>
                <a:stretch>
                  <a:fillRect/>
                </a:stretch>
              </p:blipFill>
              <p:spPr>
                <a:xfrm>
                  <a:off x="9058720" y="4241338"/>
                  <a:ext cx="27216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12" name="דיו 111">
                  <a:extLst>
                    <a:ext uri="{FF2B5EF4-FFF2-40B4-BE49-F238E27FC236}">
                      <a16:creationId xmlns:a16="http://schemas.microsoft.com/office/drawing/2014/main" id="{602D8F9F-7E89-A029-16B9-2CDE08A76546}"/>
                    </a:ext>
                  </a:extLst>
                </p14:cNvPr>
                <p14:cNvContentPartPr/>
                <p14:nvPr/>
              </p14:nvContentPartPr>
              <p14:xfrm>
                <a:off x="9088600" y="4429618"/>
                <a:ext cx="47160" cy="138960"/>
              </p14:xfrm>
            </p:contentPart>
          </mc:Choice>
          <mc:Fallback xmlns="">
            <p:pic>
              <p:nvPicPr>
                <p:cNvPr id="112" name="דיו 111">
                  <a:extLst>
                    <a:ext uri="{FF2B5EF4-FFF2-40B4-BE49-F238E27FC236}">
                      <a16:creationId xmlns:a16="http://schemas.microsoft.com/office/drawing/2014/main" id="{602D8F9F-7E89-A029-16B9-2CDE08A76546}"/>
                    </a:ext>
                  </a:extLst>
                </p:cNvPr>
                <p:cNvPicPr/>
                <p:nvPr/>
              </p:nvPicPr>
              <p:blipFill>
                <a:blip r:embed="rId153"/>
                <a:stretch>
                  <a:fillRect/>
                </a:stretch>
              </p:blipFill>
              <p:spPr>
                <a:xfrm>
                  <a:off x="9079600" y="4420978"/>
                  <a:ext cx="6480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13" name="דיו 112">
                  <a:extLst>
                    <a:ext uri="{FF2B5EF4-FFF2-40B4-BE49-F238E27FC236}">
                      <a16:creationId xmlns:a16="http://schemas.microsoft.com/office/drawing/2014/main" id="{D530F752-7D30-39F0-DBF5-E9D4C669D376}"/>
                    </a:ext>
                  </a:extLst>
                </p14:cNvPr>
                <p14:cNvContentPartPr/>
                <p14:nvPr/>
              </p14:nvContentPartPr>
              <p14:xfrm>
                <a:off x="8849200" y="4361578"/>
                <a:ext cx="94680" cy="209160"/>
              </p14:xfrm>
            </p:contentPart>
          </mc:Choice>
          <mc:Fallback xmlns="">
            <p:pic>
              <p:nvPicPr>
                <p:cNvPr id="113" name="דיו 112">
                  <a:extLst>
                    <a:ext uri="{FF2B5EF4-FFF2-40B4-BE49-F238E27FC236}">
                      <a16:creationId xmlns:a16="http://schemas.microsoft.com/office/drawing/2014/main" id="{D530F752-7D30-39F0-DBF5-E9D4C669D376}"/>
                    </a:ext>
                  </a:extLst>
                </p:cNvPr>
                <p:cNvPicPr/>
                <p:nvPr/>
              </p:nvPicPr>
              <p:blipFill>
                <a:blip r:embed="rId155"/>
                <a:stretch>
                  <a:fillRect/>
                </a:stretch>
              </p:blipFill>
              <p:spPr>
                <a:xfrm>
                  <a:off x="8840560" y="4352578"/>
                  <a:ext cx="11232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14" name="דיו 113">
                  <a:extLst>
                    <a:ext uri="{FF2B5EF4-FFF2-40B4-BE49-F238E27FC236}">
                      <a16:creationId xmlns:a16="http://schemas.microsoft.com/office/drawing/2014/main" id="{2103F95B-116E-41D6-D58C-2C0D18F55AC2}"/>
                    </a:ext>
                  </a:extLst>
                </p14:cNvPr>
                <p14:cNvContentPartPr/>
                <p14:nvPr/>
              </p14:nvContentPartPr>
              <p14:xfrm>
                <a:off x="8499280" y="4387498"/>
                <a:ext cx="218520" cy="181440"/>
              </p14:xfrm>
            </p:contentPart>
          </mc:Choice>
          <mc:Fallback xmlns="">
            <p:pic>
              <p:nvPicPr>
                <p:cNvPr id="114" name="דיו 113">
                  <a:extLst>
                    <a:ext uri="{FF2B5EF4-FFF2-40B4-BE49-F238E27FC236}">
                      <a16:creationId xmlns:a16="http://schemas.microsoft.com/office/drawing/2014/main" id="{2103F95B-116E-41D6-D58C-2C0D18F55AC2}"/>
                    </a:ext>
                  </a:extLst>
                </p:cNvPr>
                <p:cNvPicPr/>
                <p:nvPr/>
              </p:nvPicPr>
              <p:blipFill>
                <a:blip r:embed="rId157"/>
                <a:stretch>
                  <a:fillRect/>
                </a:stretch>
              </p:blipFill>
              <p:spPr>
                <a:xfrm>
                  <a:off x="8490280" y="4378498"/>
                  <a:ext cx="2361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15" name="דיו 114">
                  <a:extLst>
                    <a:ext uri="{FF2B5EF4-FFF2-40B4-BE49-F238E27FC236}">
                      <a16:creationId xmlns:a16="http://schemas.microsoft.com/office/drawing/2014/main" id="{B83C9E30-81EB-EF66-34EB-5A6CD12D9FCC}"/>
                    </a:ext>
                  </a:extLst>
                </p14:cNvPr>
                <p14:cNvContentPartPr/>
                <p14:nvPr/>
              </p14:nvContentPartPr>
              <p14:xfrm>
                <a:off x="8172760" y="4348978"/>
                <a:ext cx="236160" cy="257760"/>
              </p14:xfrm>
            </p:contentPart>
          </mc:Choice>
          <mc:Fallback xmlns="">
            <p:pic>
              <p:nvPicPr>
                <p:cNvPr id="115" name="דיו 114">
                  <a:extLst>
                    <a:ext uri="{FF2B5EF4-FFF2-40B4-BE49-F238E27FC236}">
                      <a16:creationId xmlns:a16="http://schemas.microsoft.com/office/drawing/2014/main" id="{B83C9E30-81EB-EF66-34EB-5A6CD12D9FCC}"/>
                    </a:ext>
                  </a:extLst>
                </p:cNvPr>
                <p:cNvPicPr/>
                <p:nvPr/>
              </p:nvPicPr>
              <p:blipFill>
                <a:blip r:embed="rId159"/>
                <a:stretch>
                  <a:fillRect/>
                </a:stretch>
              </p:blipFill>
              <p:spPr>
                <a:xfrm>
                  <a:off x="8163760" y="4339978"/>
                  <a:ext cx="25380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16" name="דיו 115">
                  <a:extLst>
                    <a:ext uri="{FF2B5EF4-FFF2-40B4-BE49-F238E27FC236}">
                      <a16:creationId xmlns:a16="http://schemas.microsoft.com/office/drawing/2014/main" id="{429F21A7-4D32-8FC4-C384-02CBF7C61A0E}"/>
                    </a:ext>
                  </a:extLst>
                </p14:cNvPr>
                <p14:cNvContentPartPr/>
                <p14:nvPr/>
              </p14:nvContentPartPr>
              <p14:xfrm>
                <a:off x="7723480" y="4313338"/>
                <a:ext cx="296640" cy="283680"/>
              </p14:xfrm>
            </p:contentPart>
          </mc:Choice>
          <mc:Fallback xmlns="">
            <p:pic>
              <p:nvPicPr>
                <p:cNvPr id="116" name="דיו 115">
                  <a:extLst>
                    <a:ext uri="{FF2B5EF4-FFF2-40B4-BE49-F238E27FC236}">
                      <a16:creationId xmlns:a16="http://schemas.microsoft.com/office/drawing/2014/main" id="{429F21A7-4D32-8FC4-C384-02CBF7C61A0E}"/>
                    </a:ext>
                  </a:extLst>
                </p:cNvPr>
                <p:cNvPicPr/>
                <p:nvPr/>
              </p:nvPicPr>
              <p:blipFill>
                <a:blip r:embed="rId161"/>
                <a:stretch>
                  <a:fillRect/>
                </a:stretch>
              </p:blipFill>
              <p:spPr>
                <a:xfrm>
                  <a:off x="7714840" y="4304338"/>
                  <a:ext cx="31428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17" name="דיו 116">
                  <a:extLst>
                    <a:ext uri="{FF2B5EF4-FFF2-40B4-BE49-F238E27FC236}">
                      <a16:creationId xmlns:a16="http://schemas.microsoft.com/office/drawing/2014/main" id="{7B8AD8BF-6953-FF79-F558-DCB09C0285F9}"/>
                    </a:ext>
                  </a:extLst>
                </p14:cNvPr>
                <p14:cNvContentPartPr/>
                <p14:nvPr/>
              </p14:nvContentPartPr>
              <p14:xfrm>
                <a:off x="7794760" y="4488658"/>
                <a:ext cx="21240" cy="101160"/>
              </p14:xfrm>
            </p:contentPart>
          </mc:Choice>
          <mc:Fallback xmlns="">
            <p:pic>
              <p:nvPicPr>
                <p:cNvPr id="117" name="דיו 116">
                  <a:extLst>
                    <a:ext uri="{FF2B5EF4-FFF2-40B4-BE49-F238E27FC236}">
                      <a16:creationId xmlns:a16="http://schemas.microsoft.com/office/drawing/2014/main" id="{7B8AD8BF-6953-FF79-F558-DCB09C0285F9}"/>
                    </a:ext>
                  </a:extLst>
                </p:cNvPr>
                <p:cNvPicPr/>
                <p:nvPr/>
              </p:nvPicPr>
              <p:blipFill>
                <a:blip r:embed="rId163"/>
                <a:stretch>
                  <a:fillRect/>
                </a:stretch>
              </p:blipFill>
              <p:spPr>
                <a:xfrm>
                  <a:off x="7785760" y="4479658"/>
                  <a:ext cx="3888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19" name="דיו 118">
                  <a:extLst>
                    <a:ext uri="{FF2B5EF4-FFF2-40B4-BE49-F238E27FC236}">
                      <a16:creationId xmlns:a16="http://schemas.microsoft.com/office/drawing/2014/main" id="{3B9D2D44-4BAB-6CA4-6F73-AEE3DD2C86CB}"/>
                    </a:ext>
                  </a:extLst>
                </p14:cNvPr>
                <p14:cNvContentPartPr/>
                <p14:nvPr/>
              </p14:nvContentPartPr>
              <p14:xfrm>
                <a:off x="7759840" y="4504138"/>
                <a:ext cx="41040" cy="98280"/>
              </p14:xfrm>
            </p:contentPart>
          </mc:Choice>
          <mc:Fallback xmlns="">
            <p:pic>
              <p:nvPicPr>
                <p:cNvPr id="119" name="דיו 118">
                  <a:extLst>
                    <a:ext uri="{FF2B5EF4-FFF2-40B4-BE49-F238E27FC236}">
                      <a16:creationId xmlns:a16="http://schemas.microsoft.com/office/drawing/2014/main" id="{3B9D2D44-4BAB-6CA4-6F73-AEE3DD2C86CB}"/>
                    </a:ext>
                  </a:extLst>
                </p:cNvPr>
                <p:cNvPicPr/>
                <p:nvPr/>
              </p:nvPicPr>
              <p:blipFill>
                <a:blip r:embed="rId165"/>
                <a:stretch>
                  <a:fillRect/>
                </a:stretch>
              </p:blipFill>
              <p:spPr>
                <a:xfrm>
                  <a:off x="7750840" y="4495138"/>
                  <a:ext cx="5868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20" name="דיו 119">
                  <a:extLst>
                    <a:ext uri="{FF2B5EF4-FFF2-40B4-BE49-F238E27FC236}">
                      <a16:creationId xmlns:a16="http://schemas.microsoft.com/office/drawing/2014/main" id="{21D46799-2293-C629-3170-C1ED020C139E}"/>
                    </a:ext>
                  </a:extLst>
                </p14:cNvPr>
                <p14:cNvContentPartPr/>
                <p14:nvPr/>
              </p14:nvContentPartPr>
              <p14:xfrm>
                <a:off x="6905560" y="4140898"/>
                <a:ext cx="181080" cy="241920"/>
              </p14:xfrm>
            </p:contentPart>
          </mc:Choice>
          <mc:Fallback xmlns="">
            <p:pic>
              <p:nvPicPr>
                <p:cNvPr id="120" name="דיו 119">
                  <a:extLst>
                    <a:ext uri="{FF2B5EF4-FFF2-40B4-BE49-F238E27FC236}">
                      <a16:creationId xmlns:a16="http://schemas.microsoft.com/office/drawing/2014/main" id="{21D46799-2293-C629-3170-C1ED020C139E}"/>
                    </a:ext>
                  </a:extLst>
                </p:cNvPr>
                <p:cNvPicPr/>
                <p:nvPr/>
              </p:nvPicPr>
              <p:blipFill>
                <a:blip r:embed="rId167"/>
                <a:stretch>
                  <a:fillRect/>
                </a:stretch>
              </p:blipFill>
              <p:spPr>
                <a:xfrm>
                  <a:off x="6896920" y="4132258"/>
                  <a:ext cx="19872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21" name="דיו 120">
                  <a:extLst>
                    <a:ext uri="{FF2B5EF4-FFF2-40B4-BE49-F238E27FC236}">
                      <a16:creationId xmlns:a16="http://schemas.microsoft.com/office/drawing/2014/main" id="{C0DAF89F-4819-007D-CA0A-D531A2433277}"/>
                    </a:ext>
                  </a:extLst>
                </p14:cNvPr>
                <p14:cNvContentPartPr/>
                <p14:nvPr/>
              </p14:nvContentPartPr>
              <p14:xfrm>
                <a:off x="6802960" y="4107418"/>
                <a:ext cx="68040" cy="275400"/>
              </p14:xfrm>
            </p:contentPart>
          </mc:Choice>
          <mc:Fallback xmlns="">
            <p:pic>
              <p:nvPicPr>
                <p:cNvPr id="121" name="דיו 120">
                  <a:extLst>
                    <a:ext uri="{FF2B5EF4-FFF2-40B4-BE49-F238E27FC236}">
                      <a16:creationId xmlns:a16="http://schemas.microsoft.com/office/drawing/2014/main" id="{C0DAF89F-4819-007D-CA0A-D531A2433277}"/>
                    </a:ext>
                  </a:extLst>
                </p:cNvPr>
                <p:cNvPicPr/>
                <p:nvPr/>
              </p:nvPicPr>
              <p:blipFill>
                <a:blip r:embed="rId169"/>
                <a:stretch>
                  <a:fillRect/>
                </a:stretch>
              </p:blipFill>
              <p:spPr>
                <a:xfrm>
                  <a:off x="6794320" y="4098418"/>
                  <a:ext cx="8568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22" name="דיו 121">
                  <a:extLst>
                    <a:ext uri="{FF2B5EF4-FFF2-40B4-BE49-F238E27FC236}">
                      <a16:creationId xmlns:a16="http://schemas.microsoft.com/office/drawing/2014/main" id="{02D2A603-17ED-4D15-6BAB-1873EB13CC03}"/>
                    </a:ext>
                  </a:extLst>
                </p14:cNvPr>
                <p14:cNvContentPartPr/>
                <p14:nvPr/>
              </p14:nvContentPartPr>
              <p14:xfrm>
                <a:off x="6577960" y="4138738"/>
                <a:ext cx="239400" cy="371520"/>
              </p14:xfrm>
            </p:contentPart>
          </mc:Choice>
          <mc:Fallback xmlns="">
            <p:pic>
              <p:nvPicPr>
                <p:cNvPr id="122" name="דיו 121">
                  <a:extLst>
                    <a:ext uri="{FF2B5EF4-FFF2-40B4-BE49-F238E27FC236}">
                      <a16:creationId xmlns:a16="http://schemas.microsoft.com/office/drawing/2014/main" id="{02D2A603-17ED-4D15-6BAB-1873EB13CC03}"/>
                    </a:ext>
                  </a:extLst>
                </p:cNvPr>
                <p:cNvPicPr/>
                <p:nvPr/>
              </p:nvPicPr>
              <p:blipFill>
                <a:blip r:embed="rId171"/>
                <a:stretch>
                  <a:fillRect/>
                </a:stretch>
              </p:blipFill>
              <p:spPr>
                <a:xfrm>
                  <a:off x="6568960" y="4130098"/>
                  <a:ext cx="257040" cy="3891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23" name="דיו 122">
                  <a:extLst>
                    <a:ext uri="{FF2B5EF4-FFF2-40B4-BE49-F238E27FC236}">
                      <a16:creationId xmlns:a16="http://schemas.microsoft.com/office/drawing/2014/main" id="{9A5A2AF1-D183-90CE-5701-2F01E65C7485}"/>
                    </a:ext>
                  </a:extLst>
                </p14:cNvPr>
                <p14:cNvContentPartPr/>
                <p14:nvPr/>
              </p14:nvContentPartPr>
              <p14:xfrm>
                <a:off x="6235960" y="4253938"/>
                <a:ext cx="270720" cy="250560"/>
              </p14:xfrm>
            </p:contentPart>
          </mc:Choice>
          <mc:Fallback xmlns="">
            <p:pic>
              <p:nvPicPr>
                <p:cNvPr id="123" name="דיו 122">
                  <a:extLst>
                    <a:ext uri="{FF2B5EF4-FFF2-40B4-BE49-F238E27FC236}">
                      <a16:creationId xmlns:a16="http://schemas.microsoft.com/office/drawing/2014/main" id="{9A5A2AF1-D183-90CE-5701-2F01E65C7485}"/>
                    </a:ext>
                  </a:extLst>
                </p:cNvPr>
                <p:cNvPicPr/>
                <p:nvPr/>
              </p:nvPicPr>
              <p:blipFill>
                <a:blip r:embed="rId173"/>
                <a:stretch>
                  <a:fillRect/>
                </a:stretch>
              </p:blipFill>
              <p:spPr>
                <a:xfrm>
                  <a:off x="6227320" y="4244938"/>
                  <a:ext cx="28836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24" name="דיו 123">
                  <a:extLst>
                    <a:ext uri="{FF2B5EF4-FFF2-40B4-BE49-F238E27FC236}">
                      <a16:creationId xmlns:a16="http://schemas.microsoft.com/office/drawing/2014/main" id="{0BF7E041-C5DB-0B57-7266-202D3F815D88}"/>
                    </a:ext>
                  </a:extLst>
                </p14:cNvPr>
                <p14:cNvContentPartPr/>
                <p14:nvPr/>
              </p14:nvContentPartPr>
              <p14:xfrm>
                <a:off x="5866240" y="4298578"/>
                <a:ext cx="326880" cy="206280"/>
              </p14:xfrm>
            </p:contentPart>
          </mc:Choice>
          <mc:Fallback xmlns="">
            <p:pic>
              <p:nvPicPr>
                <p:cNvPr id="124" name="דיו 123">
                  <a:extLst>
                    <a:ext uri="{FF2B5EF4-FFF2-40B4-BE49-F238E27FC236}">
                      <a16:creationId xmlns:a16="http://schemas.microsoft.com/office/drawing/2014/main" id="{0BF7E041-C5DB-0B57-7266-202D3F815D88}"/>
                    </a:ext>
                  </a:extLst>
                </p:cNvPr>
                <p:cNvPicPr/>
                <p:nvPr/>
              </p:nvPicPr>
              <p:blipFill>
                <a:blip r:embed="rId175"/>
                <a:stretch>
                  <a:fillRect/>
                </a:stretch>
              </p:blipFill>
              <p:spPr>
                <a:xfrm>
                  <a:off x="5857600" y="4289578"/>
                  <a:ext cx="34452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48" name="דיו 147">
                  <a:extLst>
                    <a:ext uri="{FF2B5EF4-FFF2-40B4-BE49-F238E27FC236}">
                      <a16:creationId xmlns:a16="http://schemas.microsoft.com/office/drawing/2014/main" id="{C8F961D9-00E7-A707-C54F-25C4493D9A15}"/>
                    </a:ext>
                  </a:extLst>
                </p14:cNvPr>
                <p14:cNvContentPartPr/>
                <p14:nvPr/>
              </p14:nvContentPartPr>
              <p14:xfrm>
                <a:off x="9406840" y="4883218"/>
                <a:ext cx="36360" cy="253440"/>
              </p14:xfrm>
            </p:contentPart>
          </mc:Choice>
          <mc:Fallback xmlns="">
            <p:pic>
              <p:nvPicPr>
                <p:cNvPr id="148" name="דיו 147">
                  <a:extLst>
                    <a:ext uri="{FF2B5EF4-FFF2-40B4-BE49-F238E27FC236}">
                      <a16:creationId xmlns:a16="http://schemas.microsoft.com/office/drawing/2014/main" id="{C8F961D9-00E7-A707-C54F-25C4493D9A15}"/>
                    </a:ext>
                  </a:extLst>
                </p:cNvPr>
                <p:cNvPicPr/>
                <p:nvPr/>
              </p:nvPicPr>
              <p:blipFill>
                <a:blip r:embed="rId177"/>
                <a:stretch>
                  <a:fillRect/>
                </a:stretch>
              </p:blipFill>
              <p:spPr>
                <a:xfrm>
                  <a:off x="9398200" y="4874578"/>
                  <a:ext cx="5400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49" name="דיו 148">
                  <a:extLst>
                    <a:ext uri="{FF2B5EF4-FFF2-40B4-BE49-F238E27FC236}">
                      <a16:creationId xmlns:a16="http://schemas.microsoft.com/office/drawing/2014/main" id="{A5AFD263-4497-B49F-91CB-4FA98770C929}"/>
                    </a:ext>
                  </a:extLst>
                </p14:cNvPr>
                <p14:cNvContentPartPr/>
                <p14:nvPr/>
              </p14:nvContentPartPr>
              <p14:xfrm>
                <a:off x="9499000" y="4953778"/>
                <a:ext cx="118080" cy="165240"/>
              </p14:xfrm>
            </p:contentPart>
          </mc:Choice>
          <mc:Fallback xmlns="">
            <p:pic>
              <p:nvPicPr>
                <p:cNvPr id="149" name="דיו 148">
                  <a:extLst>
                    <a:ext uri="{FF2B5EF4-FFF2-40B4-BE49-F238E27FC236}">
                      <a16:creationId xmlns:a16="http://schemas.microsoft.com/office/drawing/2014/main" id="{A5AFD263-4497-B49F-91CB-4FA98770C929}"/>
                    </a:ext>
                  </a:extLst>
                </p:cNvPr>
                <p:cNvPicPr/>
                <p:nvPr/>
              </p:nvPicPr>
              <p:blipFill>
                <a:blip r:embed="rId179"/>
                <a:stretch>
                  <a:fillRect/>
                </a:stretch>
              </p:blipFill>
              <p:spPr>
                <a:xfrm>
                  <a:off x="9490360" y="4944778"/>
                  <a:ext cx="13572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50" name="דיו 149">
                  <a:extLst>
                    <a:ext uri="{FF2B5EF4-FFF2-40B4-BE49-F238E27FC236}">
                      <a16:creationId xmlns:a16="http://schemas.microsoft.com/office/drawing/2014/main" id="{95F3C1ED-7E03-F5C2-F0D3-1F8BA825478E}"/>
                    </a:ext>
                  </a:extLst>
                </p14:cNvPr>
                <p14:cNvContentPartPr/>
                <p14:nvPr/>
              </p14:nvContentPartPr>
              <p14:xfrm>
                <a:off x="9042880" y="4897978"/>
                <a:ext cx="191520" cy="235440"/>
              </p14:xfrm>
            </p:contentPart>
          </mc:Choice>
          <mc:Fallback xmlns="">
            <p:pic>
              <p:nvPicPr>
                <p:cNvPr id="150" name="דיו 149">
                  <a:extLst>
                    <a:ext uri="{FF2B5EF4-FFF2-40B4-BE49-F238E27FC236}">
                      <a16:creationId xmlns:a16="http://schemas.microsoft.com/office/drawing/2014/main" id="{95F3C1ED-7E03-F5C2-F0D3-1F8BA825478E}"/>
                    </a:ext>
                  </a:extLst>
                </p:cNvPr>
                <p:cNvPicPr/>
                <p:nvPr/>
              </p:nvPicPr>
              <p:blipFill>
                <a:blip r:embed="rId181"/>
                <a:stretch>
                  <a:fillRect/>
                </a:stretch>
              </p:blipFill>
              <p:spPr>
                <a:xfrm>
                  <a:off x="9034240" y="4888978"/>
                  <a:ext cx="20916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51" name="דיו 150">
                  <a:extLst>
                    <a:ext uri="{FF2B5EF4-FFF2-40B4-BE49-F238E27FC236}">
                      <a16:creationId xmlns:a16="http://schemas.microsoft.com/office/drawing/2014/main" id="{A11DE483-EBF2-4E72-5242-BE01D20C5B1C}"/>
                    </a:ext>
                  </a:extLst>
                </p14:cNvPr>
                <p14:cNvContentPartPr/>
                <p14:nvPr/>
              </p14:nvContentPartPr>
              <p14:xfrm>
                <a:off x="8782240" y="4969978"/>
                <a:ext cx="250560" cy="207720"/>
              </p14:xfrm>
            </p:contentPart>
          </mc:Choice>
          <mc:Fallback xmlns="">
            <p:pic>
              <p:nvPicPr>
                <p:cNvPr id="151" name="דיו 150">
                  <a:extLst>
                    <a:ext uri="{FF2B5EF4-FFF2-40B4-BE49-F238E27FC236}">
                      <a16:creationId xmlns:a16="http://schemas.microsoft.com/office/drawing/2014/main" id="{A11DE483-EBF2-4E72-5242-BE01D20C5B1C}"/>
                    </a:ext>
                  </a:extLst>
                </p:cNvPr>
                <p:cNvPicPr/>
                <p:nvPr/>
              </p:nvPicPr>
              <p:blipFill>
                <a:blip r:embed="rId183"/>
                <a:stretch>
                  <a:fillRect/>
                </a:stretch>
              </p:blipFill>
              <p:spPr>
                <a:xfrm>
                  <a:off x="8773240" y="4961338"/>
                  <a:ext cx="26820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55" name="דיו 154">
                  <a:extLst>
                    <a:ext uri="{FF2B5EF4-FFF2-40B4-BE49-F238E27FC236}">
                      <a16:creationId xmlns:a16="http://schemas.microsoft.com/office/drawing/2014/main" id="{8E46EAF3-D909-5613-5277-3F043F24035D}"/>
                    </a:ext>
                  </a:extLst>
                </p14:cNvPr>
                <p14:cNvContentPartPr/>
                <p14:nvPr/>
              </p14:nvContentPartPr>
              <p14:xfrm>
                <a:off x="7052080" y="4683778"/>
                <a:ext cx="130320" cy="455040"/>
              </p14:xfrm>
            </p:contentPart>
          </mc:Choice>
          <mc:Fallback xmlns="">
            <p:pic>
              <p:nvPicPr>
                <p:cNvPr id="155" name="דיו 154">
                  <a:extLst>
                    <a:ext uri="{FF2B5EF4-FFF2-40B4-BE49-F238E27FC236}">
                      <a16:creationId xmlns:a16="http://schemas.microsoft.com/office/drawing/2014/main" id="{8E46EAF3-D909-5613-5277-3F043F24035D}"/>
                    </a:ext>
                  </a:extLst>
                </p:cNvPr>
                <p:cNvPicPr/>
                <p:nvPr/>
              </p:nvPicPr>
              <p:blipFill>
                <a:blip r:embed="rId185"/>
                <a:stretch>
                  <a:fillRect/>
                </a:stretch>
              </p:blipFill>
              <p:spPr>
                <a:xfrm>
                  <a:off x="7043440" y="4675138"/>
                  <a:ext cx="147960" cy="4726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56" name="דיו 155">
                  <a:extLst>
                    <a:ext uri="{FF2B5EF4-FFF2-40B4-BE49-F238E27FC236}">
                      <a16:creationId xmlns:a16="http://schemas.microsoft.com/office/drawing/2014/main" id="{077075B2-7AA6-14C1-3F95-E29649EA10BC}"/>
                    </a:ext>
                  </a:extLst>
                </p14:cNvPr>
                <p14:cNvContentPartPr/>
                <p14:nvPr/>
              </p14:nvContentPartPr>
              <p14:xfrm>
                <a:off x="6994480" y="4909498"/>
                <a:ext cx="216360" cy="21240"/>
              </p14:xfrm>
            </p:contentPart>
          </mc:Choice>
          <mc:Fallback xmlns="">
            <p:pic>
              <p:nvPicPr>
                <p:cNvPr id="156" name="דיו 155">
                  <a:extLst>
                    <a:ext uri="{FF2B5EF4-FFF2-40B4-BE49-F238E27FC236}">
                      <a16:creationId xmlns:a16="http://schemas.microsoft.com/office/drawing/2014/main" id="{077075B2-7AA6-14C1-3F95-E29649EA10BC}"/>
                    </a:ext>
                  </a:extLst>
                </p:cNvPr>
                <p:cNvPicPr/>
                <p:nvPr/>
              </p:nvPicPr>
              <p:blipFill>
                <a:blip r:embed="rId187"/>
                <a:stretch>
                  <a:fillRect/>
                </a:stretch>
              </p:blipFill>
              <p:spPr>
                <a:xfrm>
                  <a:off x="6985480" y="4900858"/>
                  <a:ext cx="2340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57" name="דיו 156">
                  <a:extLst>
                    <a:ext uri="{FF2B5EF4-FFF2-40B4-BE49-F238E27FC236}">
                      <a16:creationId xmlns:a16="http://schemas.microsoft.com/office/drawing/2014/main" id="{181E0A22-3E6F-E609-FCAE-066CDC6E3B03}"/>
                    </a:ext>
                  </a:extLst>
                </p14:cNvPr>
                <p14:cNvContentPartPr/>
                <p14:nvPr/>
              </p14:nvContentPartPr>
              <p14:xfrm>
                <a:off x="7199680" y="4878898"/>
                <a:ext cx="178200" cy="364680"/>
              </p14:xfrm>
            </p:contentPart>
          </mc:Choice>
          <mc:Fallback xmlns="">
            <p:pic>
              <p:nvPicPr>
                <p:cNvPr id="157" name="דיו 156">
                  <a:extLst>
                    <a:ext uri="{FF2B5EF4-FFF2-40B4-BE49-F238E27FC236}">
                      <a16:creationId xmlns:a16="http://schemas.microsoft.com/office/drawing/2014/main" id="{181E0A22-3E6F-E609-FCAE-066CDC6E3B03}"/>
                    </a:ext>
                  </a:extLst>
                </p:cNvPr>
                <p:cNvPicPr/>
                <p:nvPr/>
              </p:nvPicPr>
              <p:blipFill>
                <a:blip r:embed="rId189"/>
                <a:stretch>
                  <a:fillRect/>
                </a:stretch>
              </p:blipFill>
              <p:spPr>
                <a:xfrm>
                  <a:off x="7191040" y="4870258"/>
                  <a:ext cx="19584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58" name="דיו 157">
                  <a:extLst>
                    <a:ext uri="{FF2B5EF4-FFF2-40B4-BE49-F238E27FC236}">
                      <a16:creationId xmlns:a16="http://schemas.microsoft.com/office/drawing/2014/main" id="{66D626E5-B078-050E-684F-794039EF6A1A}"/>
                    </a:ext>
                  </a:extLst>
                </p14:cNvPr>
                <p14:cNvContentPartPr/>
                <p14:nvPr/>
              </p14:nvContentPartPr>
              <p14:xfrm>
                <a:off x="7431520" y="4888618"/>
                <a:ext cx="138960" cy="399240"/>
              </p14:xfrm>
            </p:contentPart>
          </mc:Choice>
          <mc:Fallback xmlns="">
            <p:pic>
              <p:nvPicPr>
                <p:cNvPr id="158" name="דיו 157">
                  <a:extLst>
                    <a:ext uri="{FF2B5EF4-FFF2-40B4-BE49-F238E27FC236}">
                      <a16:creationId xmlns:a16="http://schemas.microsoft.com/office/drawing/2014/main" id="{66D626E5-B078-050E-684F-794039EF6A1A}"/>
                    </a:ext>
                  </a:extLst>
                </p:cNvPr>
                <p:cNvPicPr/>
                <p:nvPr/>
              </p:nvPicPr>
              <p:blipFill>
                <a:blip r:embed="rId191"/>
                <a:stretch>
                  <a:fillRect/>
                </a:stretch>
              </p:blipFill>
              <p:spPr>
                <a:xfrm>
                  <a:off x="7422520" y="4879618"/>
                  <a:ext cx="15660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59" name="דיו 158">
                  <a:extLst>
                    <a:ext uri="{FF2B5EF4-FFF2-40B4-BE49-F238E27FC236}">
                      <a16:creationId xmlns:a16="http://schemas.microsoft.com/office/drawing/2014/main" id="{3D117537-3CF4-DAA5-61C3-E55621AD6F75}"/>
                    </a:ext>
                  </a:extLst>
                </p14:cNvPr>
                <p14:cNvContentPartPr/>
                <p14:nvPr/>
              </p14:nvContentPartPr>
              <p14:xfrm>
                <a:off x="7588120" y="4922098"/>
                <a:ext cx="214200" cy="234720"/>
              </p14:xfrm>
            </p:contentPart>
          </mc:Choice>
          <mc:Fallback xmlns="">
            <p:pic>
              <p:nvPicPr>
                <p:cNvPr id="159" name="דיו 158">
                  <a:extLst>
                    <a:ext uri="{FF2B5EF4-FFF2-40B4-BE49-F238E27FC236}">
                      <a16:creationId xmlns:a16="http://schemas.microsoft.com/office/drawing/2014/main" id="{3D117537-3CF4-DAA5-61C3-E55621AD6F75}"/>
                    </a:ext>
                  </a:extLst>
                </p:cNvPr>
                <p:cNvPicPr/>
                <p:nvPr/>
              </p:nvPicPr>
              <p:blipFill>
                <a:blip r:embed="rId193"/>
                <a:stretch>
                  <a:fillRect/>
                </a:stretch>
              </p:blipFill>
              <p:spPr>
                <a:xfrm>
                  <a:off x="7579120" y="4913098"/>
                  <a:ext cx="23184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60" name="דיו 159">
                  <a:extLst>
                    <a:ext uri="{FF2B5EF4-FFF2-40B4-BE49-F238E27FC236}">
                      <a16:creationId xmlns:a16="http://schemas.microsoft.com/office/drawing/2014/main" id="{A4DF3C14-4ED1-46A4-9D7B-D28B637C190A}"/>
                    </a:ext>
                  </a:extLst>
                </p14:cNvPr>
                <p14:cNvContentPartPr/>
                <p14:nvPr/>
              </p14:nvContentPartPr>
              <p14:xfrm>
                <a:off x="7885840" y="5035498"/>
                <a:ext cx="151920" cy="6480"/>
              </p14:xfrm>
            </p:contentPart>
          </mc:Choice>
          <mc:Fallback xmlns="">
            <p:pic>
              <p:nvPicPr>
                <p:cNvPr id="160" name="דיו 159">
                  <a:extLst>
                    <a:ext uri="{FF2B5EF4-FFF2-40B4-BE49-F238E27FC236}">
                      <a16:creationId xmlns:a16="http://schemas.microsoft.com/office/drawing/2014/main" id="{A4DF3C14-4ED1-46A4-9D7B-D28B637C190A}"/>
                    </a:ext>
                  </a:extLst>
                </p:cNvPr>
                <p:cNvPicPr/>
                <p:nvPr/>
              </p:nvPicPr>
              <p:blipFill>
                <a:blip r:embed="rId195"/>
                <a:stretch>
                  <a:fillRect/>
                </a:stretch>
              </p:blipFill>
              <p:spPr>
                <a:xfrm>
                  <a:off x="7876840" y="5026858"/>
                  <a:ext cx="16956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61" name="דיו 160">
                  <a:extLst>
                    <a:ext uri="{FF2B5EF4-FFF2-40B4-BE49-F238E27FC236}">
                      <a16:creationId xmlns:a16="http://schemas.microsoft.com/office/drawing/2014/main" id="{278551FF-D4CF-5186-347C-924DCEA06C48}"/>
                    </a:ext>
                  </a:extLst>
                </p14:cNvPr>
                <p14:cNvContentPartPr/>
                <p14:nvPr/>
              </p14:nvContentPartPr>
              <p14:xfrm>
                <a:off x="8062960" y="4942978"/>
                <a:ext cx="119520" cy="233280"/>
              </p14:xfrm>
            </p:contentPart>
          </mc:Choice>
          <mc:Fallback xmlns="">
            <p:pic>
              <p:nvPicPr>
                <p:cNvPr id="161" name="דיו 160">
                  <a:extLst>
                    <a:ext uri="{FF2B5EF4-FFF2-40B4-BE49-F238E27FC236}">
                      <a16:creationId xmlns:a16="http://schemas.microsoft.com/office/drawing/2014/main" id="{278551FF-D4CF-5186-347C-924DCEA06C48}"/>
                    </a:ext>
                  </a:extLst>
                </p:cNvPr>
                <p:cNvPicPr/>
                <p:nvPr/>
              </p:nvPicPr>
              <p:blipFill>
                <a:blip r:embed="rId197"/>
                <a:stretch>
                  <a:fillRect/>
                </a:stretch>
              </p:blipFill>
              <p:spPr>
                <a:xfrm>
                  <a:off x="8054320" y="4934338"/>
                  <a:ext cx="13716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62" name="דיו 161">
                  <a:extLst>
                    <a:ext uri="{FF2B5EF4-FFF2-40B4-BE49-F238E27FC236}">
                      <a16:creationId xmlns:a16="http://schemas.microsoft.com/office/drawing/2014/main" id="{6273D52A-645E-408F-49D4-3545E59A0417}"/>
                    </a:ext>
                  </a:extLst>
                </p14:cNvPr>
                <p14:cNvContentPartPr/>
                <p14:nvPr/>
              </p14:nvContentPartPr>
              <p14:xfrm>
                <a:off x="8005720" y="4932538"/>
                <a:ext cx="197640" cy="182880"/>
              </p14:xfrm>
            </p:contentPart>
          </mc:Choice>
          <mc:Fallback xmlns="">
            <p:pic>
              <p:nvPicPr>
                <p:cNvPr id="162" name="דיו 161">
                  <a:extLst>
                    <a:ext uri="{FF2B5EF4-FFF2-40B4-BE49-F238E27FC236}">
                      <a16:creationId xmlns:a16="http://schemas.microsoft.com/office/drawing/2014/main" id="{6273D52A-645E-408F-49D4-3545E59A0417}"/>
                    </a:ext>
                  </a:extLst>
                </p:cNvPr>
                <p:cNvPicPr/>
                <p:nvPr/>
              </p:nvPicPr>
              <p:blipFill>
                <a:blip r:embed="rId199"/>
                <a:stretch>
                  <a:fillRect/>
                </a:stretch>
              </p:blipFill>
              <p:spPr>
                <a:xfrm>
                  <a:off x="7997080" y="4923898"/>
                  <a:ext cx="215280" cy="200520"/>
                </a:xfrm>
                <a:prstGeom prst="rect">
                  <a:avLst/>
                </a:prstGeom>
              </p:spPr>
            </p:pic>
          </mc:Fallback>
        </mc:AlternateContent>
      </p:grpSp>
      <p:grpSp>
        <p:nvGrpSpPr>
          <p:cNvPr id="170" name="קבוצה 169">
            <a:extLst>
              <a:ext uri="{FF2B5EF4-FFF2-40B4-BE49-F238E27FC236}">
                <a16:creationId xmlns:a16="http://schemas.microsoft.com/office/drawing/2014/main" id="{0045255A-F540-9926-7D3B-D7D5A6E90870}"/>
              </a:ext>
            </a:extLst>
          </p:cNvPr>
          <p:cNvGrpSpPr/>
          <p:nvPr/>
        </p:nvGrpSpPr>
        <p:grpSpPr>
          <a:xfrm>
            <a:off x="1189120" y="5556418"/>
            <a:ext cx="911520" cy="330840"/>
            <a:chOff x="1189120" y="5556418"/>
            <a:chExt cx="911520" cy="330840"/>
          </a:xfrm>
        </p:grpSpPr>
        <mc:AlternateContent xmlns:mc="http://schemas.openxmlformats.org/markup-compatibility/2006" xmlns:p14="http://schemas.microsoft.com/office/powerpoint/2010/main">
          <mc:Choice Requires="p14">
            <p:contentPart p14:bwMode="auto" r:id="rId200">
              <p14:nvContentPartPr>
                <p14:cNvPr id="166" name="דיו 165">
                  <a:extLst>
                    <a:ext uri="{FF2B5EF4-FFF2-40B4-BE49-F238E27FC236}">
                      <a16:creationId xmlns:a16="http://schemas.microsoft.com/office/drawing/2014/main" id="{34A45753-37A3-C866-5417-A55681782E8E}"/>
                    </a:ext>
                  </a:extLst>
                </p14:cNvPr>
                <p14:cNvContentPartPr/>
                <p14:nvPr/>
              </p14:nvContentPartPr>
              <p14:xfrm>
                <a:off x="1189120" y="5556418"/>
                <a:ext cx="344520" cy="307080"/>
              </p14:xfrm>
            </p:contentPart>
          </mc:Choice>
          <mc:Fallback xmlns="">
            <p:pic>
              <p:nvPicPr>
                <p:cNvPr id="166" name="דיו 165">
                  <a:extLst>
                    <a:ext uri="{FF2B5EF4-FFF2-40B4-BE49-F238E27FC236}">
                      <a16:creationId xmlns:a16="http://schemas.microsoft.com/office/drawing/2014/main" id="{34A45753-37A3-C866-5417-A55681782E8E}"/>
                    </a:ext>
                  </a:extLst>
                </p:cNvPr>
                <p:cNvPicPr/>
                <p:nvPr/>
              </p:nvPicPr>
              <p:blipFill>
                <a:blip r:embed="rId201"/>
                <a:stretch>
                  <a:fillRect/>
                </a:stretch>
              </p:blipFill>
              <p:spPr>
                <a:xfrm>
                  <a:off x="1180480" y="5547418"/>
                  <a:ext cx="36216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67" name="דיו 166">
                  <a:extLst>
                    <a:ext uri="{FF2B5EF4-FFF2-40B4-BE49-F238E27FC236}">
                      <a16:creationId xmlns:a16="http://schemas.microsoft.com/office/drawing/2014/main" id="{7121F1DF-8009-C5C5-2B60-590E12C11994}"/>
                    </a:ext>
                  </a:extLst>
                </p14:cNvPr>
                <p14:cNvContentPartPr/>
                <p14:nvPr/>
              </p14:nvContentPartPr>
              <p14:xfrm>
                <a:off x="1525360" y="5656498"/>
                <a:ext cx="277920" cy="180720"/>
              </p14:xfrm>
            </p:contentPart>
          </mc:Choice>
          <mc:Fallback xmlns="">
            <p:pic>
              <p:nvPicPr>
                <p:cNvPr id="167" name="דיו 166">
                  <a:extLst>
                    <a:ext uri="{FF2B5EF4-FFF2-40B4-BE49-F238E27FC236}">
                      <a16:creationId xmlns:a16="http://schemas.microsoft.com/office/drawing/2014/main" id="{7121F1DF-8009-C5C5-2B60-590E12C11994}"/>
                    </a:ext>
                  </a:extLst>
                </p:cNvPr>
                <p:cNvPicPr/>
                <p:nvPr/>
              </p:nvPicPr>
              <p:blipFill>
                <a:blip r:embed="rId203"/>
                <a:stretch>
                  <a:fillRect/>
                </a:stretch>
              </p:blipFill>
              <p:spPr>
                <a:xfrm>
                  <a:off x="1516720" y="5647498"/>
                  <a:ext cx="29556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68" name="דיו 167">
                  <a:extLst>
                    <a:ext uri="{FF2B5EF4-FFF2-40B4-BE49-F238E27FC236}">
                      <a16:creationId xmlns:a16="http://schemas.microsoft.com/office/drawing/2014/main" id="{65E7A124-C525-5D86-CBD2-16340E070D18}"/>
                    </a:ext>
                  </a:extLst>
                </p14:cNvPr>
                <p14:cNvContentPartPr/>
                <p14:nvPr/>
              </p14:nvContentPartPr>
              <p14:xfrm>
                <a:off x="1882120" y="5612938"/>
                <a:ext cx="218520" cy="274320"/>
              </p14:xfrm>
            </p:contentPart>
          </mc:Choice>
          <mc:Fallback xmlns="">
            <p:pic>
              <p:nvPicPr>
                <p:cNvPr id="168" name="דיו 167">
                  <a:extLst>
                    <a:ext uri="{FF2B5EF4-FFF2-40B4-BE49-F238E27FC236}">
                      <a16:creationId xmlns:a16="http://schemas.microsoft.com/office/drawing/2014/main" id="{65E7A124-C525-5D86-CBD2-16340E070D18}"/>
                    </a:ext>
                  </a:extLst>
                </p:cNvPr>
                <p:cNvPicPr/>
                <p:nvPr/>
              </p:nvPicPr>
              <p:blipFill>
                <a:blip r:embed="rId205"/>
                <a:stretch>
                  <a:fillRect/>
                </a:stretch>
              </p:blipFill>
              <p:spPr>
                <a:xfrm>
                  <a:off x="1873480" y="5604298"/>
                  <a:ext cx="236160" cy="291960"/>
                </a:xfrm>
                <a:prstGeom prst="rect">
                  <a:avLst/>
                </a:prstGeom>
              </p:spPr>
            </p:pic>
          </mc:Fallback>
        </mc:AlternateContent>
      </p:grpSp>
      <p:grpSp>
        <p:nvGrpSpPr>
          <p:cNvPr id="171" name="קבוצה 170">
            <a:extLst>
              <a:ext uri="{FF2B5EF4-FFF2-40B4-BE49-F238E27FC236}">
                <a16:creationId xmlns:a16="http://schemas.microsoft.com/office/drawing/2014/main" id="{1A637E73-63EC-3AE4-BDE5-FFF28157B399}"/>
              </a:ext>
            </a:extLst>
          </p:cNvPr>
          <p:cNvGrpSpPr/>
          <p:nvPr/>
        </p:nvGrpSpPr>
        <p:grpSpPr>
          <a:xfrm>
            <a:off x="2785360" y="5327818"/>
            <a:ext cx="3906360" cy="884160"/>
            <a:chOff x="2785360" y="5327818"/>
            <a:chExt cx="3906360" cy="884160"/>
          </a:xfrm>
        </p:grpSpPr>
        <mc:AlternateContent xmlns:mc="http://schemas.openxmlformats.org/markup-compatibility/2006" xmlns:p14="http://schemas.microsoft.com/office/powerpoint/2010/main">
          <mc:Choice Requires="p14">
            <p:contentPart p14:bwMode="auto" r:id="rId206">
              <p14:nvContentPartPr>
                <p14:cNvPr id="164" name="דיו 163">
                  <a:extLst>
                    <a:ext uri="{FF2B5EF4-FFF2-40B4-BE49-F238E27FC236}">
                      <a16:creationId xmlns:a16="http://schemas.microsoft.com/office/drawing/2014/main" id="{48A93F35-3324-B07D-4361-77ECE679C859}"/>
                    </a:ext>
                  </a:extLst>
                </p14:cNvPr>
                <p14:cNvContentPartPr/>
                <p14:nvPr/>
              </p14:nvContentPartPr>
              <p14:xfrm>
                <a:off x="2850520" y="5366338"/>
                <a:ext cx="48240" cy="828720"/>
              </p14:xfrm>
            </p:contentPart>
          </mc:Choice>
          <mc:Fallback xmlns="">
            <p:pic>
              <p:nvPicPr>
                <p:cNvPr id="164" name="דיו 163">
                  <a:extLst>
                    <a:ext uri="{FF2B5EF4-FFF2-40B4-BE49-F238E27FC236}">
                      <a16:creationId xmlns:a16="http://schemas.microsoft.com/office/drawing/2014/main" id="{48A93F35-3324-B07D-4361-77ECE679C859}"/>
                    </a:ext>
                  </a:extLst>
                </p:cNvPr>
                <p:cNvPicPr/>
                <p:nvPr/>
              </p:nvPicPr>
              <p:blipFill>
                <a:blip r:embed="rId207"/>
                <a:stretch>
                  <a:fillRect/>
                </a:stretch>
              </p:blipFill>
              <p:spPr>
                <a:xfrm>
                  <a:off x="2841880" y="5357338"/>
                  <a:ext cx="65880" cy="84636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65" name="דיו 164">
                  <a:extLst>
                    <a:ext uri="{FF2B5EF4-FFF2-40B4-BE49-F238E27FC236}">
                      <a16:creationId xmlns:a16="http://schemas.microsoft.com/office/drawing/2014/main" id="{91166ED3-AEB4-FD1B-78BD-361054B7E15F}"/>
                    </a:ext>
                  </a:extLst>
                </p14:cNvPr>
                <p14:cNvContentPartPr/>
                <p14:nvPr/>
              </p14:nvContentPartPr>
              <p14:xfrm>
                <a:off x="2785360" y="5327818"/>
                <a:ext cx="3906360" cy="884160"/>
              </p14:xfrm>
            </p:contentPart>
          </mc:Choice>
          <mc:Fallback xmlns="">
            <p:pic>
              <p:nvPicPr>
                <p:cNvPr id="165" name="דיו 164">
                  <a:extLst>
                    <a:ext uri="{FF2B5EF4-FFF2-40B4-BE49-F238E27FC236}">
                      <a16:creationId xmlns:a16="http://schemas.microsoft.com/office/drawing/2014/main" id="{91166ED3-AEB4-FD1B-78BD-361054B7E15F}"/>
                    </a:ext>
                  </a:extLst>
                </p:cNvPr>
                <p:cNvPicPr/>
                <p:nvPr/>
              </p:nvPicPr>
              <p:blipFill>
                <a:blip r:embed="rId209"/>
                <a:stretch>
                  <a:fillRect/>
                </a:stretch>
              </p:blipFill>
              <p:spPr>
                <a:xfrm>
                  <a:off x="2776360" y="5318818"/>
                  <a:ext cx="3924000" cy="9018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69" name="דיו 168">
                  <a:extLst>
                    <a:ext uri="{FF2B5EF4-FFF2-40B4-BE49-F238E27FC236}">
                      <a16:creationId xmlns:a16="http://schemas.microsoft.com/office/drawing/2014/main" id="{AEE8FA11-4293-B92B-1F7E-3F0BD0664151}"/>
                    </a:ext>
                  </a:extLst>
                </p14:cNvPr>
                <p14:cNvContentPartPr/>
                <p14:nvPr/>
              </p14:nvContentPartPr>
              <p14:xfrm>
                <a:off x="5339920" y="5353018"/>
                <a:ext cx="128880" cy="844200"/>
              </p14:xfrm>
            </p:contentPart>
          </mc:Choice>
          <mc:Fallback xmlns="">
            <p:pic>
              <p:nvPicPr>
                <p:cNvPr id="169" name="דיו 168">
                  <a:extLst>
                    <a:ext uri="{FF2B5EF4-FFF2-40B4-BE49-F238E27FC236}">
                      <a16:creationId xmlns:a16="http://schemas.microsoft.com/office/drawing/2014/main" id="{AEE8FA11-4293-B92B-1F7E-3F0BD0664151}"/>
                    </a:ext>
                  </a:extLst>
                </p:cNvPr>
                <p:cNvPicPr/>
                <p:nvPr/>
              </p:nvPicPr>
              <p:blipFill>
                <a:blip r:embed="rId211"/>
                <a:stretch>
                  <a:fillRect/>
                </a:stretch>
              </p:blipFill>
              <p:spPr>
                <a:xfrm>
                  <a:off x="5331280" y="5344018"/>
                  <a:ext cx="146520" cy="861840"/>
                </a:xfrm>
                <a:prstGeom prst="rect">
                  <a:avLst/>
                </a:prstGeom>
              </p:spPr>
            </p:pic>
          </mc:Fallback>
        </mc:AlternateContent>
      </p:grpSp>
      <p:grpSp>
        <p:nvGrpSpPr>
          <p:cNvPr id="175" name="קבוצה 174">
            <a:extLst>
              <a:ext uri="{FF2B5EF4-FFF2-40B4-BE49-F238E27FC236}">
                <a16:creationId xmlns:a16="http://schemas.microsoft.com/office/drawing/2014/main" id="{73D7B122-B5C4-5066-A3E3-7595C65E195A}"/>
              </a:ext>
            </a:extLst>
          </p:cNvPr>
          <p:cNvGrpSpPr/>
          <p:nvPr/>
        </p:nvGrpSpPr>
        <p:grpSpPr>
          <a:xfrm>
            <a:off x="2986600" y="1259818"/>
            <a:ext cx="5533920" cy="1821240"/>
            <a:chOff x="2986600" y="1259818"/>
            <a:chExt cx="5533920" cy="1821240"/>
          </a:xfrm>
        </p:grpSpPr>
        <mc:AlternateContent xmlns:mc="http://schemas.openxmlformats.org/markup-compatibility/2006" xmlns:p14="http://schemas.microsoft.com/office/powerpoint/2010/main">
          <mc:Choice Requires="p14">
            <p:contentPart p14:bwMode="auto" r:id="rId212">
              <p14:nvContentPartPr>
                <p14:cNvPr id="25" name="דיו 24">
                  <a:extLst>
                    <a:ext uri="{FF2B5EF4-FFF2-40B4-BE49-F238E27FC236}">
                      <a16:creationId xmlns:a16="http://schemas.microsoft.com/office/drawing/2014/main" id="{7CB462E6-0AAC-906B-90B6-5D23FC26CCF3}"/>
                    </a:ext>
                  </a:extLst>
                </p14:cNvPr>
                <p14:cNvContentPartPr/>
                <p14:nvPr/>
              </p14:nvContentPartPr>
              <p14:xfrm>
                <a:off x="3066520" y="1798502"/>
                <a:ext cx="81000" cy="924480"/>
              </p14:xfrm>
            </p:contentPart>
          </mc:Choice>
          <mc:Fallback xmlns="">
            <p:pic>
              <p:nvPicPr>
                <p:cNvPr id="25" name="דיו 24">
                  <a:extLst>
                    <a:ext uri="{FF2B5EF4-FFF2-40B4-BE49-F238E27FC236}">
                      <a16:creationId xmlns:a16="http://schemas.microsoft.com/office/drawing/2014/main" id="{7CB462E6-0AAC-906B-90B6-5D23FC26CCF3}"/>
                    </a:ext>
                  </a:extLst>
                </p:cNvPr>
                <p:cNvPicPr/>
                <p:nvPr/>
              </p:nvPicPr>
              <p:blipFill>
                <a:blip r:embed="rId213"/>
                <a:stretch>
                  <a:fillRect/>
                </a:stretch>
              </p:blipFill>
              <p:spPr>
                <a:xfrm>
                  <a:off x="3057520" y="1789862"/>
                  <a:ext cx="98640" cy="9421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27" name="דיו 26">
                  <a:extLst>
                    <a:ext uri="{FF2B5EF4-FFF2-40B4-BE49-F238E27FC236}">
                      <a16:creationId xmlns:a16="http://schemas.microsoft.com/office/drawing/2014/main" id="{D6127393-B808-6525-EA4D-A761B9737884}"/>
                    </a:ext>
                  </a:extLst>
                </p14:cNvPr>
                <p14:cNvContentPartPr/>
                <p14:nvPr/>
              </p14:nvContentPartPr>
              <p14:xfrm>
                <a:off x="2986600" y="1782302"/>
                <a:ext cx="5533920" cy="964800"/>
              </p14:xfrm>
            </p:contentPart>
          </mc:Choice>
          <mc:Fallback xmlns="">
            <p:pic>
              <p:nvPicPr>
                <p:cNvPr id="27" name="דיו 26">
                  <a:extLst>
                    <a:ext uri="{FF2B5EF4-FFF2-40B4-BE49-F238E27FC236}">
                      <a16:creationId xmlns:a16="http://schemas.microsoft.com/office/drawing/2014/main" id="{D6127393-B808-6525-EA4D-A761B9737884}"/>
                    </a:ext>
                  </a:extLst>
                </p:cNvPr>
                <p:cNvPicPr/>
                <p:nvPr/>
              </p:nvPicPr>
              <p:blipFill>
                <a:blip r:embed="rId215"/>
                <a:stretch>
                  <a:fillRect/>
                </a:stretch>
              </p:blipFill>
              <p:spPr>
                <a:xfrm>
                  <a:off x="2977960" y="1773302"/>
                  <a:ext cx="5551560" cy="98244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28" name="דיו 27">
                  <a:extLst>
                    <a:ext uri="{FF2B5EF4-FFF2-40B4-BE49-F238E27FC236}">
                      <a16:creationId xmlns:a16="http://schemas.microsoft.com/office/drawing/2014/main" id="{83A56665-432D-BBE9-3CB3-2D7133901E68}"/>
                    </a:ext>
                  </a:extLst>
                </p14:cNvPr>
                <p14:cNvContentPartPr/>
                <p14:nvPr/>
              </p14:nvContentPartPr>
              <p14:xfrm>
                <a:off x="3063640" y="2728742"/>
                <a:ext cx="325440" cy="27720"/>
              </p14:xfrm>
            </p:contentPart>
          </mc:Choice>
          <mc:Fallback xmlns="">
            <p:pic>
              <p:nvPicPr>
                <p:cNvPr id="28" name="דיו 27">
                  <a:extLst>
                    <a:ext uri="{FF2B5EF4-FFF2-40B4-BE49-F238E27FC236}">
                      <a16:creationId xmlns:a16="http://schemas.microsoft.com/office/drawing/2014/main" id="{83A56665-432D-BBE9-3CB3-2D7133901E68}"/>
                    </a:ext>
                  </a:extLst>
                </p:cNvPr>
                <p:cNvPicPr/>
                <p:nvPr/>
              </p:nvPicPr>
              <p:blipFill>
                <a:blip r:embed="rId217"/>
                <a:stretch>
                  <a:fillRect/>
                </a:stretch>
              </p:blipFill>
              <p:spPr>
                <a:xfrm>
                  <a:off x="3054640" y="2720102"/>
                  <a:ext cx="34308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30" name="דיו 29">
                  <a:extLst>
                    <a:ext uri="{FF2B5EF4-FFF2-40B4-BE49-F238E27FC236}">
                      <a16:creationId xmlns:a16="http://schemas.microsoft.com/office/drawing/2014/main" id="{15159506-597A-E349-6734-19E1139836DA}"/>
                    </a:ext>
                  </a:extLst>
                </p14:cNvPr>
                <p14:cNvContentPartPr/>
                <p14:nvPr/>
              </p14:nvContentPartPr>
              <p14:xfrm>
                <a:off x="3922600" y="1434182"/>
                <a:ext cx="253800" cy="191520"/>
              </p14:xfrm>
            </p:contentPart>
          </mc:Choice>
          <mc:Fallback xmlns="">
            <p:pic>
              <p:nvPicPr>
                <p:cNvPr id="30" name="דיו 29">
                  <a:extLst>
                    <a:ext uri="{FF2B5EF4-FFF2-40B4-BE49-F238E27FC236}">
                      <a16:creationId xmlns:a16="http://schemas.microsoft.com/office/drawing/2014/main" id="{15159506-597A-E349-6734-19E1139836DA}"/>
                    </a:ext>
                  </a:extLst>
                </p:cNvPr>
                <p:cNvPicPr/>
                <p:nvPr/>
              </p:nvPicPr>
              <p:blipFill>
                <a:blip r:embed="rId219"/>
                <a:stretch>
                  <a:fillRect/>
                </a:stretch>
              </p:blipFill>
              <p:spPr>
                <a:xfrm>
                  <a:off x="3913600" y="1425542"/>
                  <a:ext cx="27144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31" name="דיו 30">
                  <a:extLst>
                    <a:ext uri="{FF2B5EF4-FFF2-40B4-BE49-F238E27FC236}">
                      <a16:creationId xmlns:a16="http://schemas.microsoft.com/office/drawing/2014/main" id="{B0650234-2C95-7852-2C95-C4E898FF7607}"/>
                    </a:ext>
                  </a:extLst>
                </p14:cNvPr>
                <p14:cNvContentPartPr/>
                <p14:nvPr/>
              </p14:nvContentPartPr>
              <p14:xfrm>
                <a:off x="4265680" y="1474142"/>
                <a:ext cx="168120" cy="185760"/>
              </p14:xfrm>
            </p:contentPart>
          </mc:Choice>
          <mc:Fallback xmlns="">
            <p:pic>
              <p:nvPicPr>
                <p:cNvPr id="31" name="דיו 30">
                  <a:extLst>
                    <a:ext uri="{FF2B5EF4-FFF2-40B4-BE49-F238E27FC236}">
                      <a16:creationId xmlns:a16="http://schemas.microsoft.com/office/drawing/2014/main" id="{B0650234-2C95-7852-2C95-C4E898FF7607}"/>
                    </a:ext>
                  </a:extLst>
                </p:cNvPr>
                <p:cNvPicPr/>
                <p:nvPr/>
              </p:nvPicPr>
              <p:blipFill>
                <a:blip r:embed="rId221"/>
                <a:stretch>
                  <a:fillRect/>
                </a:stretch>
              </p:blipFill>
              <p:spPr>
                <a:xfrm>
                  <a:off x="4256680" y="1465502"/>
                  <a:ext cx="18576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32" name="דיו 31">
                  <a:extLst>
                    <a:ext uri="{FF2B5EF4-FFF2-40B4-BE49-F238E27FC236}">
                      <a16:creationId xmlns:a16="http://schemas.microsoft.com/office/drawing/2014/main" id="{A3B2DC43-62AE-53DC-7EE5-272C71A729B3}"/>
                    </a:ext>
                  </a:extLst>
                </p14:cNvPr>
                <p14:cNvContentPartPr/>
                <p14:nvPr/>
              </p14:nvContentPartPr>
              <p14:xfrm>
                <a:off x="4505440" y="1477382"/>
                <a:ext cx="188640" cy="218880"/>
              </p14:xfrm>
            </p:contentPart>
          </mc:Choice>
          <mc:Fallback xmlns="">
            <p:pic>
              <p:nvPicPr>
                <p:cNvPr id="32" name="דיו 31">
                  <a:extLst>
                    <a:ext uri="{FF2B5EF4-FFF2-40B4-BE49-F238E27FC236}">
                      <a16:creationId xmlns:a16="http://schemas.microsoft.com/office/drawing/2014/main" id="{A3B2DC43-62AE-53DC-7EE5-272C71A729B3}"/>
                    </a:ext>
                  </a:extLst>
                </p:cNvPr>
                <p:cNvPicPr/>
                <p:nvPr/>
              </p:nvPicPr>
              <p:blipFill>
                <a:blip r:embed="rId223"/>
                <a:stretch>
                  <a:fillRect/>
                </a:stretch>
              </p:blipFill>
              <p:spPr>
                <a:xfrm>
                  <a:off x="4496440" y="1468382"/>
                  <a:ext cx="20628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33" name="דיו 32">
                  <a:extLst>
                    <a:ext uri="{FF2B5EF4-FFF2-40B4-BE49-F238E27FC236}">
                      <a16:creationId xmlns:a16="http://schemas.microsoft.com/office/drawing/2014/main" id="{AF9BDCFA-A3B9-1F34-D148-49DA2B668EA2}"/>
                    </a:ext>
                  </a:extLst>
                </p14:cNvPr>
                <p14:cNvContentPartPr/>
                <p14:nvPr/>
              </p14:nvContentPartPr>
              <p14:xfrm>
                <a:off x="4783720" y="1335542"/>
                <a:ext cx="96120" cy="346680"/>
              </p14:xfrm>
            </p:contentPart>
          </mc:Choice>
          <mc:Fallback xmlns="">
            <p:pic>
              <p:nvPicPr>
                <p:cNvPr id="33" name="דיו 32">
                  <a:extLst>
                    <a:ext uri="{FF2B5EF4-FFF2-40B4-BE49-F238E27FC236}">
                      <a16:creationId xmlns:a16="http://schemas.microsoft.com/office/drawing/2014/main" id="{AF9BDCFA-A3B9-1F34-D148-49DA2B668EA2}"/>
                    </a:ext>
                  </a:extLst>
                </p:cNvPr>
                <p:cNvPicPr/>
                <p:nvPr/>
              </p:nvPicPr>
              <p:blipFill>
                <a:blip r:embed="rId225"/>
                <a:stretch>
                  <a:fillRect/>
                </a:stretch>
              </p:blipFill>
              <p:spPr>
                <a:xfrm>
                  <a:off x="4774720" y="1326902"/>
                  <a:ext cx="11376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34" name="דיו 33">
                  <a:extLst>
                    <a:ext uri="{FF2B5EF4-FFF2-40B4-BE49-F238E27FC236}">
                      <a16:creationId xmlns:a16="http://schemas.microsoft.com/office/drawing/2014/main" id="{7CAE2308-B37E-432B-521B-D123DA46FC54}"/>
                    </a:ext>
                  </a:extLst>
                </p14:cNvPr>
                <p14:cNvContentPartPr/>
                <p14:nvPr/>
              </p14:nvContentPartPr>
              <p14:xfrm>
                <a:off x="4852840" y="1352462"/>
                <a:ext cx="256680" cy="272160"/>
              </p14:xfrm>
            </p:contentPart>
          </mc:Choice>
          <mc:Fallback xmlns="">
            <p:pic>
              <p:nvPicPr>
                <p:cNvPr id="34" name="דיו 33">
                  <a:extLst>
                    <a:ext uri="{FF2B5EF4-FFF2-40B4-BE49-F238E27FC236}">
                      <a16:creationId xmlns:a16="http://schemas.microsoft.com/office/drawing/2014/main" id="{7CAE2308-B37E-432B-521B-D123DA46FC54}"/>
                    </a:ext>
                  </a:extLst>
                </p:cNvPr>
                <p:cNvPicPr/>
                <p:nvPr/>
              </p:nvPicPr>
              <p:blipFill>
                <a:blip r:embed="rId227"/>
                <a:stretch>
                  <a:fillRect/>
                </a:stretch>
              </p:blipFill>
              <p:spPr>
                <a:xfrm>
                  <a:off x="4843840" y="1343462"/>
                  <a:ext cx="27432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35" name="דיו 34">
                  <a:extLst>
                    <a:ext uri="{FF2B5EF4-FFF2-40B4-BE49-F238E27FC236}">
                      <a16:creationId xmlns:a16="http://schemas.microsoft.com/office/drawing/2014/main" id="{37EA2AD6-46ED-F94C-B8BA-8263B4CC2239}"/>
                    </a:ext>
                  </a:extLst>
                </p14:cNvPr>
                <p14:cNvContentPartPr/>
                <p14:nvPr/>
              </p14:nvContentPartPr>
              <p14:xfrm>
                <a:off x="5099800" y="1377662"/>
                <a:ext cx="326160" cy="449640"/>
              </p14:xfrm>
            </p:contentPart>
          </mc:Choice>
          <mc:Fallback xmlns="">
            <p:pic>
              <p:nvPicPr>
                <p:cNvPr id="35" name="דיו 34">
                  <a:extLst>
                    <a:ext uri="{FF2B5EF4-FFF2-40B4-BE49-F238E27FC236}">
                      <a16:creationId xmlns:a16="http://schemas.microsoft.com/office/drawing/2014/main" id="{37EA2AD6-46ED-F94C-B8BA-8263B4CC2239}"/>
                    </a:ext>
                  </a:extLst>
                </p:cNvPr>
                <p:cNvPicPr/>
                <p:nvPr/>
              </p:nvPicPr>
              <p:blipFill>
                <a:blip r:embed="rId229"/>
                <a:stretch>
                  <a:fillRect/>
                </a:stretch>
              </p:blipFill>
              <p:spPr>
                <a:xfrm>
                  <a:off x="5091160" y="1368662"/>
                  <a:ext cx="343800" cy="46728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39" name="דיו 38">
                  <a:extLst>
                    <a:ext uri="{FF2B5EF4-FFF2-40B4-BE49-F238E27FC236}">
                      <a16:creationId xmlns:a16="http://schemas.microsoft.com/office/drawing/2014/main" id="{01C602ED-FDDE-D20A-3CC9-A482ECB79FC6}"/>
                    </a:ext>
                  </a:extLst>
                </p14:cNvPr>
                <p14:cNvContentPartPr/>
                <p14:nvPr/>
              </p14:nvContentPartPr>
              <p14:xfrm>
                <a:off x="5697040" y="1436218"/>
                <a:ext cx="176400" cy="23400"/>
              </p14:xfrm>
            </p:contentPart>
          </mc:Choice>
          <mc:Fallback xmlns="">
            <p:pic>
              <p:nvPicPr>
                <p:cNvPr id="39" name="דיו 38">
                  <a:extLst>
                    <a:ext uri="{FF2B5EF4-FFF2-40B4-BE49-F238E27FC236}">
                      <a16:creationId xmlns:a16="http://schemas.microsoft.com/office/drawing/2014/main" id="{01C602ED-FDDE-D20A-3CC9-A482ECB79FC6}"/>
                    </a:ext>
                  </a:extLst>
                </p:cNvPr>
                <p:cNvPicPr/>
                <p:nvPr/>
              </p:nvPicPr>
              <p:blipFill>
                <a:blip r:embed="rId231"/>
                <a:stretch>
                  <a:fillRect/>
                </a:stretch>
              </p:blipFill>
              <p:spPr>
                <a:xfrm>
                  <a:off x="5688400" y="1427578"/>
                  <a:ext cx="19404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40" name="דיו 39">
                  <a:extLst>
                    <a:ext uri="{FF2B5EF4-FFF2-40B4-BE49-F238E27FC236}">
                      <a16:creationId xmlns:a16="http://schemas.microsoft.com/office/drawing/2014/main" id="{2178604F-7382-EE4A-7275-1285A18A1AB4}"/>
                    </a:ext>
                  </a:extLst>
                </p14:cNvPr>
                <p14:cNvContentPartPr/>
                <p14:nvPr/>
              </p14:nvContentPartPr>
              <p14:xfrm>
                <a:off x="6099520" y="1269538"/>
                <a:ext cx="121680" cy="377280"/>
              </p14:xfrm>
            </p:contentPart>
          </mc:Choice>
          <mc:Fallback xmlns="">
            <p:pic>
              <p:nvPicPr>
                <p:cNvPr id="40" name="דיו 39">
                  <a:extLst>
                    <a:ext uri="{FF2B5EF4-FFF2-40B4-BE49-F238E27FC236}">
                      <a16:creationId xmlns:a16="http://schemas.microsoft.com/office/drawing/2014/main" id="{2178604F-7382-EE4A-7275-1285A18A1AB4}"/>
                    </a:ext>
                  </a:extLst>
                </p:cNvPr>
                <p:cNvPicPr/>
                <p:nvPr/>
              </p:nvPicPr>
              <p:blipFill>
                <a:blip r:embed="rId233"/>
                <a:stretch>
                  <a:fillRect/>
                </a:stretch>
              </p:blipFill>
              <p:spPr>
                <a:xfrm>
                  <a:off x="6090880" y="1260538"/>
                  <a:ext cx="139320" cy="3949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41" name="דיו 40">
                  <a:extLst>
                    <a:ext uri="{FF2B5EF4-FFF2-40B4-BE49-F238E27FC236}">
                      <a16:creationId xmlns:a16="http://schemas.microsoft.com/office/drawing/2014/main" id="{1C356E6B-5332-8206-8A55-A5C595B22469}"/>
                    </a:ext>
                  </a:extLst>
                </p14:cNvPr>
                <p14:cNvContentPartPr/>
                <p14:nvPr/>
              </p14:nvContentPartPr>
              <p14:xfrm>
                <a:off x="5960920" y="1466818"/>
                <a:ext cx="408600" cy="27720"/>
              </p14:xfrm>
            </p:contentPart>
          </mc:Choice>
          <mc:Fallback xmlns="">
            <p:pic>
              <p:nvPicPr>
                <p:cNvPr id="41" name="דיו 40">
                  <a:extLst>
                    <a:ext uri="{FF2B5EF4-FFF2-40B4-BE49-F238E27FC236}">
                      <a16:creationId xmlns:a16="http://schemas.microsoft.com/office/drawing/2014/main" id="{1C356E6B-5332-8206-8A55-A5C595B22469}"/>
                    </a:ext>
                  </a:extLst>
                </p:cNvPr>
                <p:cNvPicPr/>
                <p:nvPr/>
              </p:nvPicPr>
              <p:blipFill>
                <a:blip r:embed="rId235"/>
                <a:stretch>
                  <a:fillRect/>
                </a:stretch>
              </p:blipFill>
              <p:spPr>
                <a:xfrm>
                  <a:off x="5951920" y="1458178"/>
                  <a:ext cx="42624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42" name="דיו 41">
                  <a:extLst>
                    <a:ext uri="{FF2B5EF4-FFF2-40B4-BE49-F238E27FC236}">
                      <a16:creationId xmlns:a16="http://schemas.microsoft.com/office/drawing/2014/main" id="{6ECFB0F3-AF4D-70C5-F3C2-8B1CC2E7BF5B}"/>
                    </a:ext>
                  </a:extLst>
                </p14:cNvPr>
                <p14:cNvContentPartPr/>
                <p14:nvPr/>
              </p14:nvContentPartPr>
              <p14:xfrm>
                <a:off x="6284200" y="1360258"/>
                <a:ext cx="154080" cy="190800"/>
              </p14:xfrm>
            </p:contentPart>
          </mc:Choice>
          <mc:Fallback xmlns="">
            <p:pic>
              <p:nvPicPr>
                <p:cNvPr id="42" name="דיו 41">
                  <a:extLst>
                    <a:ext uri="{FF2B5EF4-FFF2-40B4-BE49-F238E27FC236}">
                      <a16:creationId xmlns:a16="http://schemas.microsoft.com/office/drawing/2014/main" id="{6ECFB0F3-AF4D-70C5-F3C2-8B1CC2E7BF5B}"/>
                    </a:ext>
                  </a:extLst>
                </p:cNvPr>
                <p:cNvPicPr/>
                <p:nvPr/>
              </p:nvPicPr>
              <p:blipFill>
                <a:blip r:embed="rId237"/>
                <a:stretch>
                  <a:fillRect/>
                </a:stretch>
              </p:blipFill>
              <p:spPr>
                <a:xfrm>
                  <a:off x="6275560" y="1351618"/>
                  <a:ext cx="17172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43" name="דיו 42">
                  <a:extLst>
                    <a:ext uri="{FF2B5EF4-FFF2-40B4-BE49-F238E27FC236}">
                      <a16:creationId xmlns:a16="http://schemas.microsoft.com/office/drawing/2014/main" id="{43F2D9F7-77DA-D304-4F52-0A360468FBAD}"/>
                    </a:ext>
                  </a:extLst>
                </p14:cNvPr>
                <p14:cNvContentPartPr/>
                <p14:nvPr/>
              </p14:nvContentPartPr>
              <p14:xfrm>
                <a:off x="6473920" y="1259818"/>
                <a:ext cx="328320" cy="353160"/>
              </p14:xfrm>
            </p:contentPart>
          </mc:Choice>
          <mc:Fallback xmlns="">
            <p:pic>
              <p:nvPicPr>
                <p:cNvPr id="43" name="דיו 42">
                  <a:extLst>
                    <a:ext uri="{FF2B5EF4-FFF2-40B4-BE49-F238E27FC236}">
                      <a16:creationId xmlns:a16="http://schemas.microsoft.com/office/drawing/2014/main" id="{43F2D9F7-77DA-D304-4F52-0A360468FBAD}"/>
                    </a:ext>
                  </a:extLst>
                </p:cNvPr>
                <p:cNvPicPr/>
                <p:nvPr/>
              </p:nvPicPr>
              <p:blipFill>
                <a:blip r:embed="rId239"/>
                <a:stretch>
                  <a:fillRect/>
                </a:stretch>
              </p:blipFill>
              <p:spPr>
                <a:xfrm>
                  <a:off x="6465280" y="1251178"/>
                  <a:ext cx="345960" cy="37080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44" name="דיו 43">
                  <a:extLst>
                    <a:ext uri="{FF2B5EF4-FFF2-40B4-BE49-F238E27FC236}">
                      <a16:creationId xmlns:a16="http://schemas.microsoft.com/office/drawing/2014/main" id="{C4E642E7-C8CE-FE27-F75D-EEA9B54F86AB}"/>
                    </a:ext>
                  </a:extLst>
                </p14:cNvPr>
                <p14:cNvContentPartPr/>
                <p14:nvPr/>
              </p14:nvContentPartPr>
              <p14:xfrm>
                <a:off x="6756520" y="1330378"/>
                <a:ext cx="354960" cy="209880"/>
              </p14:xfrm>
            </p:contentPart>
          </mc:Choice>
          <mc:Fallback xmlns="">
            <p:pic>
              <p:nvPicPr>
                <p:cNvPr id="44" name="דיו 43">
                  <a:extLst>
                    <a:ext uri="{FF2B5EF4-FFF2-40B4-BE49-F238E27FC236}">
                      <a16:creationId xmlns:a16="http://schemas.microsoft.com/office/drawing/2014/main" id="{C4E642E7-C8CE-FE27-F75D-EEA9B54F86AB}"/>
                    </a:ext>
                  </a:extLst>
                </p:cNvPr>
                <p:cNvPicPr/>
                <p:nvPr/>
              </p:nvPicPr>
              <p:blipFill>
                <a:blip r:embed="rId241"/>
                <a:stretch>
                  <a:fillRect/>
                </a:stretch>
              </p:blipFill>
              <p:spPr>
                <a:xfrm>
                  <a:off x="6747880" y="1321378"/>
                  <a:ext cx="37260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45" name="דיו 44">
                  <a:extLst>
                    <a:ext uri="{FF2B5EF4-FFF2-40B4-BE49-F238E27FC236}">
                      <a16:creationId xmlns:a16="http://schemas.microsoft.com/office/drawing/2014/main" id="{A6531388-900A-B9EF-5152-C19CE75ADD80}"/>
                    </a:ext>
                  </a:extLst>
                </p14:cNvPr>
                <p14:cNvContentPartPr/>
                <p14:nvPr/>
              </p14:nvContentPartPr>
              <p14:xfrm>
                <a:off x="7054960" y="1322098"/>
                <a:ext cx="162000" cy="321480"/>
              </p14:xfrm>
            </p:contentPart>
          </mc:Choice>
          <mc:Fallback xmlns="">
            <p:pic>
              <p:nvPicPr>
                <p:cNvPr id="45" name="דיו 44">
                  <a:extLst>
                    <a:ext uri="{FF2B5EF4-FFF2-40B4-BE49-F238E27FC236}">
                      <a16:creationId xmlns:a16="http://schemas.microsoft.com/office/drawing/2014/main" id="{A6531388-900A-B9EF-5152-C19CE75ADD80}"/>
                    </a:ext>
                  </a:extLst>
                </p:cNvPr>
                <p:cNvPicPr/>
                <p:nvPr/>
              </p:nvPicPr>
              <p:blipFill>
                <a:blip r:embed="rId243"/>
                <a:stretch>
                  <a:fillRect/>
                </a:stretch>
              </p:blipFill>
              <p:spPr>
                <a:xfrm>
                  <a:off x="7046320" y="1313098"/>
                  <a:ext cx="17964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48" name="דיו 47">
                  <a:extLst>
                    <a:ext uri="{FF2B5EF4-FFF2-40B4-BE49-F238E27FC236}">
                      <a16:creationId xmlns:a16="http://schemas.microsoft.com/office/drawing/2014/main" id="{E49EB77A-5953-E1A3-532F-EA745033A06D}"/>
                    </a:ext>
                  </a:extLst>
                </p14:cNvPr>
                <p14:cNvContentPartPr/>
                <p14:nvPr/>
              </p14:nvContentPartPr>
              <p14:xfrm>
                <a:off x="3280000" y="2095378"/>
                <a:ext cx="149760" cy="133920"/>
              </p14:xfrm>
            </p:contentPart>
          </mc:Choice>
          <mc:Fallback xmlns="">
            <p:pic>
              <p:nvPicPr>
                <p:cNvPr id="48" name="דיו 47">
                  <a:extLst>
                    <a:ext uri="{FF2B5EF4-FFF2-40B4-BE49-F238E27FC236}">
                      <a16:creationId xmlns:a16="http://schemas.microsoft.com/office/drawing/2014/main" id="{E49EB77A-5953-E1A3-532F-EA745033A06D}"/>
                    </a:ext>
                  </a:extLst>
                </p:cNvPr>
                <p:cNvPicPr/>
                <p:nvPr/>
              </p:nvPicPr>
              <p:blipFill>
                <a:blip r:embed="rId245"/>
                <a:stretch>
                  <a:fillRect/>
                </a:stretch>
              </p:blipFill>
              <p:spPr>
                <a:xfrm>
                  <a:off x="3271000" y="2086738"/>
                  <a:ext cx="16740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49" name="דיו 48">
                  <a:extLst>
                    <a:ext uri="{FF2B5EF4-FFF2-40B4-BE49-F238E27FC236}">
                      <a16:creationId xmlns:a16="http://schemas.microsoft.com/office/drawing/2014/main" id="{BEDBACA6-C3F6-AAA8-4FDC-18086D9A647C}"/>
                    </a:ext>
                  </a:extLst>
                </p14:cNvPr>
                <p14:cNvContentPartPr/>
                <p14:nvPr/>
              </p14:nvContentPartPr>
              <p14:xfrm>
                <a:off x="3382600" y="2094658"/>
                <a:ext cx="146520" cy="117360"/>
              </p14:xfrm>
            </p:contentPart>
          </mc:Choice>
          <mc:Fallback xmlns="">
            <p:pic>
              <p:nvPicPr>
                <p:cNvPr id="49" name="דיו 48">
                  <a:extLst>
                    <a:ext uri="{FF2B5EF4-FFF2-40B4-BE49-F238E27FC236}">
                      <a16:creationId xmlns:a16="http://schemas.microsoft.com/office/drawing/2014/main" id="{BEDBACA6-C3F6-AAA8-4FDC-18086D9A647C}"/>
                    </a:ext>
                  </a:extLst>
                </p:cNvPr>
                <p:cNvPicPr/>
                <p:nvPr/>
              </p:nvPicPr>
              <p:blipFill>
                <a:blip r:embed="rId247"/>
                <a:stretch>
                  <a:fillRect/>
                </a:stretch>
              </p:blipFill>
              <p:spPr>
                <a:xfrm>
                  <a:off x="3373600" y="2086018"/>
                  <a:ext cx="16416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50" name="דיו 49">
                  <a:extLst>
                    <a:ext uri="{FF2B5EF4-FFF2-40B4-BE49-F238E27FC236}">
                      <a16:creationId xmlns:a16="http://schemas.microsoft.com/office/drawing/2014/main" id="{8D536992-D8C6-864C-AD2A-5B55F3695A5E}"/>
                    </a:ext>
                  </a:extLst>
                </p14:cNvPr>
                <p14:cNvContentPartPr/>
                <p14:nvPr/>
              </p14:nvContentPartPr>
              <p14:xfrm>
                <a:off x="3546040" y="2033818"/>
                <a:ext cx="153360" cy="199800"/>
              </p14:xfrm>
            </p:contentPart>
          </mc:Choice>
          <mc:Fallback xmlns="">
            <p:pic>
              <p:nvPicPr>
                <p:cNvPr id="50" name="דיו 49">
                  <a:extLst>
                    <a:ext uri="{FF2B5EF4-FFF2-40B4-BE49-F238E27FC236}">
                      <a16:creationId xmlns:a16="http://schemas.microsoft.com/office/drawing/2014/main" id="{8D536992-D8C6-864C-AD2A-5B55F3695A5E}"/>
                    </a:ext>
                  </a:extLst>
                </p:cNvPr>
                <p:cNvPicPr/>
                <p:nvPr/>
              </p:nvPicPr>
              <p:blipFill>
                <a:blip r:embed="rId249"/>
                <a:stretch>
                  <a:fillRect/>
                </a:stretch>
              </p:blipFill>
              <p:spPr>
                <a:xfrm>
                  <a:off x="3537040" y="2024818"/>
                  <a:ext cx="17100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51" name="דיו 50">
                  <a:extLst>
                    <a:ext uri="{FF2B5EF4-FFF2-40B4-BE49-F238E27FC236}">
                      <a16:creationId xmlns:a16="http://schemas.microsoft.com/office/drawing/2014/main" id="{2968C8AD-4115-7A56-6EB9-E6D2DD3EAF52}"/>
                    </a:ext>
                  </a:extLst>
                </p14:cNvPr>
                <p14:cNvContentPartPr/>
                <p14:nvPr/>
              </p14:nvContentPartPr>
              <p14:xfrm>
                <a:off x="3663760" y="2024458"/>
                <a:ext cx="36360" cy="146160"/>
              </p14:xfrm>
            </p:contentPart>
          </mc:Choice>
          <mc:Fallback xmlns="">
            <p:pic>
              <p:nvPicPr>
                <p:cNvPr id="51" name="דיו 50">
                  <a:extLst>
                    <a:ext uri="{FF2B5EF4-FFF2-40B4-BE49-F238E27FC236}">
                      <a16:creationId xmlns:a16="http://schemas.microsoft.com/office/drawing/2014/main" id="{2968C8AD-4115-7A56-6EB9-E6D2DD3EAF52}"/>
                    </a:ext>
                  </a:extLst>
                </p:cNvPr>
                <p:cNvPicPr/>
                <p:nvPr/>
              </p:nvPicPr>
              <p:blipFill>
                <a:blip r:embed="rId251"/>
                <a:stretch>
                  <a:fillRect/>
                </a:stretch>
              </p:blipFill>
              <p:spPr>
                <a:xfrm>
                  <a:off x="3654760" y="2015458"/>
                  <a:ext cx="5400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52" name="דיו 51">
                  <a:extLst>
                    <a:ext uri="{FF2B5EF4-FFF2-40B4-BE49-F238E27FC236}">
                      <a16:creationId xmlns:a16="http://schemas.microsoft.com/office/drawing/2014/main" id="{00DA424E-1725-8189-B60E-6F3A2BC7B56A}"/>
                    </a:ext>
                  </a:extLst>
                </p14:cNvPr>
                <p14:cNvContentPartPr/>
                <p14:nvPr/>
              </p14:nvContentPartPr>
              <p14:xfrm>
                <a:off x="3663760" y="2024458"/>
                <a:ext cx="247680" cy="195120"/>
              </p14:xfrm>
            </p:contentPart>
          </mc:Choice>
          <mc:Fallback xmlns="">
            <p:pic>
              <p:nvPicPr>
                <p:cNvPr id="52" name="דיו 51">
                  <a:extLst>
                    <a:ext uri="{FF2B5EF4-FFF2-40B4-BE49-F238E27FC236}">
                      <a16:creationId xmlns:a16="http://schemas.microsoft.com/office/drawing/2014/main" id="{00DA424E-1725-8189-B60E-6F3A2BC7B56A}"/>
                    </a:ext>
                  </a:extLst>
                </p:cNvPr>
                <p:cNvPicPr/>
                <p:nvPr/>
              </p:nvPicPr>
              <p:blipFill>
                <a:blip r:embed="rId253"/>
                <a:stretch>
                  <a:fillRect/>
                </a:stretch>
              </p:blipFill>
              <p:spPr>
                <a:xfrm>
                  <a:off x="3654760" y="2015458"/>
                  <a:ext cx="26532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53" name="דיו 52">
                  <a:extLst>
                    <a:ext uri="{FF2B5EF4-FFF2-40B4-BE49-F238E27FC236}">
                      <a16:creationId xmlns:a16="http://schemas.microsoft.com/office/drawing/2014/main" id="{975891E8-035D-358E-AD7A-B6E8BC0B9CEB}"/>
                    </a:ext>
                  </a:extLst>
                </p14:cNvPr>
                <p14:cNvContentPartPr/>
                <p14:nvPr/>
              </p14:nvContentPartPr>
              <p14:xfrm>
                <a:off x="3917200" y="2052538"/>
                <a:ext cx="124560" cy="92880"/>
              </p14:xfrm>
            </p:contentPart>
          </mc:Choice>
          <mc:Fallback xmlns="">
            <p:pic>
              <p:nvPicPr>
                <p:cNvPr id="53" name="דיו 52">
                  <a:extLst>
                    <a:ext uri="{FF2B5EF4-FFF2-40B4-BE49-F238E27FC236}">
                      <a16:creationId xmlns:a16="http://schemas.microsoft.com/office/drawing/2014/main" id="{975891E8-035D-358E-AD7A-B6E8BC0B9CEB}"/>
                    </a:ext>
                  </a:extLst>
                </p:cNvPr>
                <p:cNvPicPr/>
                <p:nvPr/>
              </p:nvPicPr>
              <p:blipFill>
                <a:blip r:embed="rId255"/>
                <a:stretch>
                  <a:fillRect/>
                </a:stretch>
              </p:blipFill>
              <p:spPr>
                <a:xfrm>
                  <a:off x="3908560" y="2043898"/>
                  <a:ext cx="14220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54" name="דיו 53">
                  <a:extLst>
                    <a:ext uri="{FF2B5EF4-FFF2-40B4-BE49-F238E27FC236}">
                      <a16:creationId xmlns:a16="http://schemas.microsoft.com/office/drawing/2014/main" id="{21F8708E-60D4-236F-6F32-772B04C46006}"/>
                    </a:ext>
                  </a:extLst>
                </p14:cNvPr>
                <p14:cNvContentPartPr/>
                <p14:nvPr/>
              </p14:nvContentPartPr>
              <p14:xfrm>
                <a:off x="4076680" y="2001418"/>
                <a:ext cx="106560" cy="206280"/>
              </p14:xfrm>
            </p:contentPart>
          </mc:Choice>
          <mc:Fallback xmlns="">
            <p:pic>
              <p:nvPicPr>
                <p:cNvPr id="54" name="דיו 53">
                  <a:extLst>
                    <a:ext uri="{FF2B5EF4-FFF2-40B4-BE49-F238E27FC236}">
                      <a16:creationId xmlns:a16="http://schemas.microsoft.com/office/drawing/2014/main" id="{21F8708E-60D4-236F-6F32-772B04C46006}"/>
                    </a:ext>
                  </a:extLst>
                </p:cNvPr>
                <p:cNvPicPr/>
                <p:nvPr/>
              </p:nvPicPr>
              <p:blipFill>
                <a:blip r:embed="rId257"/>
                <a:stretch>
                  <a:fillRect/>
                </a:stretch>
              </p:blipFill>
              <p:spPr>
                <a:xfrm>
                  <a:off x="4067680" y="1992418"/>
                  <a:ext cx="12420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55" name="דיו 54">
                  <a:extLst>
                    <a:ext uri="{FF2B5EF4-FFF2-40B4-BE49-F238E27FC236}">
                      <a16:creationId xmlns:a16="http://schemas.microsoft.com/office/drawing/2014/main" id="{8F26D22B-CC60-2521-9BE2-7785CA887320}"/>
                    </a:ext>
                  </a:extLst>
                </p14:cNvPr>
                <p14:cNvContentPartPr/>
                <p14:nvPr/>
              </p14:nvContentPartPr>
              <p14:xfrm>
                <a:off x="4020520" y="2071618"/>
                <a:ext cx="133200" cy="27720"/>
              </p14:xfrm>
            </p:contentPart>
          </mc:Choice>
          <mc:Fallback xmlns="">
            <p:pic>
              <p:nvPicPr>
                <p:cNvPr id="55" name="דיו 54">
                  <a:extLst>
                    <a:ext uri="{FF2B5EF4-FFF2-40B4-BE49-F238E27FC236}">
                      <a16:creationId xmlns:a16="http://schemas.microsoft.com/office/drawing/2014/main" id="{8F26D22B-CC60-2521-9BE2-7785CA887320}"/>
                    </a:ext>
                  </a:extLst>
                </p:cNvPr>
                <p:cNvPicPr/>
                <p:nvPr/>
              </p:nvPicPr>
              <p:blipFill>
                <a:blip r:embed="rId259"/>
                <a:stretch>
                  <a:fillRect/>
                </a:stretch>
              </p:blipFill>
              <p:spPr>
                <a:xfrm>
                  <a:off x="4011880" y="2062618"/>
                  <a:ext cx="15084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56" name="דיו 55">
                  <a:extLst>
                    <a:ext uri="{FF2B5EF4-FFF2-40B4-BE49-F238E27FC236}">
                      <a16:creationId xmlns:a16="http://schemas.microsoft.com/office/drawing/2014/main" id="{B5B04F10-2B2F-3D07-021A-4DF37796836C}"/>
                    </a:ext>
                  </a:extLst>
                </p14:cNvPr>
                <p14:cNvContentPartPr/>
                <p14:nvPr/>
              </p14:nvContentPartPr>
              <p14:xfrm>
                <a:off x="4164520" y="2023738"/>
                <a:ext cx="173880" cy="148680"/>
              </p14:xfrm>
            </p:contentPart>
          </mc:Choice>
          <mc:Fallback xmlns="">
            <p:pic>
              <p:nvPicPr>
                <p:cNvPr id="56" name="דיו 55">
                  <a:extLst>
                    <a:ext uri="{FF2B5EF4-FFF2-40B4-BE49-F238E27FC236}">
                      <a16:creationId xmlns:a16="http://schemas.microsoft.com/office/drawing/2014/main" id="{B5B04F10-2B2F-3D07-021A-4DF37796836C}"/>
                    </a:ext>
                  </a:extLst>
                </p:cNvPr>
                <p:cNvPicPr/>
                <p:nvPr/>
              </p:nvPicPr>
              <p:blipFill>
                <a:blip r:embed="rId261"/>
                <a:stretch>
                  <a:fillRect/>
                </a:stretch>
              </p:blipFill>
              <p:spPr>
                <a:xfrm>
                  <a:off x="4155880" y="2015098"/>
                  <a:ext cx="19152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57" name="דיו 56">
                  <a:extLst>
                    <a:ext uri="{FF2B5EF4-FFF2-40B4-BE49-F238E27FC236}">
                      <a16:creationId xmlns:a16="http://schemas.microsoft.com/office/drawing/2014/main" id="{05854B21-75A1-CD18-0C25-48A74B864E5A}"/>
                    </a:ext>
                  </a:extLst>
                </p14:cNvPr>
                <p14:cNvContentPartPr/>
                <p14:nvPr/>
              </p14:nvContentPartPr>
              <p14:xfrm>
                <a:off x="3495640" y="2030578"/>
                <a:ext cx="57600" cy="14040"/>
              </p14:xfrm>
            </p:contentPart>
          </mc:Choice>
          <mc:Fallback xmlns="">
            <p:pic>
              <p:nvPicPr>
                <p:cNvPr id="57" name="דיו 56">
                  <a:extLst>
                    <a:ext uri="{FF2B5EF4-FFF2-40B4-BE49-F238E27FC236}">
                      <a16:creationId xmlns:a16="http://schemas.microsoft.com/office/drawing/2014/main" id="{05854B21-75A1-CD18-0C25-48A74B864E5A}"/>
                    </a:ext>
                  </a:extLst>
                </p:cNvPr>
                <p:cNvPicPr/>
                <p:nvPr/>
              </p:nvPicPr>
              <p:blipFill>
                <a:blip r:embed="rId263"/>
                <a:stretch>
                  <a:fillRect/>
                </a:stretch>
              </p:blipFill>
              <p:spPr>
                <a:xfrm>
                  <a:off x="3487000" y="2021938"/>
                  <a:ext cx="7524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58" name="דיו 57">
                  <a:extLst>
                    <a:ext uri="{FF2B5EF4-FFF2-40B4-BE49-F238E27FC236}">
                      <a16:creationId xmlns:a16="http://schemas.microsoft.com/office/drawing/2014/main" id="{5A20316C-2425-8C43-5EF0-0A3AE63C6F4F}"/>
                    </a:ext>
                  </a:extLst>
                </p14:cNvPr>
                <p14:cNvContentPartPr/>
                <p14:nvPr/>
              </p14:nvContentPartPr>
              <p14:xfrm>
                <a:off x="3452800" y="2332978"/>
                <a:ext cx="94680" cy="166320"/>
              </p14:xfrm>
            </p:contentPart>
          </mc:Choice>
          <mc:Fallback xmlns="">
            <p:pic>
              <p:nvPicPr>
                <p:cNvPr id="58" name="דיו 57">
                  <a:extLst>
                    <a:ext uri="{FF2B5EF4-FFF2-40B4-BE49-F238E27FC236}">
                      <a16:creationId xmlns:a16="http://schemas.microsoft.com/office/drawing/2014/main" id="{5A20316C-2425-8C43-5EF0-0A3AE63C6F4F}"/>
                    </a:ext>
                  </a:extLst>
                </p:cNvPr>
                <p:cNvPicPr/>
                <p:nvPr/>
              </p:nvPicPr>
              <p:blipFill>
                <a:blip r:embed="rId265"/>
                <a:stretch>
                  <a:fillRect/>
                </a:stretch>
              </p:blipFill>
              <p:spPr>
                <a:xfrm>
                  <a:off x="3443800" y="2324338"/>
                  <a:ext cx="11232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59" name="דיו 58">
                  <a:extLst>
                    <a:ext uri="{FF2B5EF4-FFF2-40B4-BE49-F238E27FC236}">
                      <a16:creationId xmlns:a16="http://schemas.microsoft.com/office/drawing/2014/main" id="{92E4EE7E-5B54-492B-93FB-D56E29E03F86}"/>
                    </a:ext>
                  </a:extLst>
                </p14:cNvPr>
                <p14:cNvContentPartPr/>
                <p14:nvPr/>
              </p14:nvContentPartPr>
              <p14:xfrm>
                <a:off x="3368560" y="2358178"/>
                <a:ext cx="169560" cy="59040"/>
              </p14:xfrm>
            </p:contentPart>
          </mc:Choice>
          <mc:Fallback xmlns="">
            <p:pic>
              <p:nvPicPr>
                <p:cNvPr id="59" name="דיו 58">
                  <a:extLst>
                    <a:ext uri="{FF2B5EF4-FFF2-40B4-BE49-F238E27FC236}">
                      <a16:creationId xmlns:a16="http://schemas.microsoft.com/office/drawing/2014/main" id="{92E4EE7E-5B54-492B-93FB-D56E29E03F86}"/>
                    </a:ext>
                  </a:extLst>
                </p:cNvPr>
                <p:cNvPicPr/>
                <p:nvPr/>
              </p:nvPicPr>
              <p:blipFill>
                <a:blip r:embed="rId267"/>
                <a:stretch>
                  <a:fillRect/>
                </a:stretch>
              </p:blipFill>
              <p:spPr>
                <a:xfrm>
                  <a:off x="3359560" y="2349538"/>
                  <a:ext cx="18720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60" name="דיו 59">
                  <a:extLst>
                    <a:ext uri="{FF2B5EF4-FFF2-40B4-BE49-F238E27FC236}">
                      <a16:creationId xmlns:a16="http://schemas.microsoft.com/office/drawing/2014/main" id="{BD143C4C-6497-9420-0660-9A85B9775673}"/>
                    </a:ext>
                  </a:extLst>
                </p14:cNvPr>
                <p14:cNvContentPartPr/>
                <p14:nvPr/>
              </p14:nvContentPartPr>
              <p14:xfrm>
                <a:off x="4299520" y="1916098"/>
                <a:ext cx="125280" cy="208440"/>
              </p14:xfrm>
            </p:contentPart>
          </mc:Choice>
          <mc:Fallback xmlns="">
            <p:pic>
              <p:nvPicPr>
                <p:cNvPr id="60" name="דיו 59">
                  <a:extLst>
                    <a:ext uri="{FF2B5EF4-FFF2-40B4-BE49-F238E27FC236}">
                      <a16:creationId xmlns:a16="http://schemas.microsoft.com/office/drawing/2014/main" id="{BD143C4C-6497-9420-0660-9A85B9775673}"/>
                    </a:ext>
                  </a:extLst>
                </p:cNvPr>
                <p:cNvPicPr/>
                <p:nvPr/>
              </p:nvPicPr>
              <p:blipFill>
                <a:blip r:embed="rId269"/>
                <a:stretch>
                  <a:fillRect/>
                </a:stretch>
              </p:blipFill>
              <p:spPr>
                <a:xfrm>
                  <a:off x="4290520" y="1907458"/>
                  <a:ext cx="14292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61" name="דיו 60">
                  <a:extLst>
                    <a:ext uri="{FF2B5EF4-FFF2-40B4-BE49-F238E27FC236}">
                      <a16:creationId xmlns:a16="http://schemas.microsoft.com/office/drawing/2014/main" id="{15124451-EAB7-FB9A-51E7-F10C9903C28B}"/>
                    </a:ext>
                  </a:extLst>
                </p14:cNvPr>
                <p14:cNvContentPartPr/>
                <p14:nvPr/>
              </p14:nvContentPartPr>
              <p14:xfrm>
                <a:off x="3614800" y="2398138"/>
                <a:ext cx="8640" cy="81360"/>
              </p14:xfrm>
            </p:contentPart>
          </mc:Choice>
          <mc:Fallback xmlns="">
            <p:pic>
              <p:nvPicPr>
                <p:cNvPr id="61" name="דיו 60">
                  <a:extLst>
                    <a:ext uri="{FF2B5EF4-FFF2-40B4-BE49-F238E27FC236}">
                      <a16:creationId xmlns:a16="http://schemas.microsoft.com/office/drawing/2014/main" id="{15124451-EAB7-FB9A-51E7-F10C9903C28B}"/>
                    </a:ext>
                  </a:extLst>
                </p:cNvPr>
                <p:cNvPicPr/>
                <p:nvPr/>
              </p:nvPicPr>
              <p:blipFill>
                <a:blip r:embed="rId271"/>
                <a:stretch>
                  <a:fillRect/>
                </a:stretch>
              </p:blipFill>
              <p:spPr>
                <a:xfrm>
                  <a:off x="3605800" y="2389138"/>
                  <a:ext cx="2628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62" name="דיו 61">
                  <a:extLst>
                    <a:ext uri="{FF2B5EF4-FFF2-40B4-BE49-F238E27FC236}">
                      <a16:creationId xmlns:a16="http://schemas.microsoft.com/office/drawing/2014/main" id="{5A8FE76D-2D43-F3CC-B783-E55AB6967EBE}"/>
                    </a:ext>
                  </a:extLst>
                </p14:cNvPr>
                <p14:cNvContentPartPr/>
                <p14:nvPr/>
              </p14:nvContentPartPr>
              <p14:xfrm>
                <a:off x="3585640" y="2300578"/>
                <a:ext cx="360" cy="360"/>
              </p14:xfrm>
            </p:contentPart>
          </mc:Choice>
          <mc:Fallback xmlns="">
            <p:pic>
              <p:nvPicPr>
                <p:cNvPr id="62" name="דיו 61">
                  <a:extLst>
                    <a:ext uri="{FF2B5EF4-FFF2-40B4-BE49-F238E27FC236}">
                      <a16:creationId xmlns:a16="http://schemas.microsoft.com/office/drawing/2014/main" id="{5A8FE76D-2D43-F3CC-B783-E55AB6967EBE}"/>
                    </a:ext>
                  </a:extLst>
                </p:cNvPr>
                <p:cNvPicPr/>
                <p:nvPr/>
              </p:nvPicPr>
              <p:blipFill>
                <a:blip r:embed="rId273"/>
                <a:stretch>
                  <a:fillRect/>
                </a:stretch>
              </p:blipFill>
              <p:spPr>
                <a:xfrm>
                  <a:off x="3576640" y="229157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63" name="דיו 62">
                  <a:extLst>
                    <a:ext uri="{FF2B5EF4-FFF2-40B4-BE49-F238E27FC236}">
                      <a16:creationId xmlns:a16="http://schemas.microsoft.com/office/drawing/2014/main" id="{45F1C472-BF35-142B-AC88-BBEE1F23770A}"/>
                    </a:ext>
                  </a:extLst>
                </p14:cNvPr>
                <p14:cNvContentPartPr/>
                <p14:nvPr/>
              </p14:nvContentPartPr>
              <p14:xfrm>
                <a:off x="3632080" y="2393098"/>
                <a:ext cx="147240" cy="90000"/>
              </p14:xfrm>
            </p:contentPart>
          </mc:Choice>
          <mc:Fallback xmlns="">
            <p:pic>
              <p:nvPicPr>
                <p:cNvPr id="63" name="דיו 62">
                  <a:extLst>
                    <a:ext uri="{FF2B5EF4-FFF2-40B4-BE49-F238E27FC236}">
                      <a16:creationId xmlns:a16="http://schemas.microsoft.com/office/drawing/2014/main" id="{45F1C472-BF35-142B-AC88-BBEE1F23770A}"/>
                    </a:ext>
                  </a:extLst>
                </p:cNvPr>
                <p:cNvPicPr/>
                <p:nvPr/>
              </p:nvPicPr>
              <p:blipFill>
                <a:blip r:embed="rId275"/>
                <a:stretch>
                  <a:fillRect/>
                </a:stretch>
              </p:blipFill>
              <p:spPr>
                <a:xfrm>
                  <a:off x="3623440" y="2384458"/>
                  <a:ext cx="16488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64" name="דיו 63">
                  <a:extLst>
                    <a:ext uri="{FF2B5EF4-FFF2-40B4-BE49-F238E27FC236}">
                      <a16:creationId xmlns:a16="http://schemas.microsoft.com/office/drawing/2014/main" id="{0B33F470-CA35-A201-AC72-CD570384C1AB}"/>
                    </a:ext>
                  </a:extLst>
                </p14:cNvPr>
                <p14:cNvContentPartPr/>
                <p14:nvPr/>
              </p14:nvContentPartPr>
              <p14:xfrm>
                <a:off x="3832600" y="2338378"/>
                <a:ext cx="186120" cy="166320"/>
              </p14:xfrm>
            </p:contentPart>
          </mc:Choice>
          <mc:Fallback xmlns="">
            <p:pic>
              <p:nvPicPr>
                <p:cNvPr id="64" name="דיו 63">
                  <a:extLst>
                    <a:ext uri="{FF2B5EF4-FFF2-40B4-BE49-F238E27FC236}">
                      <a16:creationId xmlns:a16="http://schemas.microsoft.com/office/drawing/2014/main" id="{0B33F470-CA35-A201-AC72-CD570384C1AB}"/>
                    </a:ext>
                  </a:extLst>
                </p:cNvPr>
                <p:cNvPicPr/>
                <p:nvPr/>
              </p:nvPicPr>
              <p:blipFill>
                <a:blip r:embed="rId277"/>
                <a:stretch>
                  <a:fillRect/>
                </a:stretch>
              </p:blipFill>
              <p:spPr>
                <a:xfrm>
                  <a:off x="3823960" y="2329378"/>
                  <a:ext cx="20376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65" name="דיו 64">
                  <a:extLst>
                    <a:ext uri="{FF2B5EF4-FFF2-40B4-BE49-F238E27FC236}">
                      <a16:creationId xmlns:a16="http://schemas.microsoft.com/office/drawing/2014/main" id="{99C47762-E292-4E5E-7B5B-ABA8D2746A6B}"/>
                    </a:ext>
                  </a:extLst>
                </p14:cNvPr>
                <p14:cNvContentPartPr/>
                <p14:nvPr/>
              </p14:nvContentPartPr>
              <p14:xfrm>
                <a:off x="4049680" y="2400298"/>
                <a:ext cx="76320" cy="2520"/>
              </p14:xfrm>
            </p:contentPart>
          </mc:Choice>
          <mc:Fallback xmlns="">
            <p:pic>
              <p:nvPicPr>
                <p:cNvPr id="65" name="דיו 64">
                  <a:extLst>
                    <a:ext uri="{FF2B5EF4-FFF2-40B4-BE49-F238E27FC236}">
                      <a16:creationId xmlns:a16="http://schemas.microsoft.com/office/drawing/2014/main" id="{99C47762-E292-4E5E-7B5B-ABA8D2746A6B}"/>
                    </a:ext>
                  </a:extLst>
                </p:cNvPr>
                <p:cNvPicPr/>
                <p:nvPr/>
              </p:nvPicPr>
              <p:blipFill>
                <a:blip r:embed="rId279"/>
                <a:stretch>
                  <a:fillRect/>
                </a:stretch>
              </p:blipFill>
              <p:spPr>
                <a:xfrm>
                  <a:off x="4041040" y="2391298"/>
                  <a:ext cx="9396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67" name="דיו 66">
                  <a:extLst>
                    <a:ext uri="{FF2B5EF4-FFF2-40B4-BE49-F238E27FC236}">
                      <a16:creationId xmlns:a16="http://schemas.microsoft.com/office/drawing/2014/main" id="{87FA0CE1-767E-EDDE-0506-36E0A6CC8646}"/>
                    </a:ext>
                  </a:extLst>
                </p14:cNvPr>
                <p14:cNvContentPartPr/>
                <p14:nvPr/>
              </p14:nvContentPartPr>
              <p14:xfrm>
                <a:off x="4264240" y="2321458"/>
                <a:ext cx="29880" cy="183960"/>
              </p14:xfrm>
            </p:contentPart>
          </mc:Choice>
          <mc:Fallback xmlns="">
            <p:pic>
              <p:nvPicPr>
                <p:cNvPr id="67" name="דיו 66">
                  <a:extLst>
                    <a:ext uri="{FF2B5EF4-FFF2-40B4-BE49-F238E27FC236}">
                      <a16:creationId xmlns:a16="http://schemas.microsoft.com/office/drawing/2014/main" id="{87FA0CE1-767E-EDDE-0506-36E0A6CC8646}"/>
                    </a:ext>
                  </a:extLst>
                </p:cNvPr>
                <p:cNvPicPr/>
                <p:nvPr/>
              </p:nvPicPr>
              <p:blipFill>
                <a:blip r:embed="rId281"/>
                <a:stretch>
                  <a:fillRect/>
                </a:stretch>
              </p:blipFill>
              <p:spPr>
                <a:xfrm>
                  <a:off x="4255240" y="2312818"/>
                  <a:ext cx="4752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68" name="דיו 67">
                  <a:extLst>
                    <a:ext uri="{FF2B5EF4-FFF2-40B4-BE49-F238E27FC236}">
                      <a16:creationId xmlns:a16="http://schemas.microsoft.com/office/drawing/2014/main" id="{FC5C7E7E-BF4B-5870-0002-C565F072966C}"/>
                    </a:ext>
                  </a:extLst>
                </p14:cNvPr>
                <p14:cNvContentPartPr/>
                <p14:nvPr/>
              </p14:nvContentPartPr>
              <p14:xfrm>
                <a:off x="4343440" y="2354938"/>
                <a:ext cx="168840" cy="114120"/>
              </p14:xfrm>
            </p:contentPart>
          </mc:Choice>
          <mc:Fallback xmlns="">
            <p:pic>
              <p:nvPicPr>
                <p:cNvPr id="68" name="דיו 67">
                  <a:extLst>
                    <a:ext uri="{FF2B5EF4-FFF2-40B4-BE49-F238E27FC236}">
                      <a16:creationId xmlns:a16="http://schemas.microsoft.com/office/drawing/2014/main" id="{FC5C7E7E-BF4B-5870-0002-C565F072966C}"/>
                    </a:ext>
                  </a:extLst>
                </p:cNvPr>
                <p:cNvPicPr/>
                <p:nvPr/>
              </p:nvPicPr>
              <p:blipFill>
                <a:blip r:embed="rId283"/>
                <a:stretch>
                  <a:fillRect/>
                </a:stretch>
              </p:blipFill>
              <p:spPr>
                <a:xfrm>
                  <a:off x="4334800" y="2346298"/>
                  <a:ext cx="18648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72" name="דיו 171">
                  <a:extLst>
                    <a:ext uri="{FF2B5EF4-FFF2-40B4-BE49-F238E27FC236}">
                      <a16:creationId xmlns:a16="http://schemas.microsoft.com/office/drawing/2014/main" id="{3435DC5F-0E22-AEAA-40ED-DC6287DCC2CC}"/>
                    </a:ext>
                  </a:extLst>
                </p14:cNvPr>
                <p14:cNvContentPartPr/>
                <p14:nvPr/>
              </p14:nvContentPartPr>
              <p14:xfrm>
                <a:off x="3643960" y="2640058"/>
                <a:ext cx="122760" cy="362160"/>
              </p14:xfrm>
            </p:contentPart>
          </mc:Choice>
          <mc:Fallback xmlns="">
            <p:pic>
              <p:nvPicPr>
                <p:cNvPr id="172" name="דיו 171">
                  <a:extLst>
                    <a:ext uri="{FF2B5EF4-FFF2-40B4-BE49-F238E27FC236}">
                      <a16:creationId xmlns:a16="http://schemas.microsoft.com/office/drawing/2014/main" id="{3435DC5F-0E22-AEAA-40ED-DC6287DCC2CC}"/>
                    </a:ext>
                  </a:extLst>
                </p:cNvPr>
                <p:cNvPicPr/>
                <p:nvPr/>
              </p:nvPicPr>
              <p:blipFill>
                <a:blip r:embed="rId285"/>
                <a:stretch>
                  <a:fillRect/>
                </a:stretch>
              </p:blipFill>
              <p:spPr>
                <a:xfrm>
                  <a:off x="3634960" y="2631058"/>
                  <a:ext cx="14040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73" name="דיו 172">
                  <a:extLst>
                    <a:ext uri="{FF2B5EF4-FFF2-40B4-BE49-F238E27FC236}">
                      <a16:creationId xmlns:a16="http://schemas.microsoft.com/office/drawing/2014/main" id="{E3463832-D52C-95AC-E68E-EE01323D40B2}"/>
                    </a:ext>
                  </a:extLst>
                </p14:cNvPr>
                <p14:cNvContentPartPr/>
                <p14:nvPr/>
              </p14:nvContentPartPr>
              <p14:xfrm>
                <a:off x="3513280" y="2813938"/>
                <a:ext cx="271080" cy="22320"/>
              </p14:xfrm>
            </p:contentPart>
          </mc:Choice>
          <mc:Fallback xmlns="">
            <p:pic>
              <p:nvPicPr>
                <p:cNvPr id="173" name="דיו 172">
                  <a:extLst>
                    <a:ext uri="{FF2B5EF4-FFF2-40B4-BE49-F238E27FC236}">
                      <a16:creationId xmlns:a16="http://schemas.microsoft.com/office/drawing/2014/main" id="{E3463832-D52C-95AC-E68E-EE01323D40B2}"/>
                    </a:ext>
                  </a:extLst>
                </p:cNvPr>
                <p:cNvPicPr/>
                <p:nvPr/>
              </p:nvPicPr>
              <p:blipFill>
                <a:blip r:embed="rId287"/>
                <a:stretch>
                  <a:fillRect/>
                </a:stretch>
              </p:blipFill>
              <p:spPr>
                <a:xfrm>
                  <a:off x="3504280" y="2804938"/>
                  <a:ext cx="2887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74" name="דיו 173">
                  <a:extLst>
                    <a:ext uri="{FF2B5EF4-FFF2-40B4-BE49-F238E27FC236}">
                      <a16:creationId xmlns:a16="http://schemas.microsoft.com/office/drawing/2014/main" id="{670DAA56-C753-2845-5137-491669171D21}"/>
                    </a:ext>
                  </a:extLst>
                </p14:cNvPr>
                <p14:cNvContentPartPr/>
                <p14:nvPr/>
              </p14:nvContentPartPr>
              <p14:xfrm>
                <a:off x="3874720" y="2859658"/>
                <a:ext cx="98280" cy="221400"/>
              </p14:xfrm>
            </p:contentPart>
          </mc:Choice>
          <mc:Fallback xmlns="">
            <p:pic>
              <p:nvPicPr>
                <p:cNvPr id="174" name="דיו 173">
                  <a:extLst>
                    <a:ext uri="{FF2B5EF4-FFF2-40B4-BE49-F238E27FC236}">
                      <a16:creationId xmlns:a16="http://schemas.microsoft.com/office/drawing/2014/main" id="{670DAA56-C753-2845-5137-491669171D21}"/>
                    </a:ext>
                  </a:extLst>
                </p:cNvPr>
                <p:cNvPicPr/>
                <p:nvPr/>
              </p:nvPicPr>
              <p:blipFill>
                <a:blip r:embed="rId289"/>
                <a:stretch>
                  <a:fillRect/>
                </a:stretch>
              </p:blipFill>
              <p:spPr>
                <a:xfrm>
                  <a:off x="3866080" y="2850658"/>
                  <a:ext cx="115920" cy="239040"/>
                </a:xfrm>
                <a:prstGeom prst="rect">
                  <a:avLst/>
                </a:prstGeom>
              </p:spPr>
            </p:pic>
          </mc:Fallback>
        </mc:AlternateContent>
      </p:grpSp>
      <p:grpSp>
        <p:nvGrpSpPr>
          <p:cNvPr id="180" name="קבוצה 179">
            <a:extLst>
              <a:ext uri="{FF2B5EF4-FFF2-40B4-BE49-F238E27FC236}">
                <a16:creationId xmlns:a16="http://schemas.microsoft.com/office/drawing/2014/main" id="{C73A17CB-F825-71D5-2A84-C3254CB6FF22}"/>
              </a:ext>
            </a:extLst>
          </p:cNvPr>
          <p:cNvGrpSpPr/>
          <p:nvPr/>
        </p:nvGrpSpPr>
        <p:grpSpPr>
          <a:xfrm>
            <a:off x="5720440" y="5469298"/>
            <a:ext cx="591840" cy="545400"/>
            <a:chOff x="5720440" y="5469298"/>
            <a:chExt cx="591840" cy="545400"/>
          </a:xfrm>
        </p:grpSpPr>
        <mc:AlternateContent xmlns:mc="http://schemas.openxmlformats.org/markup-compatibility/2006" xmlns:p14="http://schemas.microsoft.com/office/powerpoint/2010/main">
          <mc:Choice Requires="p14">
            <p:contentPart p14:bwMode="auto" r:id="rId290">
              <p14:nvContentPartPr>
                <p14:cNvPr id="176" name="דיו 175">
                  <a:extLst>
                    <a:ext uri="{FF2B5EF4-FFF2-40B4-BE49-F238E27FC236}">
                      <a16:creationId xmlns:a16="http://schemas.microsoft.com/office/drawing/2014/main" id="{60375619-0BC4-5D72-4D95-7E589EE36F00}"/>
                    </a:ext>
                  </a:extLst>
                </p14:cNvPr>
                <p14:cNvContentPartPr/>
                <p14:nvPr/>
              </p14:nvContentPartPr>
              <p14:xfrm>
                <a:off x="5815120" y="5469298"/>
                <a:ext cx="185760" cy="481320"/>
              </p14:xfrm>
            </p:contentPart>
          </mc:Choice>
          <mc:Fallback xmlns="">
            <p:pic>
              <p:nvPicPr>
                <p:cNvPr id="176" name="דיו 175">
                  <a:extLst>
                    <a:ext uri="{FF2B5EF4-FFF2-40B4-BE49-F238E27FC236}">
                      <a16:creationId xmlns:a16="http://schemas.microsoft.com/office/drawing/2014/main" id="{60375619-0BC4-5D72-4D95-7E589EE36F00}"/>
                    </a:ext>
                  </a:extLst>
                </p:cNvPr>
                <p:cNvPicPr/>
                <p:nvPr/>
              </p:nvPicPr>
              <p:blipFill>
                <a:blip r:embed="rId291"/>
                <a:stretch>
                  <a:fillRect/>
                </a:stretch>
              </p:blipFill>
              <p:spPr>
                <a:xfrm>
                  <a:off x="5806120" y="5460298"/>
                  <a:ext cx="20340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77" name="דיו 176">
                  <a:extLst>
                    <a:ext uri="{FF2B5EF4-FFF2-40B4-BE49-F238E27FC236}">
                      <a16:creationId xmlns:a16="http://schemas.microsoft.com/office/drawing/2014/main" id="{867ECD4E-BC8E-A672-85E5-4718DA474D64}"/>
                    </a:ext>
                  </a:extLst>
                </p14:cNvPr>
                <p14:cNvContentPartPr/>
                <p14:nvPr/>
              </p14:nvContentPartPr>
              <p14:xfrm>
                <a:off x="5720440" y="5750458"/>
                <a:ext cx="207000" cy="9720"/>
              </p14:xfrm>
            </p:contentPart>
          </mc:Choice>
          <mc:Fallback xmlns="">
            <p:pic>
              <p:nvPicPr>
                <p:cNvPr id="177" name="דיו 176">
                  <a:extLst>
                    <a:ext uri="{FF2B5EF4-FFF2-40B4-BE49-F238E27FC236}">
                      <a16:creationId xmlns:a16="http://schemas.microsoft.com/office/drawing/2014/main" id="{867ECD4E-BC8E-A672-85E5-4718DA474D64}"/>
                    </a:ext>
                  </a:extLst>
                </p:cNvPr>
                <p:cNvPicPr/>
                <p:nvPr/>
              </p:nvPicPr>
              <p:blipFill>
                <a:blip r:embed="rId293"/>
                <a:stretch>
                  <a:fillRect/>
                </a:stretch>
              </p:blipFill>
              <p:spPr>
                <a:xfrm>
                  <a:off x="5711800" y="5741818"/>
                  <a:ext cx="22464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78" name="דיו 177">
                  <a:extLst>
                    <a:ext uri="{FF2B5EF4-FFF2-40B4-BE49-F238E27FC236}">
                      <a16:creationId xmlns:a16="http://schemas.microsoft.com/office/drawing/2014/main" id="{AF2F980D-D926-8196-D7F3-FD07D79A2909}"/>
                    </a:ext>
                  </a:extLst>
                </p14:cNvPr>
                <p14:cNvContentPartPr/>
                <p14:nvPr/>
              </p14:nvContentPartPr>
              <p14:xfrm>
                <a:off x="6083320" y="5764498"/>
                <a:ext cx="228960" cy="250200"/>
              </p14:xfrm>
            </p:contentPart>
          </mc:Choice>
          <mc:Fallback xmlns="">
            <p:pic>
              <p:nvPicPr>
                <p:cNvPr id="178" name="דיו 177">
                  <a:extLst>
                    <a:ext uri="{FF2B5EF4-FFF2-40B4-BE49-F238E27FC236}">
                      <a16:creationId xmlns:a16="http://schemas.microsoft.com/office/drawing/2014/main" id="{AF2F980D-D926-8196-D7F3-FD07D79A2909}"/>
                    </a:ext>
                  </a:extLst>
                </p:cNvPr>
                <p:cNvPicPr/>
                <p:nvPr/>
              </p:nvPicPr>
              <p:blipFill>
                <a:blip r:embed="rId295"/>
                <a:stretch>
                  <a:fillRect/>
                </a:stretch>
              </p:blipFill>
              <p:spPr>
                <a:xfrm>
                  <a:off x="6074320" y="5755498"/>
                  <a:ext cx="246600" cy="267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96">
            <p14:nvContentPartPr>
              <p14:cNvPr id="179" name="דיו 178">
                <a:extLst>
                  <a:ext uri="{FF2B5EF4-FFF2-40B4-BE49-F238E27FC236}">
                    <a16:creationId xmlns:a16="http://schemas.microsoft.com/office/drawing/2014/main" id="{E4CD3451-5377-B6F2-27E3-49D73ED4F055}"/>
                  </a:ext>
                </a:extLst>
              </p14:cNvPr>
              <p14:cNvContentPartPr/>
              <p14:nvPr/>
            </p14:nvContentPartPr>
            <p14:xfrm>
              <a:off x="6680560" y="5573338"/>
              <a:ext cx="790200" cy="362160"/>
            </p14:xfrm>
          </p:contentPart>
        </mc:Choice>
        <mc:Fallback xmlns="">
          <p:pic>
            <p:nvPicPr>
              <p:cNvPr id="179" name="דיו 178">
                <a:extLst>
                  <a:ext uri="{FF2B5EF4-FFF2-40B4-BE49-F238E27FC236}">
                    <a16:creationId xmlns:a16="http://schemas.microsoft.com/office/drawing/2014/main" id="{E4CD3451-5377-B6F2-27E3-49D73ED4F055}"/>
                  </a:ext>
                </a:extLst>
              </p:cNvPr>
              <p:cNvPicPr/>
              <p:nvPr/>
            </p:nvPicPr>
            <p:blipFill>
              <a:blip r:embed="rId297"/>
              <a:stretch>
                <a:fillRect/>
              </a:stretch>
            </p:blipFill>
            <p:spPr>
              <a:xfrm>
                <a:off x="6671920" y="5564698"/>
                <a:ext cx="807840" cy="379800"/>
              </a:xfrm>
              <a:prstGeom prst="rect">
                <a:avLst/>
              </a:prstGeom>
            </p:spPr>
          </p:pic>
        </mc:Fallback>
      </mc:AlternateContent>
    </p:spTree>
    <p:extLst>
      <p:ext uri="{BB962C8B-B14F-4D97-AF65-F5344CB8AC3E}">
        <p14:creationId xmlns:p14="http://schemas.microsoft.com/office/powerpoint/2010/main" val="97125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קבוצה 23">
            <a:extLst>
              <a:ext uri="{FF2B5EF4-FFF2-40B4-BE49-F238E27FC236}">
                <a16:creationId xmlns:a16="http://schemas.microsoft.com/office/drawing/2014/main" id="{FB0AA7F7-780D-0D46-12AE-3A4D5E48D492}"/>
              </a:ext>
            </a:extLst>
          </p:cNvPr>
          <p:cNvGrpSpPr/>
          <p:nvPr/>
        </p:nvGrpSpPr>
        <p:grpSpPr>
          <a:xfrm>
            <a:off x="3096760" y="187018"/>
            <a:ext cx="6714360" cy="958680"/>
            <a:chOff x="3096760" y="187018"/>
            <a:chExt cx="6714360" cy="958680"/>
          </a:xfrm>
        </p:grpSpPr>
        <mc:AlternateContent xmlns:mc="http://schemas.openxmlformats.org/markup-compatibility/2006" xmlns:p14="http://schemas.microsoft.com/office/powerpoint/2010/main">
          <mc:Choice Requires="p14">
            <p:contentPart p14:bwMode="auto" r:id="rId2">
              <p14:nvContentPartPr>
                <p14:cNvPr id="2" name="דיו 1">
                  <a:extLst>
                    <a:ext uri="{FF2B5EF4-FFF2-40B4-BE49-F238E27FC236}">
                      <a16:creationId xmlns:a16="http://schemas.microsoft.com/office/drawing/2014/main" id="{2BFE4FDB-2BAA-A799-1EB8-893C528193AE}"/>
                    </a:ext>
                  </a:extLst>
                </p14:cNvPr>
                <p14:cNvContentPartPr/>
                <p14:nvPr/>
              </p14:nvContentPartPr>
              <p14:xfrm>
                <a:off x="3501400" y="264778"/>
                <a:ext cx="160200" cy="582120"/>
              </p14:xfrm>
            </p:contentPart>
          </mc:Choice>
          <mc:Fallback xmlns="">
            <p:pic>
              <p:nvPicPr>
                <p:cNvPr id="2" name="דיו 1">
                  <a:extLst>
                    <a:ext uri="{FF2B5EF4-FFF2-40B4-BE49-F238E27FC236}">
                      <a16:creationId xmlns:a16="http://schemas.microsoft.com/office/drawing/2014/main" id="{2BFE4FDB-2BAA-A799-1EB8-893C528193AE}"/>
                    </a:ext>
                  </a:extLst>
                </p:cNvPr>
                <p:cNvPicPr/>
                <p:nvPr/>
              </p:nvPicPr>
              <p:blipFill>
                <a:blip r:embed="rId3"/>
                <a:stretch>
                  <a:fillRect/>
                </a:stretch>
              </p:blipFill>
              <p:spPr>
                <a:xfrm>
                  <a:off x="3492760" y="255778"/>
                  <a:ext cx="177840" cy="599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דיו 2">
                  <a:extLst>
                    <a:ext uri="{FF2B5EF4-FFF2-40B4-BE49-F238E27FC236}">
                      <a16:creationId xmlns:a16="http://schemas.microsoft.com/office/drawing/2014/main" id="{E35EE40E-FC22-0FCE-E0B4-A30408808328}"/>
                    </a:ext>
                  </a:extLst>
                </p14:cNvPr>
                <p14:cNvContentPartPr/>
                <p14:nvPr/>
              </p14:nvContentPartPr>
              <p14:xfrm>
                <a:off x="3311320" y="572218"/>
                <a:ext cx="344520" cy="10800"/>
              </p14:xfrm>
            </p:contentPart>
          </mc:Choice>
          <mc:Fallback xmlns="">
            <p:pic>
              <p:nvPicPr>
                <p:cNvPr id="3" name="דיו 2">
                  <a:extLst>
                    <a:ext uri="{FF2B5EF4-FFF2-40B4-BE49-F238E27FC236}">
                      <a16:creationId xmlns:a16="http://schemas.microsoft.com/office/drawing/2014/main" id="{E35EE40E-FC22-0FCE-E0B4-A30408808328}"/>
                    </a:ext>
                  </a:extLst>
                </p:cNvPr>
                <p:cNvPicPr/>
                <p:nvPr/>
              </p:nvPicPr>
              <p:blipFill>
                <a:blip r:embed="rId5"/>
                <a:stretch>
                  <a:fillRect/>
                </a:stretch>
              </p:blipFill>
              <p:spPr>
                <a:xfrm>
                  <a:off x="3302680" y="563578"/>
                  <a:ext cx="36216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דיו 4">
                  <a:extLst>
                    <a:ext uri="{FF2B5EF4-FFF2-40B4-BE49-F238E27FC236}">
                      <a16:creationId xmlns:a16="http://schemas.microsoft.com/office/drawing/2014/main" id="{202EC347-8CB5-4A63-928E-F5782B0DABBE}"/>
                    </a:ext>
                  </a:extLst>
                </p14:cNvPr>
                <p14:cNvContentPartPr/>
                <p14:nvPr/>
              </p14:nvContentPartPr>
              <p14:xfrm>
                <a:off x="3939160" y="400138"/>
                <a:ext cx="298800" cy="227160"/>
              </p14:xfrm>
            </p:contentPart>
          </mc:Choice>
          <mc:Fallback xmlns="">
            <p:pic>
              <p:nvPicPr>
                <p:cNvPr id="5" name="דיו 4">
                  <a:extLst>
                    <a:ext uri="{FF2B5EF4-FFF2-40B4-BE49-F238E27FC236}">
                      <a16:creationId xmlns:a16="http://schemas.microsoft.com/office/drawing/2014/main" id="{202EC347-8CB5-4A63-928E-F5782B0DABBE}"/>
                    </a:ext>
                  </a:extLst>
                </p:cNvPr>
                <p:cNvPicPr/>
                <p:nvPr/>
              </p:nvPicPr>
              <p:blipFill>
                <a:blip r:embed="rId7"/>
                <a:stretch>
                  <a:fillRect/>
                </a:stretch>
              </p:blipFill>
              <p:spPr>
                <a:xfrm>
                  <a:off x="3930520" y="391138"/>
                  <a:ext cx="31644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דיו 5">
                  <a:extLst>
                    <a:ext uri="{FF2B5EF4-FFF2-40B4-BE49-F238E27FC236}">
                      <a16:creationId xmlns:a16="http://schemas.microsoft.com/office/drawing/2014/main" id="{949ACAC4-CD3A-DEF4-A0C4-AA3CB82047B0}"/>
                    </a:ext>
                  </a:extLst>
                </p14:cNvPr>
                <p14:cNvContentPartPr/>
                <p14:nvPr/>
              </p14:nvContentPartPr>
              <p14:xfrm>
                <a:off x="4155880" y="402298"/>
                <a:ext cx="160200" cy="290520"/>
              </p14:xfrm>
            </p:contentPart>
          </mc:Choice>
          <mc:Fallback xmlns="">
            <p:pic>
              <p:nvPicPr>
                <p:cNvPr id="6" name="דיו 5">
                  <a:extLst>
                    <a:ext uri="{FF2B5EF4-FFF2-40B4-BE49-F238E27FC236}">
                      <a16:creationId xmlns:a16="http://schemas.microsoft.com/office/drawing/2014/main" id="{949ACAC4-CD3A-DEF4-A0C4-AA3CB82047B0}"/>
                    </a:ext>
                  </a:extLst>
                </p:cNvPr>
                <p:cNvPicPr/>
                <p:nvPr/>
              </p:nvPicPr>
              <p:blipFill>
                <a:blip r:embed="rId9"/>
                <a:stretch>
                  <a:fillRect/>
                </a:stretch>
              </p:blipFill>
              <p:spPr>
                <a:xfrm>
                  <a:off x="4147240" y="393298"/>
                  <a:ext cx="17784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דיו 6">
                  <a:extLst>
                    <a:ext uri="{FF2B5EF4-FFF2-40B4-BE49-F238E27FC236}">
                      <a16:creationId xmlns:a16="http://schemas.microsoft.com/office/drawing/2014/main" id="{59CC3324-B459-6C30-0CF7-36C371C29ED0}"/>
                    </a:ext>
                  </a:extLst>
                </p14:cNvPr>
                <p14:cNvContentPartPr/>
                <p14:nvPr/>
              </p14:nvContentPartPr>
              <p14:xfrm>
                <a:off x="4525960" y="355138"/>
                <a:ext cx="72720" cy="320760"/>
              </p14:xfrm>
            </p:contentPart>
          </mc:Choice>
          <mc:Fallback xmlns="">
            <p:pic>
              <p:nvPicPr>
                <p:cNvPr id="7" name="דיו 6">
                  <a:extLst>
                    <a:ext uri="{FF2B5EF4-FFF2-40B4-BE49-F238E27FC236}">
                      <a16:creationId xmlns:a16="http://schemas.microsoft.com/office/drawing/2014/main" id="{59CC3324-B459-6C30-0CF7-36C371C29ED0}"/>
                    </a:ext>
                  </a:extLst>
                </p:cNvPr>
                <p:cNvPicPr/>
                <p:nvPr/>
              </p:nvPicPr>
              <p:blipFill>
                <a:blip r:embed="rId11"/>
                <a:stretch>
                  <a:fillRect/>
                </a:stretch>
              </p:blipFill>
              <p:spPr>
                <a:xfrm>
                  <a:off x="4516960" y="346138"/>
                  <a:ext cx="9036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דיו 7">
                  <a:extLst>
                    <a:ext uri="{FF2B5EF4-FFF2-40B4-BE49-F238E27FC236}">
                      <a16:creationId xmlns:a16="http://schemas.microsoft.com/office/drawing/2014/main" id="{4F6AE073-4A48-6FBE-A192-84416ABC7556}"/>
                    </a:ext>
                  </a:extLst>
                </p14:cNvPr>
                <p14:cNvContentPartPr/>
                <p14:nvPr/>
              </p14:nvContentPartPr>
              <p14:xfrm>
                <a:off x="4584280" y="450538"/>
                <a:ext cx="253440" cy="107280"/>
              </p14:xfrm>
            </p:contentPart>
          </mc:Choice>
          <mc:Fallback xmlns="">
            <p:pic>
              <p:nvPicPr>
                <p:cNvPr id="8" name="דיו 7">
                  <a:extLst>
                    <a:ext uri="{FF2B5EF4-FFF2-40B4-BE49-F238E27FC236}">
                      <a16:creationId xmlns:a16="http://schemas.microsoft.com/office/drawing/2014/main" id="{4F6AE073-4A48-6FBE-A192-84416ABC7556}"/>
                    </a:ext>
                  </a:extLst>
                </p:cNvPr>
                <p:cNvPicPr/>
                <p:nvPr/>
              </p:nvPicPr>
              <p:blipFill>
                <a:blip r:embed="rId13"/>
                <a:stretch>
                  <a:fillRect/>
                </a:stretch>
              </p:blipFill>
              <p:spPr>
                <a:xfrm>
                  <a:off x="4575280" y="441538"/>
                  <a:ext cx="27108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דיו 8">
                  <a:extLst>
                    <a:ext uri="{FF2B5EF4-FFF2-40B4-BE49-F238E27FC236}">
                      <a16:creationId xmlns:a16="http://schemas.microsoft.com/office/drawing/2014/main" id="{1A4AC210-B267-B58B-9FB8-C3EA3230A8F3}"/>
                    </a:ext>
                  </a:extLst>
                </p14:cNvPr>
                <p14:cNvContentPartPr/>
                <p14:nvPr/>
              </p14:nvContentPartPr>
              <p14:xfrm>
                <a:off x="5333080" y="327058"/>
                <a:ext cx="286200" cy="543240"/>
              </p14:xfrm>
            </p:contentPart>
          </mc:Choice>
          <mc:Fallback xmlns="">
            <p:pic>
              <p:nvPicPr>
                <p:cNvPr id="9" name="דיו 8">
                  <a:extLst>
                    <a:ext uri="{FF2B5EF4-FFF2-40B4-BE49-F238E27FC236}">
                      <a16:creationId xmlns:a16="http://schemas.microsoft.com/office/drawing/2014/main" id="{1A4AC210-B267-B58B-9FB8-C3EA3230A8F3}"/>
                    </a:ext>
                  </a:extLst>
                </p:cNvPr>
                <p:cNvPicPr/>
                <p:nvPr/>
              </p:nvPicPr>
              <p:blipFill>
                <a:blip r:embed="rId15"/>
                <a:stretch>
                  <a:fillRect/>
                </a:stretch>
              </p:blipFill>
              <p:spPr>
                <a:xfrm>
                  <a:off x="5324080" y="318058"/>
                  <a:ext cx="303840" cy="560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דיו 9">
                  <a:extLst>
                    <a:ext uri="{FF2B5EF4-FFF2-40B4-BE49-F238E27FC236}">
                      <a16:creationId xmlns:a16="http://schemas.microsoft.com/office/drawing/2014/main" id="{8A4FB88F-2A66-BB69-5032-FD4BB305AB1B}"/>
                    </a:ext>
                  </a:extLst>
                </p14:cNvPr>
                <p14:cNvContentPartPr/>
                <p14:nvPr/>
              </p14:nvContentPartPr>
              <p14:xfrm>
                <a:off x="5679040" y="309778"/>
                <a:ext cx="268200" cy="302760"/>
              </p14:xfrm>
            </p:contentPart>
          </mc:Choice>
          <mc:Fallback xmlns="">
            <p:pic>
              <p:nvPicPr>
                <p:cNvPr id="10" name="דיו 9">
                  <a:extLst>
                    <a:ext uri="{FF2B5EF4-FFF2-40B4-BE49-F238E27FC236}">
                      <a16:creationId xmlns:a16="http://schemas.microsoft.com/office/drawing/2014/main" id="{8A4FB88F-2A66-BB69-5032-FD4BB305AB1B}"/>
                    </a:ext>
                  </a:extLst>
                </p:cNvPr>
                <p:cNvPicPr/>
                <p:nvPr/>
              </p:nvPicPr>
              <p:blipFill>
                <a:blip r:embed="rId17"/>
                <a:stretch>
                  <a:fillRect/>
                </a:stretch>
              </p:blipFill>
              <p:spPr>
                <a:xfrm>
                  <a:off x="5670040" y="301138"/>
                  <a:ext cx="28584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דיו 10">
                  <a:extLst>
                    <a:ext uri="{FF2B5EF4-FFF2-40B4-BE49-F238E27FC236}">
                      <a16:creationId xmlns:a16="http://schemas.microsoft.com/office/drawing/2014/main" id="{9F1BA5B0-7010-64CF-CA5A-B8F914823CDE}"/>
                    </a:ext>
                  </a:extLst>
                </p14:cNvPr>
                <p14:cNvContentPartPr/>
                <p14:nvPr/>
              </p14:nvContentPartPr>
              <p14:xfrm>
                <a:off x="5914120" y="359098"/>
                <a:ext cx="308520" cy="217800"/>
              </p14:xfrm>
            </p:contentPart>
          </mc:Choice>
          <mc:Fallback xmlns="">
            <p:pic>
              <p:nvPicPr>
                <p:cNvPr id="11" name="דיו 10">
                  <a:extLst>
                    <a:ext uri="{FF2B5EF4-FFF2-40B4-BE49-F238E27FC236}">
                      <a16:creationId xmlns:a16="http://schemas.microsoft.com/office/drawing/2014/main" id="{9F1BA5B0-7010-64CF-CA5A-B8F914823CDE}"/>
                    </a:ext>
                  </a:extLst>
                </p:cNvPr>
                <p:cNvPicPr/>
                <p:nvPr/>
              </p:nvPicPr>
              <p:blipFill>
                <a:blip r:embed="rId19"/>
                <a:stretch>
                  <a:fillRect/>
                </a:stretch>
              </p:blipFill>
              <p:spPr>
                <a:xfrm>
                  <a:off x="5905120" y="350458"/>
                  <a:ext cx="32616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דיו 11">
                  <a:extLst>
                    <a:ext uri="{FF2B5EF4-FFF2-40B4-BE49-F238E27FC236}">
                      <a16:creationId xmlns:a16="http://schemas.microsoft.com/office/drawing/2014/main" id="{C3C6E2B3-1414-5602-9804-0763FD26A338}"/>
                    </a:ext>
                  </a:extLst>
                </p14:cNvPr>
                <p14:cNvContentPartPr/>
                <p14:nvPr/>
              </p14:nvContentPartPr>
              <p14:xfrm>
                <a:off x="6134440" y="316258"/>
                <a:ext cx="327240" cy="260640"/>
              </p14:xfrm>
            </p:contentPart>
          </mc:Choice>
          <mc:Fallback xmlns="">
            <p:pic>
              <p:nvPicPr>
                <p:cNvPr id="12" name="דיו 11">
                  <a:extLst>
                    <a:ext uri="{FF2B5EF4-FFF2-40B4-BE49-F238E27FC236}">
                      <a16:creationId xmlns:a16="http://schemas.microsoft.com/office/drawing/2014/main" id="{C3C6E2B3-1414-5602-9804-0763FD26A338}"/>
                    </a:ext>
                  </a:extLst>
                </p:cNvPr>
                <p:cNvPicPr/>
                <p:nvPr/>
              </p:nvPicPr>
              <p:blipFill>
                <a:blip r:embed="rId21"/>
                <a:stretch>
                  <a:fillRect/>
                </a:stretch>
              </p:blipFill>
              <p:spPr>
                <a:xfrm>
                  <a:off x="6125440" y="307258"/>
                  <a:ext cx="34488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דיו 12">
                  <a:extLst>
                    <a:ext uri="{FF2B5EF4-FFF2-40B4-BE49-F238E27FC236}">
                      <a16:creationId xmlns:a16="http://schemas.microsoft.com/office/drawing/2014/main" id="{CB0E6A51-59A6-2EDA-86F7-FE6D4438D934}"/>
                    </a:ext>
                  </a:extLst>
                </p14:cNvPr>
                <p14:cNvContentPartPr/>
                <p14:nvPr/>
              </p14:nvContentPartPr>
              <p14:xfrm>
                <a:off x="6473920" y="306178"/>
                <a:ext cx="373680" cy="345240"/>
              </p14:xfrm>
            </p:contentPart>
          </mc:Choice>
          <mc:Fallback xmlns="">
            <p:pic>
              <p:nvPicPr>
                <p:cNvPr id="13" name="דיו 12">
                  <a:extLst>
                    <a:ext uri="{FF2B5EF4-FFF2-40B4-BE49-F238E27FC236}">
                      <a16:creationId xmlns:a16="http://schemas.microsoft.com/office/drawing/2014/main" id="{CB0E6A51-59A6-2EDA-86F7-FE6D4438D934}"/>
                    </a:ext>
                  </a:extLst>
                </p:cNvPr>
                <p:cNvPicPr/>
                <p:nvPr/>
              </p:nvPicPr>
              <p:blipFill>
                <a:blip r:embed="rId23"/>
                <a:stretch>
                  <a:fillRect/>
                </a:stretch>
              </p:blipFill>
              <p:spPr>
                <a:xfrm>
                  <a:off x="6465280" y="297538"/>
                  <a:ext cx="39132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דיו 13">
                  <a:extLst>
                    <a:ext uri="{FF2B5EF4-FFF2-40B4-BE49-F238E27FC236}">
                      <a16:creationId xmlns:a16="http://schemas.microsoft.com/office/drawing/2014/main" id="{A8AD22BB-6CFC-25F7-495A-DC7CDAEBD232}"/>
                    </a:ext>
                  </a:extLst>
                </p14:cNvPr>
                <p14:cNvContentPartPr/>
                <p14:nvPr/>
              </p14:nvContentPartPr>
              <p14:xfrm>
                <a:off x="6985120" y="469258"/>
                <a:ext cx="285120" cy="30960"/>
              </p14:xfrm>
            </p:contentPart>
          </mc:Choice>
          <mc:Fallback xmlns="">
            <p:pic>
              <p:nvPicPr>
                <p:cNvPr id="14" name="דיו 13">
                  <a:extLst>
                    <a:ext uri="{FF2B5EF4-FFF2-40B4-BE49-F238E27FC236}">
                      <a16:creationId xmlns:a16="http://schemas.microsoft.com/office/drawing/2014/main" id="{A8AD22BB-6CFC-25F7-495A-DC7CDAEBD232}"/>
                    </a:ext>
                  </a:extLst>
                </p:cNvPr>
                <p:cNvPicPr/>
                <p:nvPr/>
              </p:nvPicPr>
              <p:blipFill>
                <a:blip r:embed="rId25"/>
                <a:stretch>
                  <a:fillRect/>
                </a:stretch>
              </p:blipFill>
              <p:spPr>
                <a:xfrm>
                  <a:off x="6976120" y="460618"/>
                  <a:ext cx="30276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דיו 14">
                  <a:extLst>
                    <a:ext uri="{FF2B5EF4-FFF2-40B4-BE49-F238E27FC236}">
                      <a16:creationId xmlns:a16="http://schemas.microsoft.com/office/drawing/2014/main" id="{E4D3DA3F-0FB3-EF2C-656E-40CFF56EFF78}"/>
                    </a:ext>
                  </a:extLst>
                </p14:cNvPr>
                <p14:cNvContentPartPr/>
                <p14:nvPr/>
              </p14:nvContentPartPr>
              <p14:xfrm>
                <a:off x="7454200" y="187018"/>
                <a:ext cx="232560" cy="471600"/>
              </p14:xfrm>
            </p:contentPart>
          </mc:Choice>
          <mc:Fallback xmlns="">
            <p:pic>
              <p:nvPicPr>
                <p:cNvPr id="15" name="דיו 14">
                  <a:extLst>
                    <a:ext uri="{FF2B5EF4-FFF2-40B4-BE49-F238E27FC236}">
                      <a16:creationId xmlns:a16="http://schemas.microsoft.com/office/drawing/2014/main" id="{E4D3DA3F-0FB3-EF2C-656E-40CFF56EFF78}"/>
                    </a:ext>
                  </a:extLst>
                </p:cNvPr>
                <p:cNvPicPr/>
                <p:nvPr/>
              </p:nvPicPr>
              <p:blipFill>
                <a:blip r:embed="rId27"/>
                <a:stretch>
                  <a:fillRect/>
                </a:stretch>
              </p:blipFill>
              <p:spPr>
                <a:xfrm>
                  <a:off x="7445200" y="178018"/>
                  <a:ext cx="25020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6" name="דיו 15">
                  <a:extLst>
                    <a:ext uri="{FF2B5EF4-FFF2-40B4-BE49-F238E27FC236}">
                      <a16:creationId xmlns:a16="http://schemas.microsoft.com/office/drawing/2014/main" id="{9F35932F-999D-702F-8F19-09841529E3B4}"/>
                    </a:ext>
                  </a:extLst>
                </p14:cNvPr>
                <p14:cNvContentPartPr/>
                <p14:nvPr/>
              </p14:nvContentPartPr>
              <p14:xfrm>
                <a:off x="7411000" y="373858"/>
                <a:ext cx="268560" cy="12960"/>
              </p14:xfrm>
            </p:contentPart>
          </mc:Choice>
          <mc:Fallback xmlns="">
            <p:pic>
              <p:nvPicPr>
                <p:cNvPr id="16" name="דיו 15">
                  <a:extLst>
                    <a:ext uri="{FF2B5EF4-FFF2-40B4-BE49-F238E27FC236}">
                      <a16:creationId xmlns:a16="http://schemas.microsoft.com/office/drawing/2014/main" id="{9F35932F-999D-702F-8F19-09841529E3B4}"/>
                    </a:ext>
                  </a:extLst>
                </p:cNvPr>
                <p:cNvPicPr/>
                <p:nvPr/>
              </p:nvPicPr>
              <p:blipFill>
                <a:blip r:embed="rId29"/>
                <a:stretch>
                  <a:fillRect/>
                </a:stretch>
              </p:blipFill>
              <p:spPr>
                <a:xfrm>
                  <a:off x="7402000" y="365218"/>
                  <a:ext cx="28620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 name="דיו 16">
                  <a:extLst>
                    <a:ext uri="{FF2B5EF4-FFF2-40B4-BE49-F238E27FC236}">
                      <a16:creationId xmlns:a16="http://schemas.microsoft.com/office/drawing/2014/main" id="{2242BC42-99D4-93C4-0EF1-AC9DC624FD13}"/>
                    </a:ext>
                  </a:extLst>
                </p14:cNvPr>
                <p14:cNvContentPartPr/>
                <p14:nvPr/>
              </p14:nvContentPartPr>
              <p14:xfrm>
                <a:off x="7755160" y="287818"/>
                <a:ext cx="185400" cy="368640"/>
              </p14:xfrm>
            </p:contentPart>
          </mc:Choice>
          <mc:Fallback xmlns="">
            <p:pic>
              <p:nvPicPr>
                <p:cNvPr id="17" name="דיו 16">
                  <a:extLst>
                    <a:ext uri="{FF2B5EF4-FFF2-40B4-BE49-F238E27FC236}">
                      <a16:creationId xmlns:a16="http://schemas.microsoft.com/office/drawing/2014/main" id="{2242BC42-99D4-93C4-0EF1-AC9DC624FD13}"/>
                    </a:ext>
                  </a:extLst>
                </p:cNvPr>
                <p:cNvPicPr/>
                <p:nvPr/>
              </p:nvPicPr>
              <p:blipFill>
                <a:blip r:embed="rId31"/>
                <a:stretch>
                  <a:fillRect/>
                </a:stretch>
              </p:blipFill>
              <p:spPr>
                <a:xfrm>
                  <a:off x="7746160" y="278818"/>
                  <a:ext cx="20304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 name="דיו 17">
                  <a:extLst>
                    <a:ext uri="{FF2B5EF4-FFF2-40B4-BE49-F238E27FC236}">
                      <a16:creationId xmlns:a16="http://schemas.microsoft.com/office/drawing/2014/main" id="{66555D2B-243A-F608-D171-BE009256F408}"/>
                    </a:ext>
                  </a:extLst>
                </p14:cNvPr>
                <p14:cNvContentPartPr/>
                <p14:nvPr/>
              </p14:nvContentPartPr>
              <p14:xfrm>
                <a:off x="7922920" y="323458"/>
                <a:ext cx="264960" cy="663120"/>
              </p14:xfrm>
            </p:contentPart>
          </mc:Choice>
          <mc:Fallback xmlns="">
            <p:pic>
              <p:nvPicPr>
                <p:cNvPr id="18" name="דיו 17">
                  <a:extLst>
                    <a:ext uri="{FF2B5EF4-FFF2-40B4-BE49-F238E27FC236}">
                      <a16:creationId xmlns:a16="http://schemas.microsoft.com/office/drawing/2014/main" id="{66555D2B-243A-F608-D171-BE009256F408}"/>
                    </a:ext>
                  </a:extLst>
                </p:cNvPr>
                <p:cNvPicPr/>
                <p:nvPr/>
              </p:nvPicPr>
              <p:blipFill>
                <a:blip r:embed="rId33"/>
                <a:stretch>
                  <a:fillRect/>
                </a:stretch>
              </p:blipFill>
              <p:spPr>
                <a:xfrm>
                  <a:off x="7914280" y="314818"/>
                  <a:ext cx="282600" cy="6807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9" name="דיו 18">
                  <a:extLst>
                    <a:ext uri="{FF2B5EF4-FFF2-40B4-BE49-F238E27FC236}">
                      <a16:creationId xmlns:a16="http://schemas.microsoft.com/office/drawing/2014/main" id="{CBAC8787-161B-562A-ADF8-B328B32064BB}"/>
                    </a:ext>
                  </a:extLst>
                </p14:cNvPr>
                <p14:cNvContentPartPr/>
                <p14:nvPr/>
              </p14:nvContentPartPr>
              <p14:xfrm>
                <a:off x="8348440" y="321298"/>
                <a:ext cx="336600" cy="226440"/>
              </p14:xfrm>
            </p:contentPart>
          </mc:Choice>
          <mc:Fallback xmlns="">
            <p:pic>
              <p:nvPicPr>
                <p:cNvPr id="19" name="דיו 18">
                  <a:extLst>
                    <a:ext uri="{FF2B5EF4-FFF2-40B4-BE49-F238E27FC236}">
                      <a16:creationId xmlns:a16="http://schemas.microsoft.com/office/drawing/2014/main" id="{CBAC8787-161B-562A-ADF8-B328B32064BB}"/>
                    </a:ext>
                  </a:extLst>
                </p:cNvPr>
                <p:cNvPicPr/>
                <p:nvPr/>
              </p:nvPicPr>
              <p:blipFill>
                <a:blip r:embed="rId35"/>
                <a:stretch>
                  <a:fillRect/>
                </a:stretch>
              </p:blipFill>
              <p:spPr>
                <a:xfrm>
                  <a:off x="8339800" y="312298"/>
                  <a:ext cx="35424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0" name="דיו 19">
                  <a:extLst>
                    <a:ext uri="{FF2B5EF4-FFF2-40B4-BE49-F238E27FC236}">
                      <a16:creationId xmlns:a16="http://schemas.microsoft.com/office/drawing/2014/main" id="{2C763872-165E-5705-CF19-F936CE5A9F84}"/>
                    </a:ext>
                  </a:extLst>
                </p14:cNvPr>
                <p14:cNvContentPartPr/>
                <p14:nvPr/>
              </p14:nvContentPartPr>
              <p14:xfrm>
                <a:off x="8871520" y="262618"/>
                <a:ext cx="435600" cy="324720"/>
              </p14:xfrm>
            </p:contentPart>
          </mc:Choice>
          <mc:Fallback xmlns="">
            <p:pic>
              <p:nvPicPr>
                <p:cNvPr id="20" name="דיו 19">
                  <a:extLst>
                    <a:ext uri="{FF2B5EF4-FFF2-40B4-BE49-F238E27FC236}">
                      <a16:creationId xmlns:a16="http://schemas.microsoft.com/office/drawing/2014/main" id="{2C763872-165E-5705-CF19-F936CE5A9F84}"/>
                    </a:ext>
                  </a:extLst>
                </p:cNvPr>
                <p:cNvPicPr/>
                <p:nvPr/>
              </p:nvPicPr>
              <p:blipFill>
                <a:blip r:embed="rId37"/>
                <a:stretch>
                  <a:fillRect/>
                </a:stretch>
              </p:blipFill>
              <p:spPr>
                <a:xfrm>
                  <a:off x="8862520" y="253618"/>
                  <a:ext cx="45324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דיו 22">
                  <a:extLst>
                    <a:ext uri="{FF2B5EF4-FFF2-40B4-BE49-F238E27FC236}">
                      <a16:creationId xmlns:a16="http://schemas.microsoft.com/office/drawing/2014/main" id="{00649C8D-DE57-6634-30CA-E1E1B90959B2}"/>
                    </a:ext>
                  </a:extLst>
                </p14:cNvPr>
                <p14:cNvContentPartPr/>
                <p14:nvPr/>
              </p14:nvContentPartPr>
              <p14:xfrm>
                <a:off x="3096760" y="853738"/>
                <a:ext cx="6714360" cy="291960"/>
              </p14:xfrm>
            </p:contentPart>
          </mc:Choice>
          <mc:Fallback xmlns="">
            <p:pic>
              <p:nvPicPr>
                <p:cNvPr id="23" name="דיו 22">
                  <a:extLst>
                    <a:ext uri="{FF2B5EF4-FFF2-40B4-BE49-F238E27FC236}">
                      <a16:creationId xmlns:a16="http://schemas.microsoft.com/office/drawing/2014/main" id="{00649C8D-DE57-6634-30CA-E1E1B90959B2}"/>
                    </a:ext>
                  </a:extLst>
                </p:cNvPr>
                <p:cNvPicPr/>
                <p:nvPr/>
              </p:nvPicPr>
              <p:blipFill>
                <a:blip r:embed="rId39"/>
                <a:stretch>
                  <a:fillRect/>
                </a:stretch>
              </p:blipFill>
              <p:spPr>
                <a:xfrm>
                  <a:off x="3087760" y="845098"/>
                  <a:ext cx="6732000" cy="309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44" name="דיו 43">
                <a:extLst>
                  <a:ext uri="{FF2B5EF4-FFF2-40B4-BE49-F238E27FC236}">
                    <a16:creationId xmlns:a16="http://schemas.microsoft.com/office/drawing/2014/main" id="{434E724D-D7C5-48A7-C191-3D4190E87040}"/>
                  </a:ext>
                </a:extLst>
              </p14:cNvPr>
              <p14:cNvContentPartPr/>
              <p14:nvPr/>
            </p14:nvContentPartPr>
            <p14:xfrm>
              <a:off x="126400" y="2269978"/>
              <a:ext cx="479880" cy="405000"/>
            </p14:xfrm>
          </p:contentPart>
        </mc:Choice>
        <mc:Fallback xmlns="">
          <p:pic>
            <p:nvPicPr>
              <p:cNvPr id="44" name="דיו 43">
                <a:extLst>
                  <a:ext uri="{FF2B5EF4-FFF2-40B4-BE49-F238E27FC236}">
                    <a16:creationId xmlns:a16="http://schemas.microsoft.com/office/drawing/2014/main" id="{434E724D-D7C5-48A7-C191-3D4190E87040}"/>
                  </a:ext>
                </a:extLst>
              </p:cNvPr>
              <p:cNvPicPr/>
              <p:nvPr/>
            </p:nvPicPr>
            <p:blipFill>
              <a:blip r:embed="rId41"/>
              <a:stretch>
                <a:fillRect/>
              </a:stretch>
            </p:blipFill>
            <p:spPr>
              <a:xfrm>
                <a:off x="117760" y="2261338"/>
                <a:ext cx="497520" cy="4226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5" name="דיו 44">
                <a:extLst>
                  <a:ext uri="{FF2B5EF4-FFF2-40B4-BE49-F238E27FC236}">
                    <a16:creationId xmlns:a16="http://schemas.microsoft.com/office/drawing/2014/main" id="{C9F11E86-B61C-F549-6F5D-46DB64F336FA}"/>
                  </a:ext>
                </a:extLst>
              </p14:cNvPr>
              <p14:cNvContentPartPr/>
              <p14:nvPr/>
            </p14:nvContentPartPr>
            <p14:xfrm>
              <a:off x="513400" y="2308858"/>
              <a:ext cx="320400" cy="201960"/>
            </p14:xfrm>
          </p:contentPart>
        </mc:Choice>
        <mc:Fallback xmlns="">
          <p:pic>
            <p:nvPicPr>
              <p:cNvPr id="45" name="דיו 44">
                <a:extLst>
                  <a:ext uri="{FF2B5EF4-FFF2-40B4-BE49-F238E27FC236}">
                    <a16:creationId xmlns:a16="http://schemas.microsoft.com/office/drawing/2014/main" id="{C9F11E86-B61C-F549-6F5D-46DB64F336FA}"/>
                  </a:ext>
                </a:extLst>
              </p:cNvPr>
              <p:cNvPicPr/>
              <p:nvPr/>
            </p:nvPicPr>
            <p:blipFill>
              <a:blip r:embed="rId43"/>
              <a:stretch>
                <a:fillRect/>
              </a:stretch>
            </p:blipFill>
            <p:spPr>
              <a:xfrm>
                <a:off x="504400" y="2300218"/>
                <a:ext cx="33804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6" name="דיו 45">
                <a:extLst>
                  <a:ext uri="{FF2B5EF4-FFF2-40B4-BE49-F238E27FC236}">
                    <a16:creationId xmlns:a16="http://schemas.microsoft.com/office/drawing/2014/main" id="{FA411498-6A96-B189-998B-94FE6595E46C}"/>
                  </a:ext>
                </a:extLst>
              </p14:cNvPr>
              <p14:cNvContentPartPr/>
              <p14:nvPr/>
            </p14:nvContentPartPr>
            <p14:xfrm>
              <a:off x="736600" y="2165938"/>
              <a:ext cx="362160" cy="417240"/>
            </p14:xfrm>
          </p:contentPart>
        </mc:Choice>
        <mc:Fallback xmlns="">
          <p:pic>
            <p:nvPicPr>
              <p:cNvPr id="46" name="דיו 45">
                <a:extLst>
                  <a:ext uri="{FF2B5EF4-FFF2-40B4-BE49-F238E27FC236}">
                    <a16:creationId xmlns:a16="http://schemas.microsoft.com/office/drawing/2014/main" id="{FA411498-6A96-B189-998B-94FE6595E46C}"/>
                  </a:ext>
                </a:extLst>
              </p:cNvPr>
              <p:cNvPicPr/>
              <p:nvPr/>
            </p:nvPicPr>
            <p:blipFill>
              <a:blip r:embed="rId45"/>
              <a:stretch>
                <a:fillRect/>
              </a:stretch>
            </p:blipFill>
            <p:spPr>
              <a:xfrm>
                <a:off x="727960" y="2157298"/>
                <a:ext cx="379800"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5" name="דיו 24">
                <a:extLst>
                  <a:ext uri="{FF2B5EF4-FFF2-40B4-BE49-F238E27FC236}">
                    <a16:creationId xmlns:a16="http://schemas.microsoft.com/office/drawing/2014/main" id="{BD1A2ABD-936C-D9BE-F59E-113F2205A711}"/>
                  </a:ext>
                </a:extLst>
              </p14:cNvPr>
              <p14:cNvContentPartPr/>
              <p14:nvPr/>
            </p14:nvContentPartPr>
            <p14:xfrm>
              <a:off x="1493680" y="1782898"/>
              <a:ext cx="48240" cy="908280"/>
            </p14:xfrm>
          </p:contentPart>
        </mc:Choice>
        <mc:Fallback xmlns="">
          <p:pic>
            <p:nvPicPr>
              <p:cNvPr id="25" name="דיו 24">
                <a:extLst>
                  <a:ext uri="{FF2B5EF4-FFF2-40B4-BE49-F238E27FC236}">
                    <a16:creationId xmlns:a16="http://schemas.microsoft.com/office/drawing/2014/main" id="{BD1A2ABD-936C-D9BE-F59E-113F2205A711}"/>
                  </a:ext>
                </a:extLst>
              </p:cNvPr>
              <p:cNvPicPr/>
              <p:nvPr/>
            </p:nvPicPr>
            <p:blipFill>
              <a:blip r:embed="rId47"/>
              <a:stretch>
                <a:fillRect/>
              </a:stretch>
            </p:blipFill>
            <p:spPr>
              <a:xfrm>
                <a:off x="1485040" y="1773898"/>
                <a:ext cx="65880" cy="9259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6" name="דיו 25">
                <a:extLst>
                  <a:ext uri="{FF2B5EF4-FFF2-40B4-BE49-F238E27FC236}">
                    <a16:creationId xmlns:a16="http://schemas.microsoft.com/office/drawing/2014/main" id="{D15CB388-CB84-AE1D-36DE-3F888733492A}"/>
                  </a:ext>
                </a:extLst>
              </p14:cNvPr>
              <p14:cNvContentPartPr/>
              <p14:nvPr/>
            </p14:nvContentPartPr>
            <p14:xfrm>
              <a:off x="1435360" y="1700818"/>
              <a:ext cx="3381120" cy="1071360"/>
            </p14:xfrm>
          </p:contentPart>
        </mc:Choice>
        <mc:Fallback xmlns="">
          <p:pic>
            <p:nvPicPr>
              <p:cNvPr id="26" name="דיו 25">
                <a:extLst>
                  <a:ext uri="{FF2B5EF4-FFF2-40B4-BE49-F238E27FC236}">
                    <a16:creationId xmlns:a16="http://schemas.microsoft.com/office/drawing/2014/main" id="{D15CB388-CB84-AE1D-36DE-3F888733492A}"/>
                  </a:ext>
                </a:extLst>
              </p:cNvPr>
              <p:cNvPicPr/>
              <p:nvPr/>
            </p:nvPicPr>
            <p:blipFill>
              <a:blip r:embed="rId49"/>
              <a:stretch>
                <a:fillRect/>
              </a:stretch>
            </p:blipFill>
            <p:spPr>
              <a:xfrm>
                <a:off x="1426720" y="1692178"/>
                <a:ext cx="3398760" cy="1089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7" name="דיו 26">
                <a:extLst>
                  <a:ext uri="{FF2B5EF4-FFF2-40B4-BE49-F238E27FC236}">
                    <a16:creationId xmlns:a16="http://schemas.microsoft.com/office/drawing/2014/main" id="{0EFD8045-4ABF-6931-6ABD-AC9FFC917304}"/>
                  </a:ext>
                </a:extLst>
              </p14:cNvPr>
              <p14:cNvContentPartPr/>
              <p14:nvPr/>
            </p14:nvContentPartPr>
            <p14:xfrm>
              <a:off x="2360560" y="1837618"/>
              <a:ext cx="249840" cy="946440"/>
            </p14:xfrm>
          </p:contentPart>
        </mc:Choice>
        <mc:Fallback xmlns="">
          <p:pic>
            <p:nvPicPr>
              <p:cNvPr id="27" name="דיו 26">
                <a:extLst>
                  <a:ext uri="{FF2B5EF4-FFF2-40B4-BE49-F238E27FC236}">
                    <a16:creationId xmlns:a16="http://schemas.microsoft.com/office/drawing/2014/main" id="{0EFD8045-4ABF-6931-6ABD-AC9FFC917304}"/>
                  </a:ext>
                </a:extLst>
              </p:cNvPr>
              <p:cNvPicPr/>
              <p:nvPr/>
            </p:nvPicPr>
            <p:blipFill>
              <a:blip r:embed="rId51"/>
              <a:stretch>
                <a:fillRect/>
              </a:stretch>
            </p:blipFill>
            <p:spPr>
              <a:xfrm>
                <a:off x="2351920" y="1828618"/>
                <a:ext cx="267480" cy="9640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8" name="דיו 27">
                <a:extLst>
                  <a:ext uri="{FF2B5EF4-FFF2-40B4-BE49-F238E27FC236}">
                    <a16:creationId xmlns:a16="http://schemas.microsoft.com/office/drawing/2014/main" id="{78BB47FD-4513-5507-F0D8-001902145982}"/>
                  </a:ext>
                </a:extLst>
              </p14:cNvPr>
              <p14:cNvContentPartPr/>
              <p14:nvPr/>
            </p14:nvContentPartPr>
            <p14:xfrm>
              <a:off x="2919280" y="1850938"/>
              <a:ext cx="168480" cy="824400"/>
            </p14:xfrm>
          </p:contentPart>
        </mc:Choice>
        <mc:Fallback xmlns="">
          <p:pic>
            <p:nvPicPr>
              <p:cNvPr id="28" name="דיו 27">
                <a:extLst>
                  <a:ext uri="{FF2B5EF4-FFF2-40B4-BE49-F238E27FC236}">
                    <a16:creationId xmlns:a16="http://schemas.microsoft.com/office/drawing/2014/main" id="{78BB47FD-4513-5507-F0D8-001902145982}"/>
                  </a:ext>
                </a:extLst>
              </p:cNvPr>
              <p:cNvPicPr/>
              <p:nvPr/>
            </p:nvPicPr>
            <p:blipFill>
              <a:blip r:embed="rId53"/>
              <a:stretch>
                <a:fillRect/>
              </a:stretch>
            </p:blipFill>
            <p:spPr>
              <a:xfrm>
                <a:off x="2910640" y="1842298"/>
                <a:ext cx="186120" cy="8420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9" name="דיו 28">
                <a:extLst>
                  <a:ext uri="{FF2B5EF4-FFF2-40B4-BE49-F238E27FC236}">
                    <a16:creationId xmlns:a16="http://schemas.microsoft.com/office/drawing/2014/main" id="{ED8105BA-0B83-C63D-79A1-2683D42D04C3}"/>
                  </a:ext>
                </a:extLst>
              </p14:cNvPr>
              <p14:cNvContentPartPr/>
              <p14:nvPr/>
            </p14:nvContentPartPr>
            <p14:xfrm>
              <a:off x="3561160" y="1840498"/>
              <a:ext cx="159120" cy="834120"/>
            </p14:xfrm>
          </p:contentPart>
        </mc:Choice>
        <mc:Fallback xmlns="">
          <p:pic>
            <p:nvPicPr>
              <p:cNvPr id="29" name="דיו 28">
                <a:extLst>
                  <a:ext uri="{FF2B5EF4-FFF2-40B4-BE49-F238E27FC236}">
                    <a16:creationId xmlns:a16="http://schemas.microsoft.com/office/drawing/2014/main" id="{ED8105BA-0B83-C63D-79A1-2683D42D04C3}"/>
                  </a:ext>
                </a:extLst>
              </p:cNvPr>
              <p:cNvPicPr/>
              <p:nvPr/>
            </p:nvPicPr>
            <p:blipFill>
              <a:blip r:embed="rId55"/>
              <a:stretch>
                <a:fillRect/>
              </a:stretch>
            </p:blipFill>
            <p:spPr>
              <a:xfrm>
                <a:off x="3552160" y="1831858"/>
                <a:ext cx="176760" cy="8517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2" name="דיו 61">
                <a:extLst>
                  <a:ext uri="{FF2B5EF4-FFF2-40B4-BE49-F238E27FC236}">
                    <a16:creationId xmlns:a16="http://schemas.microsoft.com/office/drawing/2014/main" id="{136DFC49-85D1-2D00-8785-60B76E490FB1}"/>
                  </a:ext>
                </a:extLst>
              </p14:cNvPr>
              <p14:cNvContentPartPr/>
              <p14:nvPr/>
            </p14:nvContentPartPr>
            <p14:xfrm>
              <a:off x="4124560" y="2131378"/>
              <a:ext cx="182520" cy="385920"/>
            </p14:xfrm>
          </p:contentPart>
        </mc:Choice>
        <mc:Fallback xmlns="">
          <p:pic>
            <p:nvPicPr>
              <p:cNvPr id="62" name="דיו 61">
                <a:extLst>
                  <a:ext uri="{FF2B5EF4-FFF2-40B4-BE49-F238E27FC236}">
                    <a16:creationId xmlns:a16="http://schemas.microsoft.com/office/drawing/2014/main" id="{136DFC49-85D1-2D00-8785-60B76E490FB1}"/>
                  </a:ext>
                </a:extLst>
              </p:cNvPr>
              <p:cNvPicPr/>
              <p:nvPr/>
            </p:nvPicPr>
            <p:blipFill>
              <a:blip r:embed="rId57"/>
              <a:stretch>
                <a:fillRect/>
              </a:stretch>
            </p:blipFill>
            <p:spPr>
              <a:xfrm>
                <a:off x="4115560" y="2122738"/>
                <a:ext cx="20016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3" name="דיו 62">
                <a:extLst>
                  <a:ext uri="{FF2B5EF4-FFF2-40B4-BE49-F238E27FC236}">
                    <a16:creationId xmlns:a16="http://schemas.microsoft.com/office/drawing/2014/main" id="{419E6A2B-4527-011B-2570-265FDB20BF09}"/>
                  </a:ext>
                </a:extLst>
              </p14:cNvPr>
              <p14:cNvContentPartPr/>
              <p14:nvPr/>
            </p14:nvContentPartPr>
            <p14:xfrm>
              <a:off x="4045000" y="2357098"/>
              <a:ext cx="299160" cy="360"/>
            </p14:xfrm>
          </p:contentPart>
        </mc:Choice>
        <mc:Fallback xmlns="">
          <p:pic>
            <p:nvPicPr>
              <p:cNvPr id="63" name="דיו 62">
                <a:extLst>
                  <a:ext uri="{FF2B5EF4-FFF2-40B4-BE49-F238E27FC236}">
                    <a16:creationId xmlns:a16="http://schemas.microsoft.com/office/drawing/2014/main" id="{419E6A2B-4527-011B-2570-265FDB20BF09}"/>
                  </a:ext>
                </a:extLst>
              </p:cNvPr>
              <p:cNvPicPr/>
              <p:nvPr/>
            </p:nvPicPr>
            <p:blipFill>
              <a:blip r:embed="rId59"/>
              <a:stretch>
                <a:fillRect/>
              </a:stretch>
            </p:blipFill>
            <p:spPr>
              <a:xfrm>
                <a:off x="4036360" y="2348458"/>
                <a:ext cx="316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4" name="דיו 63">
                <a:extLst>
                  <a:ext uri="{FF2B5EF4-FFF2-40B4-BE49-F238E27FC236}">
                    <a16:creationId xmlns:a16="http://schemas.microsoft.com/office/drawing/2014/main" id="{83E91C58-B8FE-CA1C-3EA3-B19755525A45}"/>
                  </a:ext>
                </a:extLst>
              </p14:cNvPr>
              <p14:cNvContentPartPr/>
              <p14:nvPr/>
            </p14:nvContentPartPr>
            <p14:xfrm>
              <a:off x="4368280" y="2347738"/>
              <a:ext cx="182520" cy="253440"/>
            </p14:xfrm>
          </p:contentPart>
        </mc:Choice>
        <mc:Fallback xmlns="">
          <p:pic>
            <p:nvPicPr>
              <p:cNvPr id="64" name="דיו 63">
                <a:extLst>
                  <a:ext uri="{FF2B5EF4-FFF2-40B4-BE49-F238E27FC236}">
                    <a16:creationId xmlns:a16="http://schemas.microsoft.com/office/drawing/2014/main" id="{83E91C58-B8FE-CA1C-3EA3-B19755525A45}"/>
                  </a:ext>
                </a:extLst>
              </p:cNvPr>
              <p:cNvPicPr/>
              <p:nvPr/>
            </p:nvPicPr>
            <p:blipFill>
              <a:blip r:embed="rId61"/>
              <a:stretch>
                <a:fillRect/>
              </a:stretch>
            </p:blipFill>
            <p:spPr>
              <a:xfrm>
                <a:off x="4359640" y="2338738"/>
                <a:ext cx="20016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5" name="דיו 64">
                <a:extLst>
                  <a:ext uri="{FF2B5EF4-FFF2-40B4-BE49-F238E27FC236}">
                    <a16:creationId xmlns:a16="http://schemas.microsoft.com/office/drawing/2014/main" id="{6ADB3563-53A0-08C0-461B-1C58C37D0966}"/>
                  </a:ext>
                </a:extLst>
              </p14:cNvPr>
              <p14:cNvContentPartPr/>
              <p14:nvPr/>
            </p14:nvContentPartPr>
            <p14:xfrm>
              <a:off x="4418320" y="2476978"/>
              <a:ext cx="234720" cy="15120"/>
            </p14:xfrm>
          </p:contentPart>
        </mc:Choice>
        <mc:Fallback xmlns="">
          <p:pic>
            <p:nvPicPr>
              <p:cNvPr id="65" name="דיו 64">
                <a:extLst>
                  <a:ext uri="{FF2B5EF4-FFF2-40B4-BE49-F238E27FC236}">
                    <a16:creationId xmlns:a16="http://schemas.microsoft.com/office/drawing/2014/main" id="{6ADB3563-53A0-08C0-461B-1C58C37D0966}"/>
                  </a:ext>
                </a:extLst>
              </p:cNvPr>
              <p:cNvPicPr/>
              <p:nvPr/>
            </p:nvPicPr>
            <p:blipFill>
              <a:blip r:embed="rId63"/>
              <a:stretch>
                <a:fillRect/>
              </a:stretch>
            </p:blipFill>
            <p:spPr>
              <a:xfrm>
                <a:off x="4409680" y="2467978"/>
                <a:ext cx="25236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7" name="דיו 46">
                <a:extLst>
                  <a:ext uri="{FF2B5EF4-FFF2-40B4-BE49-F238E27FC236}">
                    <a16:creationId xmlns:a16="http://schemas.microsoft.com/office/drawing/2014/main" id="{1A4342D6-A926-FE79-DD0D-69F8C778836E}"/>
                  </a:ext>
                </a:extLst>
              </p14:cNvPr>
              <p14:cNvContentPartPr/>
              <p14:nvPr/>
            </p14:nvContentPartPr>
            <p14:xfrm>
              <a:off x="266440" y="3697738"/>
              <a:ext cx="322200" cy="364680"/>
            </p14:xfrm>
          </p:contentPart>
        </mc:Choice>
        <mc:Fallback xmlns="">
          <p:pic>
            <p:nvPicPr>
              <p:cNvPr id="47" name="דיו 46">
                <a:extLst>
                  <a:ext uri="{FF2B5EF4-FFF2-40B4-BE49-F238E27FC236}">
                    <a16:creationId xmlns:a16="http://schemas.microsoft.com/office/drawing/2014/main" id="{1A4342D6-A926-FE79-DD0D-69F8C778836E}"/>
                  </a:ext>
                </a:extLst>
              </p:cNvPr>
              <p:cNvPicPr/>
              <p:nvPr/>
            </p:nvPicPr>
            <p:blipFill>
              <a:blip r:embed="rId65"/>
              <a:stretch>
                <a:fillRect/>
              </a:stretch>
            </p:blipFill>
            <p:spPr>
              <a:xfrm>
                <a:off x="257800" y="3689098"/>
                <a:ext cx="33984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8" name="דיו 47">
                <a:extLst>
                  <a:ext uri="{FF2B5EF4-FFF2-40B4-BE49-F238E27FC236}">
                    <a16:creationId xmlns:a16="http://schemas.microsoft.com/office/drawing/2014/main" id="{59F34B9C-5A60-B756-FA3D-F6CA0A188B97}"/>
                  </a:ext>
                </a:extLst>
              </p14:cNvPr>
              <p14:cNvContentPartPr/>
              <p14:nvPr/>
            </p14:nvContentPartPr>
            <p14:xfrm>
              <a:off x="560560" y="3612778"/>
              <a:ext cx="113400" cy="371880"/>
            </p14:xfrm>
          </p:contentPart>
        </mc:Choice>
        <mc:Fallback xmlns="">
          <p:pic>
            <p:nvPicPr>
              <p:cNvPr id="48" name="דיו 47">
                <a:extLst>
                  <a:ext uri="{FF2B5EF4-FFF2-40B4-BE49-F238E27FC236}">
                    <a16:creationId xmlns:a16="http://schemas.microsoft.com/office/drawing/2014/main" id="{59F34B9C-5A60-B756-FA3D-F6CA0A188B97}"/>
                  </a:ext>
                </a:extLst>
              </p:cNvPr>
              <p:cNvPicPr/>
              <p:nvPr/>
            </p:nvPicPr>
            <p:blipFill>
              <a:blip r:embed="rId67"/>
              <a:stretch>
                <a:fillRect/>
              </a:stretch>
            </p:blipFill>
            <p:spPr>
              <a:xfrm>
                <a:off x="551560" y="3604138"/>
                <a:ext cx="13104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9" name="דיו 48">
                <a:extLst>
                  <a:ext uri="{FF2B5EF4-FFF2-40B4-BE49-F238E27FC236}">
                    <a16:creationId xmlns:a16="http://schemas.microsoft.com/office/drawing/2014/main" id="{99B8AD7B-328F-3D8A-34DC-342B2BE83E6F}"/>
                  </a:ext>
                </a:extLst>
              </p14:cNvPr>
              <p14:cNvContentPartPr/>
              <p14:nvPr/>
            </p14:nvContentPartPr>
            <p14:xfrm>
              <a:off x="790240" y="3538258"/>
              <a:ext cx="241920" cy="472680"/>
            </p14:xfrm>
          </p:contentPart>
        </mc:Choice>
        <mc:Fallback xmlns="">
          <p:pic>
            <p:nvPicPr>
              <p:cNvPr id="49" name="דיו 48">
                <a:extLst>
                  <a:ext uri="{FF2B5EF4-FFF2-40B4-BE49-F238E27FC236}">
                    <a16:creationId xmlns:a16="http://schemas.microsoft.com/office/drawing/2014/main" id="{99B8AD7B-328F-3D8A-34DC-342B2BE83E6F}"/>
                  </a:ext>
                </a:extLst>
              </p:cNvPr>
              <p:cNvPicPr/>
              <p:nvPr/>
            </p:nvPicPr>
            <p:blipFill>
              <a:blip r:embed="rId69"/>
              <a:stretch>
                <a:fillRect/>
              </a:stretch>
            </p:blipFill>
            <p:spPr>
              <a:xfrm>
                <a:off x="781600" y="3529618"/>
                <a:ext cx="259560" cy="4903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6" name="דיו 35">
                <a:extLst>
                  <a:ext uri="{FF2B5EF4-FFF2-40B4-BE49-F238E27FC236}">
                    <a16:creationId xmlns:a16="http://schemas.microsoft.com/office/drawing/2014/main" id="{CD127D18-9003-4815-B4FA-50690C489E68}"/>
                  </a:ext>
                </a:extLst>
              </p14:cNvPr>
              <p14:cNvContentPartPr/>
              <p14:nvPr/>
            </p14:nvContentPartPr>
            <p14:xfrm>
              <a:off x="1541560" y="5124778"/>
              <a:ext cx="223200" cy="907560"/>
            </p14:xfrm>
          </p:contentPart>
        </mc:Choice>
        <mc:Fallback xmlns="">
          <p:pic>
            <p:nvPicPr>
              <p:cNvPr id="36" name="דיו 35">
                <a:extLst>
                  <a:ext uri="{FF2B5EF4-FFF2-40B4-BE49-F238E27FC236}">
                    <a16:creationId xmlns:a16="http://schemas.microsoft.com/office/drawing/2014/main" id="{CD127D18-9003-4815-B4FA-50690C489E68}"/>
                  </a:ext>
                </a:extLst>
              </p:cNvPr>
              <p:cNvPicPr/>
              <p:nvPr/>
            </p:nvPicPr>
            <p:blipFill>
              <a:blip r:embed="rId71"/>
              <a:stretch>
                <a:fillRect/>
              </a:stretch>
            </p:blipFill>
            <p:spPr>
              <a:xfrm>
                <a:off x="1532920" y="5115778"/>
                <a:ext cx="240840" cy="9252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7" name="דיו 36">
                <a:extLst>
                  <a:ext uri="{FF2B5EF4-FFF2-40B4-BE49-F238E27FC236}">
                    <a16:creationId xmlns:a16="http://schemas.microsoft.com/office/drawing/2014/main" id="{FE6E7265-1FE3-957D-39C1-3948405F21D4}"/>
                  </a:ext>
                </a:extLst>
              </p14:cNvPr>
              <p14:cNvContentPartPr/>
              <p14:nvPr/>
            </p14:nvContentPartPr>
            <p14:xfrm>
              <a:off x="1505560" y="4994458"/>
              <a:ext cx="3641400" cy="970560"/>
            </p14:xfrm>
          </p:contentPart>
        </mc:Choice>
        <mc:Fallback xmlns="">
          <p:pic>
            <p:nvPicPr>
              <p:cNvPr id="37" name="דיו 36">
                <a:extLst>
                  <a:ext uri="{FF2B5EF4-FFF2-40B4-BE49-F238E27FC236}">
                    <a16:creationId xmlns:a16="http://schemas.microsoft.com/office/drawing/2014/main" id="{FE6E7265-1FE3-957D-39C1-3948405F21D4}"/>
                  </a:ext>
                </a:extLst>
              </p:cNvPr>
              <p:cNvPicPr/>
              <p:nvPr/>
            </p:nvPicPr>
            <p:blipFill>
              <a:blip r:embed="rId73"/>
              <a:stretch>
                <a:fillRect/>
              </a:stretch>
            </p:blipFill>
            <p:spPr>
              <a:xfrm>
                <a:off x="1496560" y="4985818"/>
                <a:ext cx="3659040" cy="988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8" name="דיו 37">
                <a:extLst>
                  <a:ext uri="{FF2B5EF4-FFF2-40B4-BE49-F238E27FC236}">
                    <a16:creationId xmlns:a16="http://schemas.microsoft.com/office/drawing/2014/main" id="{57F03BA4-05C6-22A4-D07E-524613D75B87}"/>
                  </a:ext>
                </a:extLst>
              </p14:cNvPr>
              <p14:cNvContentPartPr/>
              <p14:nvPr/>
            </p14:nvContentPartPr>
            <p14:xfrm>
              <a:off x="2162200" y="5066098"/>
              <a:ext cx="411120" cy="903240"/>
            </p14:xfrm>
          </p:contentPart>
        </mc:Choice>
        <mc:Fallback xmlns="">
          <p:pic>
            <p:nvPicPr>
              <p:cNvPr id="38" name="דיו 37">
                <a:extLst>
                  <a:ext uri="{FF2B5EF4-FFF2-40B4-BE49-F238E27FC236}">
                    <a16:creationId xmlns:a16="http://schemas.microsoft.com/office/drawing/2014/main" id="{57F03BA4-05C6-22A4-D07E-524613D75B87}"/>
                  </a:ext>
                </a:extLst>
              </p:cNvPr>
              <p:cNvPicPr/>
              <p:nvPr/>
            </p:nvPicPr>
            <p:blipFill>
              <a:blip r:embed="rId75"/>
              <a:stretch>
                <a:fillRect/>
              </a:stretch>
            </p:blipFill>
            <p:spPr>
              <a:xfrm>
                <a:off x="2153560" y="5057098"/>
                <a:ext cx="428760" cy="9208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9" name="דיו 38">
                <a:extLst>
                  <a:ext uri="{FF2B5EF4-FFF2-40B4-BE49-F238E27FC236}">
                    <a16:creationId xmlns:a16="http://schemas.microsoft.com/office/drawing/2014/main" id="{0BD057AF-87D7-6890-4BAA-5A8F7A7D3363}"/>
                  </a:ext>
                </a:extLst>
              </p14:cNvPr>
              <p14:cNvContentPartPr/>
              <p14:nvPr/>
            </p14:nvContentPartPr>
            <p14:xfrm>
              <a:off x="2893720" y="4957738"/>
              <a:ext cx="351360" cy="835200"/>
            </p14:xfrm>
          </p:contentPart>
        </mc:Choice>
        <mc:Fallback xmlns="">
          <p:pic>
            <p:nvPicPr>
              <p:cNvPr id="39" name="דיו 38">
                <a:extLst>
                  <a:ext uri="{FF2B5EF4-FFF2-40B4-BE49-F238E27FC236}">
                    <a16:creationId xmlns:a16="http://schemas.microsoft.com/office/drawing/2014/main" id="{0BD057AF-87D7-6890-4BAA-5A8F7A7D3363}"/>
                  </a:ext>
                </a:extLst>
              </p:cNvPr>
              <p:cNvPicPr/>
              <p:nvPr/>
            </p:nvPicPr>
            <p:blipFill>
              <a:blip r:embed="rId77"/>
              <a:stretch>
                <a:fillRect/>
              </a:stretch>
            </p:blipFill>
            <p:spPr>
              <a:xfrm>
                <a:off x="2885080" y="4949098"/>
                <a:ext cx="369000" cy="8528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0" name="דיו 39">
                <a:extLst>
                  <a:ext uri="{FF2B5EF4-FFF2-40B4-BE49-F238E27FC236}">
                    <a16:creationId xmlns:a16="http://schemas.microsoft.com/office/drawing/2014/main" id="{BD5A5F33-F785-6094-FE83-D05BB85B177D}"/>
                  </a:ext>
                </a:extLst>
              </p14:cNvPr>
              <p14:cNvContentPartPr/>
              <p14:nvPr/>
            </p14:nvContentPartPr>
            <p14:xfrm>
              <a:off x="3739360" y="4969258"/>
              <a:ext cx="219600" cy="863280"/>
            </p14:xfrm>
          </p:contentPart>
        </mc:Choice>
        <mc:Fallback xmlns="">
          <p:pic>
            <p:nvPicPr>
              <p:cNvPr id="40" name="דיו 39">
                <a:extLst>
                  <a:ext uri="{FF2B5EF4-FFF2-40B4-BE49-F238E27FC236}">
                    <a16:creationId xmlns:a16="http://schemas.microsoft.com/office/drawing/2014/main" id="{BD5A5F33-F785-6094-FE83-D05BB85B177D}"/>
                  </a:ext>
                </a:extLst>
              </p:cNvPr>
              <p:cNvPicPr/>
              <p:nvPr/>
            </p:nvPicPr>
            <p:blipFill>
              <a:blip r:embed="rId79"/>
              <a:stretch>
                <a:fillRect/>
              </a:stretch>
            </p:blipFill>
            <p:spPr>
              <a:xfrm>
                <a:off x="3730720" y="4960618"/>
                <a:ext cx="237240" cy="8809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1" name="דיו 40">
                <a:extLst>
                  <a:ext uri="{FF2B5EF4-FFF2-40B4-BE49-F238E27FC236}">
                    <a16:creationId xmlns:a16="http://schemas.microsoft.com/office/drawing/2014/main" id="{206AC37C-759B-16CF-5EE1-C7CAA1F967CC}"/>
                  </a:ext>
                </a:extLst>
              </p14:cNvPr>
              <p14:cNvContentPartPr/>
              <p14:nvPr/>
            </p14:nvContentPartPr>
            <p14:xfrm>
              <a:off x="4285480" y="5018578"/>
              <a:ext cx="180000" cy="799200"/>
            </p14:xfrm>
          </p:contentPart>
        </mc:Choice>
        <mc:Fallback xmlns="">
          <p:pic>
            <p:nvPicPr>
              <p:cNvPr id="41" name="דיו 40">
                <a:extLst>
                  <a:ext uri="{FF2B5EF4-FFF2-40B4-BE49-F238E27FC236}">
                    <a16:creationId xmlns:a16="http://schemas.microsoft.com/office/drawing/2014/main" id="{206AC37C-759B-16CF-5EE1-C7CAA1F967CC}"/>
                  </a:ext>
                </a:extLst>
              </p:cNvPr>
              <p:cNvPicPr/>
              <p:nvPr/>
            </p:nvPicPr>
            <p:blipFill>
              <a:blip r:embed="rId81"/>
              <a:stretch>
                <a:fillRect/>
              </a:stretch>
            </p:blipFill>
            <p:spPr>
              <a:xfrm>
                <a:off x="4276840" y="5009938"/>
                <a:ext cx="197640" cy="8168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0" name="דיו 49">
                <a:extLst>
                  <a:ext uri="{FF2B5EF4-FFF2-40B4-BE49-F238E27FC236}">
                    <a16:creationId xmlns:a16="http://schemas.microsoft.com/office/drawing/2014/main" id="{9956B793-0433-396D-D981-C855F42B3031}"/>
                  </a:ext>
                </a:extLst>
              </p14:cNvPr>
              <p14:cNvContentPartPr/>
              <p14:nvPr/>
            </p14:nvContentPartPr>
            <p14:xfrm>
              <a:off x="650560" y="5434378"/>
              <a:ext cx="280080" cy="353160"/>
            </p14:xfrm>
          </p:contentPart>
        </mc:Choice>
        <mc:Fallback xmlns="">
          <p:pic>
            <p:nvPicPr>
              <p:cNvPr id="50" name="דיו 49">
                <a:extLst>
                  <a:ext uri="{FF2B5EF4-FFF2-40B4-BE49-F238E27FC236}">
                    <a16:creationId xmlns:a16="http://schemas.microsoft.com/office/drawing/2014/main" id="{9956B793-0433-396D-D981-C855F42B3031}"/>
                  </a:ext>
                </a:extLst>
              </p:cNvPr>
              <p:cNvPicPr/>
              <p:nvPr/>
            </p:nvPicPr>
            <p:blipFill>
              <a:blip r:embed="rId83"/>
              <a:stretch>
                <a:fillRect/>
              </a:stretch>
            </p:blipFill>
            <p:spPr>
              <a:xfrm>
                <a:off x="641560" y="5425738"/>
                <a:ext cx="297720" cy="3708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1" name="דיו 50">
                <a:extLst>
                  <a:ext uri="{FF2B5EF4-FFF2-40B4-BE49-F238E27FC236}">
                    <a16:creationId xmlns:a16="http://schemas.microsoft.com/office/drawing/2014/main" id="{F0FC4451-2FB0-C818-33F3-B3842C92F1BA}"/>
                  </a:ext>
                </a:extLst>
              </p14:cNvPr>
              <p14:cNvContentPartPr/>
              <p14:nvPr/>
            </p14:nvContentPartPr>
            <p14:xfrm>
              <a:off x="912640" y="5348338"/>
              <a:ext cx="117000" cy="440280"/>
            </p14:xfrm>
          </p:contentPart>
        </mc:Choice>
        <mc:Fallback xmlns="">
          <p:pic>
            <p:nvPicPr>
              <p:cNvPr id="51" name="דיו 50">
                <a:extLst>
                  <a:ext uri="{FF2B5EF4-FFF2-40B4-BE49-F238E27FC236}">
                    <a16:creationId xmlns:a16="http://schemas.microsoft.com/office/drawing/2014/main" id="{F0FC4451-2FB0-C818-33F3-B3842C92F1BA}"/>
                  </a:ext>
                </a:extLst>
              </p:cNvPr>
              <p:cNvPicPr/>
              <p:nvPr/>
            </p:nvPicPr>
            <p:blipFill>
              <a:blip r:embed="rId85"/>
              <a:stretch>
                <a:fillRect/>
              </a:stretch>
            </p:blipFill>
            <p:spPr>
              <a:xfrm>
                <a:off x="904000" y="5339698"/>
                <a:ext cx="134640" cy="4579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2" name="דיו 51">
                <a:extLst>
                  <a:ext uri="{FF2B5EF4-FFF2-40B4-BE49-F238E27FC236}">
                    <a16:creationId xmlns:a16="http://schemas.microsoft.com/office/drawing/2014/main" id="{9E0B0574-F1AB-F312-47D4-F9E31E367DC7}"/>
                  </a:ext>
                </a:extLst>
              </p14:cNvPr>
              <p14:cNvContentPartPr/>
              <p14:nvPr/>
            </p14:nvContentPartPr>
            <p14:xfrm>
              <a:off x="1234840" y="5593138"/>
              <a:ext cx="199800" cy="261000"/>
            </p14:xfrm>
          </p:contentPart>
        </mc:Choice>
        <mc:Fallback xmlns="">
          <p:pic>
            <p:nvPicPr>
              <p:cNvPr id="52" name="דיו 51">
                <a:extLst>
                  <a:ext uri="{FF2B5EF4-FFF2-40B4-BE49-F238E27FC236}">
                    <a16:creationId xmlns:a16="http://schemas.microsoft.com/office/drawing/2014/main" id="{9E0B0574-F1AB-F312-47D4-F9E31E367DC7}"/>
                  </a:ext>
                </a:extLst>
              </p:cNvPr>
              <p:cNvPicPr/>
              <p:nvPr/>
            </p:nvPicPr>
            <p:blipFill>
              <a:blip r:embed="rId87"/>
              <a:stretch>
                <a:fillRect/>
              </a:stretch>
            </p:blipFill>
            <p:spPr>
              <a:xfrm>
                <a:off x="1225840" y="5584138"/>
                <a:ext cx="21744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6" name="דיו 55">
                <a:extLst>
                  <a:ext uri="{FF2B5EF4-FFF2-40B4-BE49-F238E27FC236}">
                    <a16:creationId xmlns:a16="http://schemas.microsoft.com/office/drawing/2014/main" id="{B9E85DBC-F8D9-A878-5138-3DBBA68D6760}"/>
                  </a:ext>
                </a:extLst>
              </p14:cNvPr>
              <p14:cNvContentPartPr/>
              <p14:nvPr/>
            </p14:nvContentPartPr>
            <p14:xfrm>
              <a:off x="4588600" y="5233858"/>
              <a:ext cx="135000" cy="368640"/>
            </p14:xfrm>
          </p:contentPart>
        </mc:Choice>
        <mc:Fallback xmlns="">
          <p:pic>
            <p:nvPicPr>
              <p:cNvPr id="56" name="דיו 55">
                <a:extLst>
                  <a:ext uri="{FF2B5EF4-FFF2-40B4-BE49-F238E27FC236}">
                    <a16:creationId xmlns:a16="http://schemas.microsoft.com/office/drawing/2014/main" id="{B9E85DBC-F8D9-A878-5138-3DBBA68D6760}"/>
                  </a:ext>
                </a:extLst>
              </p:cNvPr>
              <p:cNvPicPr/>
              <p:nvPr/>
            </p:nvPicPr>
            <p:blipFill>
              <a:blip r:embed="rId89"/>
              <a:stretch>
                <a:fillRect/>
              </a:stretch>
            </p:blipFill>
            <p:spPr>
              <a:xfrm>
                <a:off x="4579600" y="5225218"/>
                <a:ext cx="15264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7" name="דיו 56">
                <a:extLst>
                  <a:ext uri="{FF2B5EF4-FFF2-40B4-BE49-F238E27FC236}">
                    <a16:creationId xmlns:a16="http://schemas.microsoft.com/office/drawing/2014/main" id="{C967F47D-7A5B-DC82-1DDA-045A80B371D6}"/>
                  </a:ext>
                </a:extLst>
              </p14:cNvPr>
              <p14:cNvContentPartPr/>
              <p14:nvPr/>
            </p14:nvContentPartPr>
            <p14:xfrm>
              <a:off x="4522360" y="5468218"/>
              <a:ext cx="226800" cy="20160"/>
            </p14:xfrm>
          </p:contentPart>
        </mc:Choice>
        <mc:Fallback xmlns="">
          <p:pic>
            <p:nvPicPr>
              <p:cNvPr id="57" name="דיו 56">
                <a:extLst>
                  <a:ext uri="{FF2B5EF4-FFF2-40B4-BE49-F238E27FC236}">
                    <a16:creationId xmlns:a16="http://schemas.microsoft.com/office/drawing/2014/main" id="{C967F47D-7A5B-DC82-1DDA-045A80B371D6}"/>
                  </a:ext>
                </a:extLst>
              </p:cNvPr>
              <p:cNvPicPr/>
              <p:nvPr/>
            </p:nvPicPr>
            <p:blipFill>
              <a:blip r:embed="rId91"/>
              <a:stretch>
                <a:fillRect/>
              </a:stretch>
            </p:blipFill>
            <p:spPr>
              <a:xfrm>
                <a:off x="4513360" y="5459218"/>
                <a:ext cx="24444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8" name="דיו 57">
                <a:extLst>
                  <a:ext uri="{FF2B5EF4-FFF2-40B4-BE49-F238E27FC236}">
                    <a16:creationId xmlns:a16="http://schemas.microsoft.com/office/drawing/2014/main" id="{035602DA-57CE-03AF-C465-40C110911507}"/>
                  </a:ext>
                </a:extLst>
              </p14:cNvPr>
              <p14:cNvContentPartPr/>
              <p14:nvPr/>
            </p14:nvContentPartPr>
            <p14:xfrm>
              <a:off x="4711360" y="5444098"/>
              <a:ext cx="202320" cy="267120"/>
            </p14:xfrm>
          </p:contentPart>
        </mc:Choice>
        <mc:Fallback xmlns="">
          <p:pic>
            <p:nvPicPr>
              <p:cNvPr id="58" name="דיו 57">
                <a:extLst>
                  <a:ext uri="{FF2B5EF4-FFF2-40B4-BE49-F238E27FC236}">
                    <a16:creationId xmlns:a16="http://schemas.microsoft.com/office/drawing/2014/main" id="{035602DA-57CE-03AF-C465-40C110911507}"/>
                  </a:ext>
                </a:extLst>
              </p:cNvPr>
              <p:cNvPicPr/>
              <p:nvPr/>
            </p:nvPicPr>
            <p:blipFill>
              <a:blip r:embed="rId93"/>
              <a:stretch>
                <a:fillRect/>
              </a:stretch>
            </p:blipFill>
            <p:spPr>
              <a:xfrm>
                <a:off x="4702360" y="5435098"/>
                <a:ext cx="21996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30" name="דיו 29">
                <a:extLst>
                  <a:ext uri="{FF2B5EF4-FFF2-40B4-BE49-F238E27FC236}">
                    <a16:creationId xmlns:a16="http://schemas.microsoft.com/office/drawing/2014/main" id="{60543DA8-9EF1-1164-4760-07D558796585}"/>
                  </a:ext>
                </a:extLst>
              </p14:cNvPr>
              <p14:cNvContentPartPr/>
              <p14:nvPr/>
            </p14:nvContentPartPr>
            <p14:xfrm>
              <a:off x="1989760" y="3488938"/>
              <a:ext cx="73800" cy="15120"/>
            </p14:xfrm>
          </p:contentPart>
        </mc:Choice>
        <mc:Fallback xmlns="">
          <p:pic>
            <p:nvPicPr>
              <p:cNvPr id="30" name="דיו 29">
                <a:extLst>
                  <a:ext uri="{FF2B5EF4-FFF2-40B4-BE49-F238E27FC236}">
                    <a16:creationId xmlns:a16="http://schemas.microsoft.com/office/drawing/2014/main" id="{60543DA8-9EF1-1164-4760-07D558796585}"/>
                  </a:ext>
                </a:extLst>
              </p:cNvPr>
              <p:cNvPicPr/>
              <p:nvPr/>
            </p:nvPicPr>
            <p:blipFill>
              <a:blip r:embed="rId95"/>
              <a:stretch>
                <a:fillRect/>
              </a:stretch>
            </p:blipFill>
            <p:spPr>
              <a:xfrm>
                <a:off x="1980760" y="3480298"/>
                <a:ext cx="9144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31" name="דיו 30">
                <a:extLst>
                  <a:ext uri="{FF2B5EF4-FFF2-40B4-BE49-F238E27FC236}">
                    <a16:creationId xmlns:a16="http://schemas.microsoft.com/office/drawing/2014/main" id="{B6C6E3E1-D206-01EE-6111-9108032DAC71}"/>
                  </a:ext>
                </a:extLst>
              </p14:cNvPr>
              <p14:cNvContentPartPr/>
              <p14:nvPr/>
            </p14:nvContentPartPr>
            <p14:xfrm>
              <a:off x="1423840" y="3431338"/>
              <a:ext cx="96120" cy="1017720"/>
            </p14:xfrm>
          </p:contentPart>
        </mc:Choice>
        <mc:Fallback xmlns="">
          <p:pic>
            <p:nvPicPr>
              <p:cNvPr id="31" name="דיו 30">
                <a:extLst>
                  <a:ext uri="{FF2B5EF4-FFF2-40B4-BE49-F238E27FC236}">
                    <a16:creationId xmlns:a16="http://schemas.microsoft.com/office/drawing/2014/main" id="{B6C6E3E1-D206-01EE-6111-9108032DAC71}"/>
                  </a:ext>
                </a:extLst>
              </p:cNvPr>
              <p:cNvPicPr/>
              <p:nvPr/>
            </p:nvPicPr>
            <p:blipFill>
              <a:blip r:embed="rId97"/>
              <a:stretch>
                <a:fillRect/>
              </a:stretch>
            </p:blipFill>
            <p:spPr>
              <a:xfrm>
                <a:off x="1414840" y="3422338"/>
                <a:ext cx="113760" cy="10353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2" name="דיו 31">
                <a:extLst>
                  <a:ext uri="{FF2B5EF4-FFF2-40B4-BE49-F238E27FC236}">
                    <a16:creationId xmlns:a16="http://schemas.microsoft.com/office/drawing/2014/main" id="{E1B420DB-CE18-55E9-A507-2503D139222A}"/>
                  </a:ext>
                </a:extLst>
              </p14:cNvPr>
              <p14:cNvContentPartPr/>
              <p14:nvPr/>
            </p14:nvContentPartPr>
            <p14:xfrm>
              <a:off x="1306120" y="3450058"/>
              <a:ext cx="3657960" cy="1004040"/>
            </p14:xfrm>
          </p:contentPart>
        </mc:Choice>
        <mc:Fallback xmlns="">
          <p:pic>
            <p:nvPicPr>
              <p:cNvPr id="32" name="דיו 31">
                <a:extLst>
                  <a:ext uri="{FF2B5EF4-FFF2-40B4-BE49-F238E27FC236}">
                    <a16:creationId xmlns:a16="http://schemas.microsoft.com/office/drawing/2014/main" id="{E1B420DB-CE18-55E9-A507-2503D139222A}"/>
                  </a:ext>
                </a:extLst>
              </p:cNvPr>
              <p:cNvPicPr/>
              <p:nvPr/>
            </p:nvPicPr>
            <p:blipFill>
              <a:blip r:embed="rId99"/>
              <a:stretch>
                <a:fillRect/>
              </a:stretch>
            </p:blipFill>
            <p:spPr>
              <a:xfrm>
                <a:off x="1297120" y="3441418"/>
                <a:ext cx="3675600" cy="10216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3" name="דיו 32">
                <a:extLst>
                  <a:ext uri="{FF2B5EF4-FFF2-40B4-BE49-F238E27FC236}">
                    <a16:creationId xmlns:a16="http://schemas.microsoft.com/office/drawing/2014/main" id="{EBF7646D-038C-6FA1-4CDE-F07DEB54B9B9}"/>
                  </a:ext>
                </a:extLst>
              </p14:cNvPr>
              <p14:cNvContentPartPr/>
              <p14:nvPr/>
            </p14:nvContentPartPr>
            <p14:xfrm>
              <a:off x="2318440" y="3366178"/>
              <a:ext cx="316440" cy="1162800"/>
            </p14:xfrm>
          </p:contentPart>
        </mc:Choice>
        <mc:Fallback xmlns="">
          <p:pic>
            <p:nvPicPr>
              <p:cNvPr id="33" name="דיו 32">
                <a:extLst>
                  <a:ext uri="{FF2B5EF4-FFF2-40B4-BE49-F238E27FC236}">
                    <a16:creationId xmlns:a16="http://schemas.microsoft.com/office/drawing/2014/main" id="{EBF7646D-038C-6FA1-4CDE-F07DEB54B9B9}"/>
                  </a:ext>
                </a:extLst>
              </p:cNvPr>
              <p:cNvPicPr/>
              <p:nvPr/>
            </p:nvPicPr>
            <p:blipFill>
              <a:blip r:embed="rId101"/>
              <a:stretch>
                <a:fillRect/>
              </a:stretch>
            </p:blipFill>
            <p:spPr>
              <a:xfrm>
                <a:off x="2309800" y="3357178"/>
                <a:ext cx="334080" cy="11804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34" name="דיו 33">
                <a:extLst>
                  <a:ext uri="{FF2B5EF4-FFF2-40B4-BE49-F238E27FC236}">
                    <a16:creationId xmlns:a16="http://schemas.microsoft.com/office/drawing/2014/main" id="{82476DDC-5120-C42F-492C-FA1366149D5D}"/>
                  </a:ext>
                </a:extLst>
              </p14:cNvPr>
              <p14:cNvContentPartPr/>
              <p14:nvPr/>
            </p14:nvContentPartPr>
            <p14:xfrm>
              <a:off x="3286840" y="3415498"/>
              <a:ext cx="277920" cy="900000"/>
            </p14:xfrm>
          </p:contentPart>
        </mc:Choice>
        <mc:Fallback xmlns="">
          <p:pic>
            <p:nvPicPr>
              <p:cNvPr id="34" name="דיו 33">
                <a:extLst>
                  <a:ext uri="{FF2B5EF4-FFF2-40B4-BE49-F238E27FC236}">
                    <a16:creationId xmlns:a16="http://schemas.microsoft.com/office/drawing/2014/main" id="{82476DDC-5120-C42F-492C-FA1366149D5D}"/>
                  </a:ext>
                </a:extLst>
              </p:cNvPr>
              <p:cNvPicPr/>
              <p:nvPr/>
            </p:nvPicPr>
            <p:blipFill>
              <a:blip r:embed="rId103"/>
              <a:stretch>
                <a:fillRect/>
              </a:stretch>
            </p:blipFill>
            <p:spPr>
              <a:xfrm>
                <a:off x="3278200" y="3406498"/>
                <a:ext cx="295560" cy="9176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35" name="דיו 34">
                <a:extLst>
                  <a:ext uri="{FF2B5EF4-FFF2-40B4-BE49-F238E27FC236}">
                    <a16:creationId xmlns:a16="http://schemas.microsoft.com/office/drawing/2014/main" id="{643E319D-4F91-2CB1-FD3C-5A629DA9BF26}"/>
                  </a:ext>
                </a:extLst>
              </p14:cNvPr>
              <p14:cNvContentPartPr/>
              <p14:nvPr/>
            </p14:nvContentPartPr>
            <p14:xfrm>
              <a:off x="4112680" y="3380938"/>
              <a:ext cx="140400" cy="1024200"/>
            </p14:xfrm>
          </p:contentPart>
        </mc:Choice>
        <mc:Fallback xmlns="">
          <p:pic>
            <p:nvPicPr>
              <p:cNvPr id="35" name="דיו 34">
                <a:extLst>
                  <a:ext uri="{FF2B5EF4-FFF2-40B4-BE49-F238E27FC236}">
                    <a16:creationId xmlns:a16="http://schemas.microsoft.com/office/drawing/2014/main" id="{643E319D-4F91-2CB1-FD3C-5A629DA9BF26}"/>
                  </a:ext>
                </a:extLst>
              </p:cNvPr>
              <p:cNvPicPr/>
              <p:nvPr/>
            </p:nvPicPr>
            <p:blipFill>
              <a:blip r:embed="rId105"/>
              <a:stretch>
                <a:fillRect/>
              </a:stretch>
            </p:blipFill>
            <p:spPr>
              <a:xfrm>
                <a:off x="4104040" y="3371938"/>
                <a:ext cx="158040" cy="10418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9" name="דיו 58">
                <a:extLst>
                  <a:ext uri="{FF2B5EF4-FFF2-40B4-BE49-F238E27FC236}">
                    <a16:creationId xmlns:a16="http://schemas.microsoft.com/office/drawing/2014/main" id="{D9D745D0-7FB2-4C9F-C047-EBE889694995}"/>
                  </a:ext>
                </a:extLst>
              </p14:cNvPr>
              <p14:cNvContentPartPr/>
              <p14:nvPr/>
            </p14:nvContentPartPr>
            <p14:xfrm>
              <a:off x="4349560" y="3747418"/>
              <a:ext cx="168480" cy="385200"/>
            </p14:xfrm>
          </p:contentPart>
        </mc:Choice>
        <mc:Fallback xmlns="">
          <p:pic>
            <p:nvPicPr>
              <p:cNvPr id="59" name="דיו 58">
                <a:extLst>
                  <a:ext uri="{FF2B5EF4-FFF2-40B4-BE49-F238E27FC236}">
                    <a16:creationId xmlns:a16="http://schemas.microsoft.com/office/drawing/2014/main" id="{D9D745D0-7FB2-4C9F-C047-EBE889694995}"/>
                  </a:ext>
                </a:extLst>
              </p:cNvPr>
              <p:cNvPicPr/>
              <p:nvPr/>
            </p:nvPicPr>
            <p:blipFill>
              <a:blip r:embed="rId107"/>
              <a:stretch>
                <a:fillRect/>
              </a:stretch>
            </p:blipFill>
            <p:spPr>
              <a:xfrm>
                <a:off x="4340920" y="3738418"/>
                <a:ext cx="18612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0" name="דיו 59">
                <a:extLst>
                  <a:ext uri="{FF2B5EF4-FFF2-40B4-BE49-F238E27FC236}">
                    <a16:creationId xmlns:a16="http://schemas.microsoft.com/office/drawing/2014/main" id="{445B6C41-25E1-C8BF-EED5-B6168B7D16AD}"/>
                  </a:ext>
                </a:extLst>
              </p14:cNvPr>
              <p14:cNvContentPartPr/>
              <p14:nvPr/>
            </p14:nvContentPartPr>
            <p14:xfrm>
              <a:off x="4283320" y="3972058"/>
              <a:ext cx="204480" cy="17280"/>
            </p14:xfrm>
          </p:contentPart>
        </mc:Choice>
        <mc:Fallback xmlns="">
          <p:pic>
            <p:nvPicPr>
              <p:cNvPr id="60" name="דיו 59">
                <a:extLst>
                  <a:ext uri="{FF2B5EF4-FFF2-40B4-BE49-F238E27FC236}">
                    <a16:creationId xmlns:a16="http://schemas.microsoft.com/office/drawing/2014/main" id="{445B6C41-25E1-C8BF-EED5-B6168B7D16AD}"/>
                  </a:ext>
                </a:extLst>
              </p:cNvPr>
              <p:cNvPicPr/>
              <p:nvPr/>
            </p:nvPicPr>
            <p:blipFill>
              <a:blip r:embed="rId109"/>
              <a:stretch>
                <a:fillRect/>
              </a:stretch>
            </p:blipFill>
            <p:spPr>
              <a:xfrm>
                <a:off x="4274320" y="3963058"/>
                <a:ext cx="22212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1" name="דיו 60">
                <a:extLst>
                  <a:ext uri="{FF2B5EF4-FFF2-40B4-BE49-F238E27FC236}">
                    <a16:creationId xmlns:a16="http://schemas.microsoft.com/office/drawing/2014/main" id="{A79B89A7-C807-1B4F-518F-19E2236244B2}"/>
                  </a:ext>
                </a:extLst>
              </p14:cNvPr>
              <p14:cNvContentPartPr/>
              <p14:nvPr/>
            </p14:nvContentPartPr>
            <p14:xfrm>
              <a:off x="4574920" y="3929938"/>
              <a:ext cx="244080" cy="263880"/>
            </p14:xfrm>
          </p:contentPart>
        </mc:Choice>
        <mc:Fallback xmlns="">
          <p:pic>
            <p:nvPicPr>
              <p:cNvPr id="61" name="דיו 60">
                <a:extLst>
                  <a:ext uri="{FF2B5EF4-FFF2-40B4-BE49-F238E27FC236}">
                    <a16:creationId xmlns:a16="http://schemas.microsoft.com/office/drawing/2014/main" id="{A79B89A7-C807-1B4F-518F-19E2236244B2}"/>
                  </a:ext>
                </a:extLst>
              </p:cNvPr>
              <p:cNvPicPr/>
              <p:nvPr/>
            </p:nvPicPr>
            <p:blipFill>
              <a:blip r:embed="rId111"/>
              <a:stretch>
                <a:fillRect/>
              </a:stretch>
            </p:blipFill>
            <p:spPr>
              <a:xfrm>
                <a:off x="4565920" y="3920938"/>
                <a:ext cx="26172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9" name="דיו 68">
                <a:extLst>
                  <a:ext uri="{FF2B5EF4-FFF2-40B4-BE49-F238E27FC236}">
                    <a16:creationId xmlns:a16="http://schemas.microsoft.com/office/drawing/2014/main" id="{55AFACF8-16C2-93E7-4270-39A9C5B9383A}"/>
                  </a:ext>
                </a:extLst>
              </p14:cNvPr>
              <p14:cNvContentPartPr/>
              <p14:nvPr/>
            </p14:nvContentPartPr>
            <p14:xfrm>
              <a:off x="4979920" y="4093738"/>
              <a:ext cx="444600" cy="1367280"/>
            </p14:xfrm>
          </p:contentPart>
        </mc:Choice>
        <mc:Fallback xmlns="">
          <p:pic>
            <p:nvPicPr>
              <p:cNvPr id="69" name="דיו 68">
                <a:extLst>
                  <a:ext uri="{FF2B5EF4-FFF2-40B4-BE49-F238E27FC236}">
                    <a16:creationId xmlns:a16="http://schemas.microsoft.com/office/drawing/2014/main" id="{55AFACF8-16C2-93E7-4270-39A9C5B9383A}"/>
                  </a:ext>
                </a:extLst>
              </p:cNvPr>
              <p:cNvPicPr/>
              <p:nvPr/>
            </p:nvPicPr>
            <p:blipFill>
              <a:blip r:embed="rId113"/>
              <a:stretch>
                <a:fillRect/>
              </a:stretch>
            </p:blipFill>
            <p:spPr>
              <a:xfrm>
                <a:off x="4971280" y="4085098"/>
                <a:ext cx="462240" cy="13849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1" name="דיו 70">
                <a:extLst>
                  <a:ext uri="{FF2B5EF4-FFF2-40B4-BE49-F238E27FC236}">
                    <a16:creationId xmlns:a16="http://schemas.microsoft.com/office/drawing/2014/main" id="{AFB606D8-EC70-6F8C-AF06-B9D055D38006}"/>
                  </a:ext>
                </a:extLst>
              </p14:cNvPr>
              <p14:cNvContentPartPr/>
              <p14:nvPr/>
            </p14:nvContentPartPr>
            <p14:xfrm>
              <a:off x="4847800" y="2216338"/>
              <a:ext cx="715680" cy="1534320"/>
            </p14:xfrm>
          </p:contentPart>
        </mc:Choice>
        <mc:Fallback xmlns="">
          <p:pic>
            <p:nvPicPr>
              <p:cNvPr id="71" name="דיו 70">
                <a:extLst>
                  <a:ext uri="{FF2B5EF4-FFF2-40B4-BE49-F238E27FC236}">
                    <a16:creationId xmlns:a16="http://schemas.microsoft.com/office/drawing/2014/main" id="{AFB606D8-EC70-6F8C-AF06-B9D055D38006}"/>
                  </a:ext>
                </a:extLst>
              </p:cNvPr>
              <p:cNvPicPr/>
              <p:nvPr/>
            </p:nvPicPr>
            <p:blipFill>
              <a:blip r:embed="rId115"/>
              <a:stretch>
                <a:fillRect/>
              </a:stretch>
            </p:blipFill>
            <p:spPr>
              <a:xfrm>
                <a:off x="4838800" y="2207338"/>
                <a:ext cx="733320" cy="15519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2" name="דיו 71">
                <a:extLst>
                  <a:ext uri="{FF2B5EF4-FFF2-40B4-BE49-F238E27FC236}">
                    <a16:creationId xmlns:a16="http://schemas.microsoft.com/office/drawing/2014/main" id="{74584C27-A654-0BFC-13DD-3C48E6F1ACE1}"/>
                  </a:ext>
                </a:extLst>
              </p14:cNvPr>
              <p14:cNvContentPartPr/>
              <p14:nvPr/>
            </p14:nvContentPartPr>
            <p14:xfrm>
              <a:off x="5964160" y="3125698"/>
              <a:ext cx="611640" cy="78120"/>
            </p14:xfrm>
          </p:contentPart>
        </mc:Choice>
        <mc:Fallback xmlns="">
          <p:pic>
            <p:nvPicPr>
              <p:cNvPr id="72" name="דיו 71">
                <a:extLst>
                  <a:ext uri="{FF2B5EF4-FFF2-40B4-BE49-F238E27FC236}">
                    <a16:creationId xmlns:a16="http://schemas.microsoft.com/office/drawing/2014/main" id="{74584C27-A654-0BFC-13DD-3C48E6F1ACE1}"/>
                  </a:ext>
                </a:extLst>
              </p:cNvPr>
              <p:cNvPicPr/>
              <p:nvPr/>
            </p:nvPicPr>
            <p:blipFill>
              <a:blip r:embed="rId117"/>
              <a:stretch>
                <a:fillRect/>
              </a:stretch>
            </p:blipFill>
            <p:spPr>
              <a:xfrm>
                <a:off x="5955520" y="3117058"/>
                <a:ext cx="62928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3" name="דיו 72">
                <a:extLst>
                  <a:ext uri="{FF2B5EF4-FFF2-40B4-BE49-F238E27FC236}">
                    <a16:creationId xmlns:a16="http://schemas.microsoft.com/office/drawing/2014/main" id="{F5424238-770C-5AE2-5EC4-8FD0580A7DCD}"/>
                  </a:ext>
                </a:extLst>
              </p14:cNvPr>
              <p14:cNvContentPartPr/>
              <p14:nvPr/>
            </p14:nvContentPartPr>
            <p14:xfrm>
              <a:off x="6048400" y="3202378"/>
              <a:ext cx="774000" cy="127440"/>
            </p14:xfrm>
          </p:contentPart>
        </mc:Choice>
        <mc:Fallback xmlns="">
          <p:pic>
            <p:nvPicPr>
              <p:cNvPr id="73" name="דיו 72">
                <a:extLst>
                  <a:ext uri="{FF2B5EF4-FFF2-40B4-BE49-F238E27FC236}">
                    <a16:creationId xmlns:a16="http://schemas.microsoft.com/office/drawing/2014/main" id="{F5424238-770C-5AE2-5EC4-8FD0580A7DCD}"/>
                  </a:ext>
                </a:extLst>
              </p:cNvPr>
              <p:cNvPicPr/>
              <p:nvPr/>
            </p:nvPicPr>
            <p:blipFill>
              <a:blip r:embed="rId119"/>
              <a:stretch>
                <a:fillRect/>
              </a:stretch>
            </p:blipFill>
            <p:spPr>
              <a:xfrm>
                <a:off x="6039400" y="3193378"/>
                <a:ext cx="79164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4" name="דיו 73">
                <a:extLst>
                  <a:ext uri="{FF2B5EF4-FFF2-40B4-BE49-F238E27FC236}">
                    <a16:creationId xmlns:a16="http://schemas.microsoft.com/office/drawing/2014/main" id="{5416AB86-9743-347E-6E1A-8A88B47EB39E}"/>
                  </a:ext>
                </a:extLst>
              </p14:cNvPr>
              <p14:cNvContentPartPr/>
              <p14:nvPr/>
            </p14:nvContentPartPr>
            <p14:xfrm>
              <a:off x="6369160" y="2914738"/>
              <a:ext cx="525960" cy="507960"/>
            </p14:xfrm>
          </p:contentPart>
        </mc:Choice>
        <mc:Fallback xmlns="">
          <p:pic>
            <p:nvPicPr>
              <p:cNvPr id="74" name="דיו 73">
                <a:extLst>
                  <a:ext uri="{FF2B5EF4-FFF2-40B4-BE49-F238E27FC236}">
                    <a16:creationId xmlns:a16="http://schemas.microsoft.com/office/drawing/2014/main" id="{5416AB86-9743-347E-6E1A-8A88B47EB39E}"/>
                  </a:ext>
                </a:extLst>
              </p:cNvPr>
              <p:cNvPicPr/>
              <p:nvPr/>
            </p:nvPicPr>
            <p:blipFill>
              <a:blip r:embed="rId121"/>
              <a:stretch>
                <a:fillRect/>
              </a:stretch>
            </p:blipFill>
            <p:spPr>
              <a:xfrm>
                <a:off x="6360160" y="2905738"/>
                <a:ext cx="543600" cy="5256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5" name="דיו 74">
                <a:extLst>
                  <a:ext uri="{FF2B5EF4-FFF2-40B4-BE49-F238E27FC236}">
                    <a16:creationId xmlns:a16="http://schemas.microsoft.com/office/drawing/2014/main" id="{3333FA78-36AC-EC2F-E4C6-3DD3073E6981}"/>
                  </a:ext>
                </a:extLst>
              </p14:cNvPr>
              <p14:cNvContentPartPr/>
              <p14:nvPr/>
            </p14:nvContentPartPr>
            <p14:xfrm>
              <a:off x="6958120" y="1555018"/>
              <a:ext cx="315000" cy="326880"/>
            </p14:xfrm>
          </p:contentPart>
        </mc:Choice>
        <mc:Fallback xmlns="">
          <p:pic>
            <p:nvPicPr>
              <p:cNvPr id="75" name="דיו 74">
                <a:extLst>
                  <a:ext uri="{FF2B5EF4-FFF2-40B4-BE49-F238E27FC236}">
                    <a16:creationId xmlns:a16="http://schemas.microsoft.com/office/drawing/2014/main" id="{3333FA78-36AC-EC2F-E4C6-3DD3073E6981}"/>
                  </a:ext>
                </a:extLst>
              </p:cNvPr>
              <p:cNvPicPr/>
              <p:nvPr/>
            </p:nvPicPr>
            <p:blipFill>
              <a:blip r:embed="rId123"/>
              <a:stretch>
                <a:fillRect/>
              </a:stretch>
            </p:blipFill>
            <p:spPr>
              <a:xfrm>
                <a:off x="6949480" y="1546378"/>
                <a:ext cx="33264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6" name="דיו 75">
                <a:extLst>
                  <a:ext uri="{FF2B5EF4-FFF2-40B4-BE49-F238E27FC236}">
                    <a16:creationId xmlns:a16="http://schemas.microsoft.com/office/drawing/2014/main" id="{95EBA609-42D6-B742-47BA-A859141801B1}"/>
                  </a:ext>
                </a:extLst>
              </p14:cNvPr>
              <p14:cNvContentPartPr/>
              <p14:nvPr/>
            </p14:nvContentPartPr>
            <p14:xfrm>
              <a:off x="6709720" y="1667338"/>
              <a:ext cx="134280" cy="185040"/>
            </p14:xfrm>
          </p:contentPart>
        </mc:Choice>
        <mc:Fallback xmlns="">
          <p:pic>
            <p:nvPicPr>
              <p:cNvPr id="76" name="דיו 75">
                <a:extLst>
                  <a:ext uri="{FF2B5EF4-FFF2-40B4-BE49-F238E27FC236}">
                    <a16:creationId xmlns:a16="http://schemas.microsoft.com/office/drawing/2014/main" id="{95EBA609-42D6-B742-47BA-A859141801B1}"/>
                  </a:ext>
                </a:extLst>
              </p:cNvPr>
              <p:cNvPicPr/>
              <p:nvPr/>
            </p:nvPicPr>
            <p:blipFill>
              <a:blip r:embed="rId125"/>
              <a:stretch>
                <a:fillRect/>
              </a:stretch>
            </p:blipFill>
            <p:spPr>
              <a:xfrm>
                <a:off x="6701080" y="1658698"/>
                <a:ext cx="15192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7" name="דיו 76">
                <a:extLst>
                  <a:ext uri="{FF2B5EF4-FFF2-40B4-BE49-F238E27FC236}">
                    <a16:creationId xmlns:a16="http://schemas.microsoft.com/office/drawing/2014/main" id="{F8E4E24D-F1C9-900C-6EA3-8DD70E23FBC7}"/>
                  </a:ext>
                </a:extLst>
              </p14:cNvPr>
              <p14:cNvContentPartPr/>
              <p14:nvPr/>
            </p14:nvContentPartPr>
            <p14:xfrm>
              <a:off x="6628000" y="1670578"/>
              <a:ext cx="6120" cy="132480"/>
            </p14:xfrm>
          </p:contentPart>
        </mc:Choice>
        <mc:Fallback xmlns="">
          <p:pic>
            <p:nvPicPr>
              <p:cNvPr id="77" name="דיו 76">
                <a:extLst>
                  <a:ext uri="{FF2B5EF4-FFF2-40B4-BE49-F238E27FC236}">
                    <a16:creationId xmlns:a16="http://schemas.microsoft.com/office/drawing/2014/main" id="{F8E4E24D-F1C9-900C-6EA3-8DD70E23FBC7}"/>
                  </a:ext>
                </a:extLst>
              </p:cNvPr>
              <p:cNvPicPr/>
              <p:nvPr/>
            </p:nvPicPr>
            <p:blipFill>
              <a:blip r:embed="rId127"/>
              <a:stretch>
                <a:fillRect/>
              </a:stretch>
            </p:blipFill>
            <p:spPr>
              <a:xfrm>
                <a:off x="6619360" y="1661578"/>
                <a:ext cx="2376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8" name="דיו 77">
                <a:extLst>
                  <a:ext uri="{FF2B5EF4-FFF2-40B4-BE49-F238E27FC236}">
                    <a16:creationId xmlns:a16="http://schemas.microsoft.com/office/drawing/2014/main" id="{56952D06-69A2-FADD-7905-50147A23EC34}"/>
                  </a:ext>
                </a:extLst>
              </p14:cNvPr>
              <p14:cNvContentPartPr/>
              <p14:nvPr/>
            </p14:nvContentPartPr>
            <p14:xfrm>
              <a:off x="5980720" y="1576978"/>
              <a:ext cx="556920" cy="286920"/>
            </p14:xfrm>
          </p:contentPart>
        </mc:Choice>
        <mc:Fallback xmlns="">
          <p:pic>
            <p:nvPicPr>
              <p:cNvPr id="78" name="דיו 77">
                <a:extLst>
                  <a:ext uri="{FF2B5EF4-FFF2-40B4-BE49-F238E27FC236}">
                    <a16:creationId xmlns:a16="http://schemas.microsoft.com/office/drawing/2014/main" id="{56952D06-69A2-FADD-7905-50147A23EC34}"/>
                  </a:ext>
                </a:extLst>
              </p:cNvPr>
              <p:cNvPicPr/>
              <p:nvPr/>
            </p:nvPicPr>
            <p:blipFill>
              <a:blip r:embed="rId129"/>
              <a:stretch>
                <a:fillRect/>
              </a:stretch>
            </p:blipFill>
            <p:spPr>
              <a:xfrm>
                <a:off x="5971720" y="1568338"/>
                <a:ext cx="57456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9" name="דיו 78">
                <a:extLst>
                  <a:ext uri="{FF2B5EF4-FFF2-40B4-BE49-F238E27FC236}">
                    <a16:creationId xmlns:a16="http://schemas.microsoft.com/office/drawing/2014/main" id="{8601F4C5-C020-3E7C-2C6B-956C70C9D24A}"/>
                  </a:ext>
                </a:extLst>
              </p14:cNvPr>
              <p14:cNvContentPartPr/>
              <p14:nvPr/>
            </p14:nvContentPartPr>
            <p14:xfrm>
              <a:off x="6058840" y="1696858"/>
              <a:ext cx="161280" cy="152640"/>
            </p14:xfrm>
          </p:contentPart>
        </mc:Choice>
        <mc:Fallback xmlns="">
          <p:pic>
            <p:nvPicPr>
              <p:cNvPr id="79" name="דיו 78">
                <a:extLst>
                  <a:ext uri="{FF2B5EF4-FFF2-40B4-BE49-F238E27FC236}">
                    <a16:creationId xmlns:a16="http://schemas.microsoft.com/office/drawing/2014/main" id="{8601F4C5-C020-3E7C-2C6B-956C70C9D24A}"/>
                  </a:ext>
                </a:extLst>
              </p:cNvPr>
              <p:cNvPicPr/>
              <p:nvPr/>
            </p:nvPicPr>
            <p:blipFill>
              <a:blip r:embed="rId131"/>
              <a:stretch>
                <a:fillRect/>
              </a:stretch>
            </p:blipFill>
            <p:spPr>
              <a:xfrm>
                <a:off x="6049840" y="1687858"/>
                <a:ext cx="17892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0" name="דיו 79">
                <a:extLst>
                  <a:ext uri="{FF2B5EF4-FFF2-40B4-BE49-F238E27FC236}">
                    <a16:creationId xmlns:a16="http://schemas.microsoft.com/office/drawing/2014/main" id="{F8880870-0AB1-70CB-3346-702912976B69}"/>
                  </a:ext>
                </a:extLst>
              </p14:cNvPr>
              <p14:cNvContentPartPr/>
              <p14:nvPr/>
            </p14:nvContentPartPr>
            <p14:xfrm>
              <a:off x="7080880" y="2076658"/>
              <a:ext cx="360" cy="227160"/>
            </p14:xfrm>
          </p:contentPart>
        </mc:Choice>
        <mc:Fallback xmlns="">
          <p:pic>
            <p:nvPicPr>
              <p:cNvPr id="80" name="דיו 79">
                <a:extLst>
                  <a:ext uri="{FF2B5EF4-FFF2-40B4-BE49-F238E27FC236}">
                    <a16:creationId xmlns:a16="http://schemas.microsoft.com/office/drawing/2014/main" id="{F8880870-0AB1-70CB-3346-702912976B69}"/>
                  </a:ext>
                </a:extLst>
              </p:cNvPr>
              <p:cNvPicPr/>
              <p:nvPr/>
            </p:nvPicPr>
            <p:blipFill>
              <a:blip r:embed="rId133"/>
              <a:stretch>
                <a:fillRect/>
              </a:stretch>
            </p:blipFill>
            <p:spPr>
              <a:xfrm>
                <a:off x="7071880" y="2068018"/>
                <a:ext cx="1800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1" name="דיו 80">
                <a:extLst>
                  <a:ext uri="{FF2B5EF4-FFF2-40B4-BE49-F238E27FC236}">
                    <a16:creationId xmlns:a16="http://schemas.microsoft.com/office/drawing/2014/main" id="{1DA990BF-F16B-644F-97FD-20DC69A770CB}"/>
                  </a:ext>
                </a:extLst>
              </p14:cNvPr>
              <p14:cNvContentPartPr/>
              <p14:nvPr/>
            </p14:nvContentPartPr>
            <p14:xfrm>
              <a:off x="6719080" y="1953898"/>
              <a:ext cx="250200" cy="432360"/>
            </p14:xfrm>
          </p:contentPart>
        </mc:Choice>
        <mc:Fallback xmlns="">
          <p:pic>
            <p:nvPicPr>
              <p:cNvPr id="81" name="דיו 80">
                <a:extLst>
                  <a:ext uri="{FF2B5EF4-FFF2-40B4-BE49-F238E27FC236}">
                    <a16:creationId xmlns:a16="http://schemas.microsoft.com/office/drawing/2014/main" id="{1DA990BF-F16B-644F-97FD-20DC69A770CB}"/>
                  </a:ext>
                </a:extLst>
              </p:cNvPr>
              <p:cNvPicPr/>
              <p:nvPr/>
            </p:nvPicPr>
            <p:blipFill>
              <a:blip r:embed="rId135"/>
              <a:stretch>
                <a:fillRect/>
              </a:stretch>
            </p:blipFill>
            <p:spPr>
              <a:xfrm>
                <a:off x="6710080" y="1945258"/>
                <a:ext cx="267840" cy="4500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2" name="דיו 81">
                <a:extLst>
                  <a:ext uri="{FF2B5EF4-FFF2-40B4-BE49-F238E27FC236}">
                    <a16:creationId xmlns:a16="http://schemas.microsoft.com/office/drawing/2014/main" id="{A9E8E6E3-461E-4611-E037-06C3346E15EB}"/>
                  </a:ext>
                </a:extLst>
              </p14:cNvPr>
              <p14:cNvContentPartPr/>
              <p14:nvPr/>
            </p14:nvContentPartPr>
            <p14:xfrm>
              <a:off x="6224440" y="2052538"/>
              <a:ext cx="477360" cy="225000"/>
            </p14:xfrm>
          </p:contentPart>
        </mc:Choice>
        <mc:Fallback xmlns="">
          <p:pic>
            <p:nvPicPr>
              <p:cNvPr id="82" name="דיו 81">
                <a:extLst>
                  <a:ext uri="{FF2B5EF4-FFF2-40B4-BE49-F238E27FC236}">
                    <a16:creationId xmlns:a16="http://schemas.microsoft.com/office/drawing/2014/main" id="{A9E8E6E3-461E-4611-E037-06C3346E15EB}"/>
                  </a:ext>
                </a:extLst>
              </p:cNvPr>
              <p:cNvPicPr/>
              <p:nvPr/>
            </p:nvPicPr>
            <p:blipFill>
              <a:blip r:embed="rId137"/>
              <a:stretch>
                <a:fillRect/>
              </a:stretch>
            </p:blipFill>
            <p:spPr>
              <a:xfrm>
                <a:off x="6215440" y="2043898"/>
                <a:ext cx="49500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3" name="דיו 82">
                <a:extLst>
                  <a:ext uri="{FF2B5EF4-FFF2-40B4-BE49-F238E27FC236}">
                    <a16:creationId xmlns:a16="http://schemas.microsoft.com/office/drawing/2014/main" id="{AE90BAC0-7526-83A4-200C-BFA52BD3ABC7}"/>
                  </a:ext>
                </a:extLst>
              </p14:cNvPr>
              <p14:cNvContentPartPr/>
              <p14:nvPr/>
            </p14:nvContentPartPr>
            <p14:xfrm>
              <a:off x="6715480" y="2450698"/>
              <a:ext cx="190440" cy="258120"/>
            </p14:xfrm>
          </p:contentPart>
        </mc:Choice>
        <mc:Fallback xmlns="">
          <p:pic>
            <p:nvPicPr>
              <p:cNvPr id="83" name="דיו 82">
                <a:extLst>
                  <a:ext uri="{FF2B5EF4-FFF2-40B4-BE49-F238E27FC236}">
                    <a16:creationId xmlns:a16="http://schemas.microsoft.com/office/drawing/2014/main" id="{AE90BAC0-7526-83A4-200C-BFA52BD3ABC7}"/>
                  </a:ext>
                </a:extLst>
              </p:cNvPr>
              <p:cNvPicPr/>
              <p:nvPr/>
            </p:nvPicPr>
            <p:blipFill>
              <a:blip r:embed="rId139"/>
              <a:stretch>
                <a:fillRect/>
              </a:stretch>
            </p:blipFill>
            <p:spPr>
              <a:xfrm>
                <a:off x="6706840" y="2441698"/>
                <a:ext cx="20808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4" name="דיו 83">
                <a:extLst>
                  <a:ext uri="{FF2B5EF4-FFF2-40B4-BE49-F238E27FC236}">
                    <a16:creationId xmlns:a16="http://schemas.microsoft.com/office/drawing/2014/main" id="{8D1B0454-B7E1-A533-51B5-B31BAE397860}"/>
                  </a:ext>
                </a:extLst>
              </p14:cNvPr>
              <p14:cNvContentPartPr/>
              <p14:nvPr/>
            </p14:nvContentPartPr>
            <p14:xfrm>
              <a:off x="6499840" y="2437018"/>
              <a:ext cx="155880" cy="261720"/>
            </p14:xfrm>
          </p:contentPart>
        </mc:Choice>
        <mc:Fallback xmlns="">
          <p:pic>
            <p:nvPicPr>
              <p:cNvPr id="84" name="דיו 83">
                <a:extLst>
                  <a:ext uri="{FF2B5EF4-FFF2-40B4-BE49-F238E27FC236}">
                    <a16:creationId xmlns:a16="http://schemas.microsoft.com/office/drawing/2014/main" id="{8D1B0454-B7E1-A533-51B5-B31BAE397860}"/>
                  </a:ext>
                </a:extLst>
              </p:cNvPr>
              <p:cNvPicPr/>
              <p:nvPr/>
            </p:nvPicPr>
            <p:blipFill>
              <a:blip r:embed="rId141"/>
              <a:stretch>
                <a:fillRect/>
              </a:stretch>
            </p:blipFill>
            <p:spPr>
              <a:xfrm>
                <a:off x="6490840" y="2428018"/>
                <a:ext cx="17352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5" name="דיו 84">
                <a:extLst>
                  <a:ext uri="{FF2B5EF4-FFF2-40B4-BE49-F238E27FC236}">
                    <a16:creationId xmlns:a16="http://schemas.microsoft.com/office/drawing/2014/main" id="{99136E12-BB01-5626-43F2-A5A1C4A4572E}"/>
                  </a:ext>
                </a:extLst>
              </p14:cNvPr>
              <p14:cNvContentPartPr/>
              <p14:nvPr/>
            </p14:nvContentPartPr>
            <p14:xfrm>
              <a:off x="6359800" y="2480938"/>
              <a:ext cx="24840" cy="332280"/>
            </p14:xfrm>
          </p:contentPart>
        </mc:Choice>
        <mc:Fallback xmlns="">
          <p:pic>
            <p:nvPicPr>
              <p:cNvPr id="85" name="דיו 84">
                <a:extLst>
                  <a:ext uri="{FF2B5EF4-FFF2-40B4-BE49-F238E27FC236}">
                    <a16:creationId xmlns:a16="http://schemas.microsoft.com/office/drawing/2014/main" id="{99136E12-BB01-5626-43F2-A5A1C4A4572E}"/>
                  </a:ext>
                </a:extLst>
              </p:cNvPr>
              <p:cNvPicPr/>
              <p:nvPr/>
            </p:nvPicPr>
            <p:blipFill>
              <a:blip r:embed="rId143"/>
              <a:stretch>
                <a:fillRect/>
              </a:stretch>
            </p:blipFill>
            <p:spPr>
              <a:xfrm>
                <a:off x="6350800" y="2472298"/>
                <a:ext cx="4248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7" name="דיו 86">
                <a:extLst>
                  <a:ext uri="{FF2B5EF4-FFF2-40B4-BE49-F238E27FC236}">
                    <a16:creationId xmlns:a16="http://schemas.microsoft.com/office/drawing/2014/main" id="{5D8762F0-F000-F162-BD9D-AEF29FAC1DE2}"/>
                  </a:ext>
                </a:extLst>
              </p14:cNvPr>
              <p14:cNvContentPartPr/>
              <p14:nvPr/>
            </p14:nvContentPartPr>
            <p14:xfrm>
              <a:off x="5837080" y="2410738"/>
              <a:ext cx="132120" cy="313920"/>
            </p14:xfrm>
          </p:contentPart>
        </mc:Choice>
        <mc:Fallback xmlns="">
          <p:pic>
            <p:nvPicPr>
              <p:cNvPr id="87" name="דיו 86">
                <a:extLst>
                  <a:ext uri="{FF2B5EF4-FFF2-40B4-BE49-F238E27FC236}">
                    <a16:creationId xmlns:a16="http://schemas.microsoft.com/office/drawing/2014/main" id="{5D8762F0-F000-F162-BD9D-AEF29FAC1DE2}"/>
                  </a:ext>
                </a:extLst>
              </p:cNvPr>
              <p:cNvPicPr/>
              <p:nvPr/>
            </p:nvPicPr>
            <p:blipFill>
              <a:blip r:embed="rId145"/>
              <a:stretch>
                <a:fillRect/>
              </a:stretch>
            </p:blipFill>
            <p:spPr>
              <a:xfrm>
                <a:off x="5828440" y="2401738"/>
                <a:ext cx="14976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8" name="דיו 87">
                <a:extLst>
                  <a:ext uri="{FF2B5EF4-FFF2-40B4-BE49-F238E27FC236}">
                    <a16:creationId xmlns:a16="http://schemas.microsoft.com/office/drawing/2014/main" id="{07134BCF-CB8E-113F-E406-3D6A651DD1E4}"/>
                  </a:ext>
                </a:extLst>
              </p14:cNvPr>
              <p14:cNvContentPartPr/>
              <p14:nvPr/>
            </p14:nvContentPartPr>
            <p14:xfrm>
              <a:off x="5694880" y="2555458"/>
              <a:ext cx="255960" cy="5760"/>
            </p14:xfrm>
          </p:contentPart>
        </mc:Choice>
        <mc:Fallback xmlns="">
          <p:pic>
            <p:nvPicPr>
              <p:cNvPr id="88" name="דיו 87">
                <a:extLst>
                  <a:ext uri="{FF2B5EF4-FFF2-40B4-BE49-F238E27FC236}">
                    <a16:creationId xmlns:a16="http://schemas.microsoft.com/office/drawing/2014/main" id="{07134BCF-CB8E-113F-E406-3D6A651DD1E4}"/>
                  </a:ext>
                </a:extLst>
              </p:cNvPr>
              <p:cNvPicPr/>
              <p:nvPr/>
            </p:nvPicPr>
            <p:blipFill>
              <a:blip r:embed="rId147"/>
              <a:stretch>
                <a:fillRect/>
              </a:stretch>
            </p:blipFill>
            <p:spPr>
              <a:xfrm>
                <a:off x="5685880" y="2546818"/>
                <a:ext cx="27360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9" name="דיו 88">
                <a:extLst>
                  <a:ext uri="{FF2B5EF4-FFF2-40B4-BE49-F238E27FC236}">
                    <a16:creationId xmlns:a16="http://schemas.microsoft.com/office/drawing/2014/main" id="{3538D996-50E6-8A2E-62C5-A0BE42FAB739}"/>
                  </a:ext>
                </a:extLst>
              </p14:cNvPr>
              <p14:cNvContentPartPr/>
              <p14:nvPr/>
            </p14:nvContentPartPr>
            <p14:xfrm>
              <a:off x="6818080" y="3753538"/>
              <a:ext cx="159840" cy="331200"/>
            </p14:xfrm>
          </p:contentPart>
        </mc:Choice>
        <mc:Fallback xmlns="">
          <p:pic>
            <p:nvPicPr>
              <p:cNvPr id="89" name="דיו 88">
                <a:extLst>
                  <a:ext uri="{FF2B5EF4-FFF2-40B4-BE49-F238E27FC236}">
                    <a16:creationId xmlns:a16="http://schemas.microsoft.com/office/drawing/2014/main" id="{3538D996-50E6-8A2E-62C5-A0BE42FAB739}"/>
                  </a:ext>
                </a:extLst>
              </p:cNvPr>
              <p:cNvPicPr/>
              <p:nvPr/>
            </p:nvPicPr>
            <p:blipFill>
              <a:blip r:embed="rId149"/>
              <a:stretch>
                <a:fillRect/>
              </a:stretch>
            </p:blipFill>
            <p:spPr>
              <a:xfrm>
                <a:off x="6809440" y="3744898"/>
                <a:ext cx="17748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0" name="דיו 89">
                <a:extLst>
                  <a:ext uri="{FF2B5EF4-FFF2-40B4-BE49-F238E27FC236}">
                    <a16:creationId xmlns:a16="http://schemas.microsoft.com/office/drawing/2014/main" id="{87E1BF52-17A4-AA6F-4944-134820EC55B5}"/>
                  </a:ext>
                </a:extLst>
              </p14:cNvPr>
              <p14:cNvContentPartPr/>
              <p14:nvPr/>
            </p14:nvContentPartPr>
            <p14:xfrm>
              <a:off x="6611800" y="3856498"/>
              <a:ext cx="144000" cy="245520"/>
            </p14:xfrm>
          </p:contentPart>
        </mc:Choice>
        <mc:Fallback xmlns="">
          <p:pic>
            <p:nvPicPr>
              <p:cNvPr id="90" name="דיו 89">
                <a:extLst>
                  <a:ext uri="{FF2B5EF4-FFF2-40B4-BE49-F238E27FC236}">
                    <a16:creationId xmlns:a16="http://schemas.microsoft.com/office/drawing/2014/main" id="{87E1BF52-17A4-AA6F-4944-134820EC55B5}"/>
                  </a:ext>
                </a:extLst>
              </p:cNvPr>
              <p:cNvPicPr/>
              <p:nvPr/>
            </p:nvPicPr>
            <p:blipFill>
              <a:blip r:embed="rId151"/>
              <a:stretch>
                <a:fillRect/>
              </a:stretch>
            </p:blipFill>
            <p:spPr>
              <a:xfrm>
                <a:off x="6603160" y="3847498"/>
                <a:ext cx="16164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1" name="דיו 90">
                <a:extLst>
                  <a:ext uri="{FF2B5EF4-FFF2-40B4-BE49-F238E27FC236}">
                    <a16:creationId xmlns:a16="http://schemas.microsoft.com/office/drawing/2014/main" id="{FC53C793-502D-77FC-930C-A73F460CDEA6}"/>
                  </a:ext>
                </a:extLst>
              </p14:cNvPr>
              <p14:cNvContentPartPr/>
              <p14:nvPr/>
            </p14:nvContentPartPr>
            <p14:xfrm>
              <a:off x="6295720" y="3837418"/>
              <a:ext cx="183600" cy="298440"/>
            </p14:xfrm>
          </p:contentPart>
        </mc:Choice>
        <mc:Fallback xmlns="">
          <p:pic>
            <p:nvPicPr>
              <p:cNvPr id="91" name="דיו 90">
                <a:extLst>
                  <a:ext uri="{FF2B5EF4-FFF2-40B4-BE49-F238E27FC236}">
                    <a16:creationId xmlns:a16="http://schemas.microsoft.com/office/drawing/2014/main" id="{FC53C793-502D-77FC-930C-A73F460CDEA6}"/>
                  </a:ext>
                </a:extLst>
              </p:cNvPr>
              <p:cNvPicPr/>
              <p:nvPr/>
            </p:nvPicPr>
            <p:blipFill>
              <a:blip r:embed="rId153"/>
              <a:stretch>
                <a:fillRect/>
              </a:stretch>
            </p:blipFill>
            <p:spPr>
              <a:xfrm>
                <a:off x="6286720" y="3828778"/>
                <a:ext cx="20124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2" name="דיו 91">
                <a:extLst>
                  <a:ext uri="{FF2B5EF4-FFF2-40B4-BE49-F238E27FC236}">
                    <a16:creationId xmlns:a16="http://schemas.microsoft.com/office/drawing/2014/main" id="{E54BECC6-69B7-77A9-72A1-A46E3C4EA964}"/>
                  </a:ext>
                </a:extLst>
              </p14:cNvPr>
              <p14:cNvContentPartPr/>
              <p14:nvPr/>
            </p14:nvContentPartPr>
            <p14:xfrm>
              <a:off x="6093760" y="3847138"/>
              <a:ext cx="183240" cy="342360"/>
            </p14:xfrm>
          </p:contentPart>
        </mc:Choice>
        <mc:Fallback xmlns="">
          <p:pic>
            <p:nvPicPr>
              <p:cNvPr id="92" name="דיו 91">
                <a:extLst>
                  <a:ext uri="{FF2B5EF4-FFF2-40B4-BE49-F238E27FC236}">
                    <a16:creationId xmlns:a16="http://schemas.microsoft.com/office/drawing/2014/main" id="{E54BECC6-69B7-77A9-72A1-A46E3C4EA964}"/>
                  </a:ext>
                </a:extLst>
              </p:cNvPr>
              <p:cNvPicPr/>
              <p:nvPr/>
            </p:nvPicPr>
            <p:blipFill>
              <a:blip r:embed="rId155"/>
              <a:stretch>
                <a:fillRect/>
              </a:stretch>
            </p:blipFill>
            <p:spPr>
              <a:xfrm>
                <a:off x="6085120" y="3838498"/>
                <a:ext cx="2008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3" name="דיו 92">
                <a:extLst>
                  <a:ext uri="{FF2B5EF4-FFF2-40B4-BE49-F238E27FC236}">
                    <a16:creationId xmlns:a16="http://schemas.microsoft.com/office/drawing/2014/main" id="{E660524E-A2DC-4565-0E40-2A37612E7464}"/>
                  </a:ext>
                </a:extLst>
              </p14:cNvPr>
              <p14:cNvContentPartPr/>
              <p14:nvPr/>
            </p14:nvContentPartPr>
            <p14:xfrm>
              <a:off x="6824200" y="4389658"/>
              <a:ext cx="216720" cy="418320"/>
            </p14:xfrm>
          </p:contentPart>
        </mc:Choice>
        <mc:Fallback xmlns="">
          <p:pic>
            <p:nvPicPr>
              <p:cNvPr id="93" name="דיו 92">
                <a:extLst>
                  <a:ext uri="{FF2B5EF4-FFF2-40B4-BE49-F238E27FC236}">
                    <a16:creationId xmlns:a16="http://schemas.microsoft.com/office/drawing/2014/main" id="{E660524E-A2DC-4565-0E40-2A37612E7464}"/>
                  </a:ext>
                </a:extLst>
              </p:cNvPr>
              <p:cNvPicPr/>
              <p:nvPr/>
            </p:nvPicPr>
            <p:blipFill>
              <a:blip r:embed="rId157"/>
              <a:stretch>
                <a:fillRect/>
              </a:stretch>
            </p:blipFill>
            <p:spPr>
              <a:xfrm>
                <a:off x="6815200" y="4381018"/>
                <a:ext cx="234360" cy="4359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4" name="דיו 93">
                <a:extLst>
                  <a:ext uri="{FF2B5EF4-FFF2-40B4-BE49-F238E27FC236}">
                    <a16:creationId xmlns:a16="http://schemas.microsoft.com/office/drawing/2014/main" id="{316CA2F6-3D06-9B3D-8713-965859814130}"/>
                  </a:ext>
                </a:extLst>
              </p14:cNvPr>
              <p14:cNvContentPartPr/>
              <p14:nvPr/>
            </p14:nvContentPartPr>
            <p14:xfrm>
              <a:off x="6622240" y="4512778"/>
              <a:ext cx="223200" cy="167400"/>
            </p14:xfrm>
          </p:contentPart>
        </mc:Choice>
        <mc:Fallback xmlns="">
          <p:pic>
            <p:nvPicPr>
              <p:cNvPr id="94" name="דיו 93">
                <a:extLst>
                  <a:ext uri="{FF2B5EF4-FFF2-40B4-BE49-F238E27FC236}">
                    <a16:creationId xmlns:a16="http://schemas.microsoft.com/office/drawing/2014/main" id="{316CA2F6-3D06-9B3D-8713-965859814130}"/>
                  </a:ext>
                </a:extLst>
              </p:cNvPr>
              <p:cNvPicPr/>
              <p:nvPr/>
            </p:nvPicPr>
            <p:blipFill>
              <a:blip r:embed="rId159"/>
              <a:stretch>
                <a:fillRect/>
              </a:stretch>
            </p:blipFill>
            <p:spPr>
              <a:xfrm>
                <a:off x="6613600" y="4503778"/>
                <a:ext cx="24084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5" name="דיו 94">
                <a:extLst>
                  <a:ext uri="{FF2B5EF4-FFF2-40B4-BE49-F238E27FC236}">
                    <a16:creationId xmlns:a16="http://schemas.microsoft.com/office/drawing/2014/main" id="{9FF6A849-6C48-AD11-6B50-68F73108780D}"/>
                  </a:ext>
                </a:extLst>
              </p14:cNvPr>
              <p14:cNvContentPartPr/>
              <p14:nvPr/>
            </p14:nvContentPartPr>
            <p14:xfrm>
              <a:off x="6732040" y="4614658"/>
              <a:ext cx="64440" cy="341640"/>
            </p14:xfrm>
          </p:contentPart>
        </mc:Choice>
        <mc:Fallback xmlns="">
          <p:pic>
            <p:nvPicPr>
              <p:cNvPr id="95" name="דיו 94">
                <a:extLst>
                  <a:ext uri="{FF2B5EF4-FFF2-40B4-BE49-F238E27FC236}">
                    <a16:creationId xmlns:a16="http://schemas.microsoft.com/office/drawing/2014/main" id="{9FF6A849-6C48-AD11-6B50-68F73108780D}"/>
                  </a:ext>
                </a:extLst>
              </p:cNvPr>
              <p:cNvPicPr/>
              <p:nvPr/>
            </p:nvPicPr>
            <p:blipFill>
              <a:blip r:embed="rId161"/>
              <a:stretch>
                <a:fillRect/>
              </a:stretch>
            </p:blipFill>
            <p:spPr>
              <a:xfrm>
                <a:off x="6723040" y="4605658"/>
                <a:ext cx="8208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6" name="דיו 95">
                <a:extLst>
                  <a:ext uri="{FF2B5EF4-FFF2-40B4-BE49-F238E27FC236}">
                    <a16:creationId xmlns:a16="http://schemas.microsoft.com/office/drawing/2014/main" id="{35A9DBB8-1006-A9A1-4FCE-6A7460A39F70}"/>
                  </a:ext>
                </a:extLst>
              </p14:cNvPr>
              <p14:cNvContentPartPr/>
              <p14:nvPr/>
            </p14:nvContentPartPr>
            <p14:xfrm>
              <a:off x="6401920" y="4548418"/>
              <a:ext cx="255960" cy="228240"/>
            </p14:xfrm>
          </p:contentPart>
        </mc:Choice>
        <mc:Fallback xmlns="">
          <p:pic>
            <p:nvPicPr>
              <p:cNvPr id="96" name="דיו 95">
                <a:extLst>
                  <a:ext uri="{FF2B5EF4-FFF2-40B4-BE49-F238E27FC236}">
                    <a16:creationId xmlns:a16="http://schemas.microsoft.com/office/drawing/2014/main" id="{35A9DBB8-1006-A9A1-4FCE-6A7460A39F70}"/>
                  </a:ext>
                </a:extLst>
              </p:cNvPr>
              <p:cNvPicPr/>
              <p:nvPr/>
            </p:nvPicPr>
            <p:blipFill>
              <a:blip r:embed="rId163"/>
              <a:stretch>
                <a:fillRect/>
              </a:stretch>
            </p:blipFill>
            <p:spPr>
              <a:xfrm>
                <a:off x="6392920" y="4539418"/>
                <a:ext cx="27360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7" name="דיו 96">
                <a:extLst>
                  <a:ext uri="{FF2B5EF4-FFF2-40B4-BE49-F238E27FC236}">
                    <a16:creationId xmlns:a16="http://schemas.microsoft.com/office/drawing/2014/main" id="{116A6498-FB17-3921-2512-EB9C2EF9FA91}"/>
                  </a:ext>
                </a:extLst>
              </p14:cNvPr>
              <p14:cNvContentPartPr/>
              <p14:nvPr/>
            </p14:nvContentPartPr>
            <p14:xfrm>
              <a:off x="6168280" y="4419178"/>
              <a:ext cx="265320" cy="477000"/>
            </p14:xfrm>
          </p:contentPart>
        </mc:Choice>
        <mc:Fallback xmlns="">
          <p:pic>
            <p:nvPicPr>
              <p:cNvPr id="97" name="דיו 96">
                <a:extLst>
                  <a:ext uri="{FF2B5EF4-FFF2-40B4-BE49-F238E27FC236}">
                    <a16:creationId xmlns:a16="http://schemas.microsoft.com/office/drawing/2014/main" id="{116A6498-FB17-3921-2512-EB9C2EF9FA91}"/>
                  </a:ext>
                </a:extLst>
              </p:cNvPr>
              <p:cNvPicPr/>
              <p:nvPr/>
            </p:nvPicPr>
            <p:blipFill>
              <a:blip r:embed="rId165"/>
              <a:stretch>
                <a:fillRect/>
              </a:stretch>
            </p:blipFill>
            <p:spPr>
              <a:xfrm>
                <a:off x="6159640" y="4410538"/>
                <a:ext cx="282960" cy="4946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8" name="דיו 97">
                <a:extLst>
                  <a:ext uri="{FF2B5EF4-FFF2-40B4-BE49-F238E27FC236}">
                    <a16:creationId xmlns:a16="http://schemas.microsoft.com/office/drawing/2014/main" id="{E5007659-0D5D-7489-B76C-E2150F7EFB43}"/>
                  </a:ext>
                </a:extLst>
              </p14:cNvPr>
              <p14:cNvContentPartPr/>
              <p14:nvPr/>
            </p14:nvContentPartPr>
            <p14:xfrm>
              <a:off x="5899000" y="4316218"/>
              <a:ext cx="232560" cy="617760"/>
            </p14:xfrm>
          </p:contentPart>
        </mc:Choice>
        <mc:Fallback xmlns="">
          <p:pic>
            <p:nvPicPr>
              <p:cNvPr id="98" name="דיו 97">
                <a:extLst>
                  <a:ext uri="{FF2B5EF4-FFF2-40B4-BE49-F238E27FC236}">
                    <a16:creationId xmlns:a16="http://schemas.microsoft.com/office/drawing/2014/main" id="{E5007659-0D5D-7489-B76C-E2150F7EFB43}"/>
                  </a:ext>
                </a:extLst>
              </p:cNvPr>
              <p:cNvPicPr/>
              <p:nvPr/>
            </p:nvPicPr>
            <p:blipFill>
              <a:blip r:embed="rId167"/>
              <a:stretch>
                <a:fillRect/>
              </a:stretch>
            </p:blipFill>
            <p:spPr>
              <a:xfrm>
                <a:off x="5890000" y="4307578"/>
                <a:ext cx="250200" cy="6354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1" name="דיו 100">
                <a:extLst>
                  <a:ext uri="{FF2B5EF4-FFF2-40B4-BE49-F238E27FC236}">
                    <a16:creationId xmlns:a16="http://schemas.microsoft.com/office/drawing/2014/main" id="{1C88F59B-F9C2-0BA2-8417-9A0277397008}"/>
                  </a:ext>
                </a:extLst>
              </p14:cNvPr>
              <p14:cNvContentPartPr/>
              <p14:nvPr/>
            </p14:nvContentPartPr>
            <p14:xfrm>
              <a:off x="8166640" y="1775338"/>
              <a:ext cx="80280" cy="680760"/>
            </p14:xfrm>
          </p:contentPart>
        </mc:Choice>
        <mc:Fallback xmlns="">
          <p:pic>
            <p:nvPicPr>
              <p:cNvPr id="101" name="דיו 100">
                <a:extLst>
                  <a:ext uri="{FF2B5EF4-FFF2-40B4-BE49-F238E27FC236}">
                    <a16:creationId xmlns:a16="http://schemas.microsoft.com/office/drawing/2014/main" id="{1C88F59B-F9C2-0BA2-8417-9A0277397008}"/>
                  </a:ext>
                </a:extLst>
              </p:cNvPr>
              <p:cNvPicPr/>
              <p:nvPr/>
            </p:nvPicPr>
            <p:blipFill>
              <a:blip r:embed="rId169"/>
              <a:stretch>
                <a:fillRect/>
              </a:stretch>
            </p:blipFill>
            <p:spPr>
              <a:xfrm>
                <a:off x="8157640" y="1766698"/>
                <a:ext cx="97920" cy="6984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2" name="דיו 101">
                <a:extLst>
                  <a:ext uri="{FF2B5EF4-FFF2-40B4-BE49-F238E27FC236}">
                    <a16:creationId xmlns:a16="http://schemas.microsoft.com/office/drawing/2014/main" id="{95388D1B-12E1-F09F-84D0-39A84B00E510}"/>
                  </a:ext>
                </a:extLst>
              </p14:cNvPr>
              <p14:cNvContentPartPr/>
              <p14:nvPr/>
            </p14:nvContentPartPr>
            <p14:xfrm>
              <a:off x="8152960" y="1616938"/>
              <a:ext cx="3104640" cy="876960"/>
            </p14:xfrm>
          </p:contentPart>
        </mc:Choice>
        <mc:Fallback xmlns="">
          <p:pic>
            <p:nvPicPr>
              <p:cNvPr id="102" name="דיו 101">
                <a:extLst>
                  <a:ext uri="{FF2B5EF4-FFF2-40B4-BE49-F238E27FC236}">
                    <a16:creationId xmlns:a16="http://schemas.microsoft.com/office/drawing/2014/main" id="{95388D1B-12E1-F09F-84D0-39A84B00E510}"/>
                  </a:ext>
                </a:extLst>
              </p:cNvPr>
              <p:cNvPicPr/>
              <p:nvPr/>
            </p:nvPicPr>
            <p:blipFill>
              <a:blip r:embed="rId171"/>
              <a:stretch>
                <a:fillRect/>
              </a:stretch>
            </p:blipFill>
            <p:spPr>
              <a:xfrm>
                <a:off x="8143960" y="1608298"/>
                <a:ext cx="3122280" cy="8946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4" name="דיו 103">
                <a:extLst>
                  <a:ext uri="{FF2B5EF4-FFF2-40B4-BE49-F238E27FC236}">
                    <a16:creationId xmlns:a16="http://schemas.microsoft.com/office/drawing/2014/main" id="{A974CC7E-D698-15D6-7660-857603340863}"/>
                  </a:ext>
                </a:extLst>
              </p14:cNvPr>
              <p14:cNvContentPartPr/>
              <p14:nvPr/>
            </p14:nvContentPartPr>
            <p14:xfrm>
              <a:off x="8198680" y="2947138"/>
              <a:ext cx="15120" cy="811080"/>
            </p14:xfrm>
          </p:contentPart>
        </mc:Choice>
        <mc:Fallback xmlns="">
          <p:pic>
            <p:nvPicPr>
              <p:cNvPr id="104" name="דיו 103">
                <a:extLst>
                  <a:ext uri="{FF2B5EF4-FFF2-40B4-BE49-F238E27FC236}">
                    <a16:creationId xmlns:a16="http://schemas.microsoft.com/office/drawing/2014/main" id="{A974CC7E-D698-15D6-7660-857603340863}"/>
                  </a:ext>
                </a:extLst>
              </p:cNvPr>
              <p:cNvPicPr/>
              <p:nvPr/>
            </p:nvPicPr>
            <p:blipFill>
              <a:blip r:embed="rId173"/>
              <a:stretch>
                <a:fillRect/>
              </a:stretch>
            </p:blipFill>
            <p:spPr>
              <a:xfrm>
                <a:off x="8189680" y="2938498"/>
                <a:ext cx="32760" cy="82872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5" name="דיו 104">
                <a:extLst>
                  <a:ext uri="{FF2B5EF4-FFF2-40B4-BE49-F238E27FC236}">
                    <a16:creationId xmlns:a16="http://schemas.microsoft.com/office/drawing/2014/main" id="{4E185DA8-8E82-6226-0034-701A235F3727}"/>
                  </a:ext>
                </a:extLst>
              </p14:cNvPr>
              <p14:cNvContentPartPr/>
              <p14:nvPr/>
            </p14:nvContentPartPr>
            <p14:xfrm>
              <a:off x="8169160" y="2991418"/>
              <a:ext cx="3007800" cy="969480"/>
            </p14:xfrm>
          </p:contentPart>
        </mc:Choice>
        <mc:Fallback xmlns="">
          <p:pic>
            <p:nvPicPr>
              <p:cNvPr id="105" name="דיו 104">
                <a:extLst>
                  <a:ext uri="{FF2B5EF4-FFF2-40B4-BE49-F238E27FC236}">
                    <a16:creationId xmlns:a16="http://schemas.microsoft.com/office/drawing/2014/main" id="{4E185DA8-8E82-6226-0034-701A235F3727}"/>
                  </a:ext>
                </a:extLst>
              </p:cNvPr>
              <p:cNvPicPr/>
              <p:nvPr/>
            </p:nvPicPr>
            <p:blipFill>
              <a:blip r:embed="rId175"/>
              <a:stretch>
                <a:fillRect/>
              </a:stretch>
            </p:blipFill>
            <p:spPr>
              <a:xfrm>
                <a:off x="8160520" y="2982418"/>
                <a:ext cx="3025440" cy="9871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6" name="דיו 105">
                <a:extLst>
                  <a:ext uri="{FF2B5EF4-FFF2-40B4-BE49-F238E27FC236}">
                    <a16:creationId xmlns:a16="http://schemas.microsoft.com/office/drawing/2014/main" id="{2505CD95-8F9A-EFD3-BDE8-45F7AC8A12F4}"/>
                  </a:ext>
                </a:extLst>
              </p14:cNvPr>
              <p14:cNvContentPartPr/>
              <p14:nvPr/>
            </p14:nvContentPartPr>
            <p14:xfrm>
              <a:off x="8221720" y="4665058"/>
              <a:ext cx="131040" cy="751680"/>
            </p14:xfrm>
          </p:contentPart>
        </mc:Choice>
        <mc:Fallback xmlns="">
          <p:pic>
            <p:nvPicPr>
              <p:cNvPr id="106" name="דיו 105">
                <a:extLst>
                  <a:ext uri="{FF2B5EF4-FFF2-40B4-BE49-F238E27FC236}">
                    <a16:creationId xmlns:a16="http://schemas.microsoft.com/office/drawing/2014/main" id="{2505CD95-8F9A-EFD3-BDE8-45F7AC8A12F4}"/>
                  </a:ext>
                </a:extLst>
              </p:cNvPr>
              <p:cNvPicPr/>
              <p:nvPr/>
            </p:nvPicPr>
            <p:blipFill>
              <a:blip r:embed="rId177"/>
              <a:stretch>
                <a:fillRect/>
              </a:stretch>
            </p:blipFill>
            <p:spPr>
              <a:xfrm>
                <a:off x="8212720" y="4656058"/>
                <a:ext cx="148680" cy="7693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8" name="דיו 107">
                <a:extLst>
                  <a:ext uri="{FF2B5EF4-FFF2-40B4-BE49-F238E27FC236}">
                    <a16:creationId xmlns:a16="http://schemas.microsoft.com/office/drawing/2014/main" id="{803808C3-C670-229D-7485-924C0BDCB02B}"/>
                  </a:ext>
                </a:extLst>
              </p14:cNvPr>
              <p14:cNvContentPartPr/>
              <p14:nvPr/>
            </p14:nvContentPartPr>
            <p14:xfrm>
              <a:off x="8187880" y="4549498"/>
              <a:ext cx="2822760" cy="970560"/>
            </p14:xfrm>
          </p:contentPart>
        </mc:Choice>
        <mc:Fallback xmlns="">
          <p:pic>
            <p:nvPicPr>
              <p:cNvPr id="108" name="דיו 107">
                <a:extLst>
                  <a:ext uri="{FF2B5EF4-FFF2-40B4-BE49-F238E27FC236}">
                    <a16:creationId xmlns:a16="http://schemas.microsoft.com/office/drawing/2014/main" id="{803808C3-C670-229D-7485-924C0BDCB02B}"/>
                  </a:ext>
                </a:extLst>
              </p:cNvPr>
              <p:cNvPicPr/>
              <p:nvPr/>
            </p:nvPicPr>
            <p:blipFill>
              <a:blip r:embed="rId179"/>
              <a:stretch>
                <a:fillRect/>
              </a:stretch>
            </p:blipFill>
            <p:spPr>
              <a:xfrm>
                <a:off x="8178880" y="4540498"/>
                <a:ext cx="2840400" cy="9882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9" name="דיו 108">
                <a:extLst>
                  <a:ext uri="{FF2B5EF4-FFF2-40B4-BE49-F238E27FC236}">
                    <a16:creationId xmlns:a16="http://schemas.microsoft.com/office/drawing/2014/main" id="{F82C94DC-2D7E-1445-C332-BD03D6D35B92}"/>
                  </a:ext>
                </a:extLst>
              </p14:cNvPr>
              <p14:cNvContentPartPr/>
              <p14:nvPr/>
            </p14:nvContentPartPr>
            <p14:xfrm>
              <a:off x="7323520" y="4821298"/>
              <a:ext cx="271080" cy="382320"/>
            </p14:xfrm>
          </p:contentPart>
        </mc:Choice>
        <mc:Fallback xmlns="">
          <p:pic>
            <p:nvPicPr>
              <p:cNvPr id="109" name="דיו 108">
                <a:extLst>
                  <a:ext uri="{FF2B5EF4-FFF2-40B4-BE49-F238E27FC236}">
                    <a16:creationId xmlns:a16="http://schemas.microsoft.com/office/drawing/2014/main" id="{F82C94DC-2D7E-1445-C332-BD03D6D35B92}"/>
                  </a:ext>
                </a:extLst>
              </p:cNvPr>
              <p:cNvPicPr/>
              <p:nvPr/>
            </p:nvPicPr>
            <p:blipFill>
              <a:blip r:embed="rId181"/>
              <a:stretch>
                <a:fillRect/>
              </a:stretch>
            </p:blipFill>
            <p:spPr>
              <a:xfrm>
                <a:off x="7314520" y="4812658"/>
                <a:ext cx="288720"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0" name="דיו 109">
                <a:extLst>
                  <a:ext uri="{FF2B5EF4-FFF2-40B4-BE49-F238E27FC236}">
                    <a16:creationId xmlns:a16="http://schemas.microsoft.com/office/drawing/2014/main" id="{6868E4A4-9982-C81C-800F-D80D334D7747}"/>
                  </a:ext>
                </a:extLst>
              </p14:cNvPr>
              <p14:cNvContentPartPr/>
              <p14:nvPr/>
            </p14:nvContentPartPr>
            <p14:xfrm>
              <a:off x="7606840" y="4828498"/>
              <a:ext cx="79560" cy="297360"/>
            </p14:xfrm>
          </p:contentPart>
        </mc:Choice>
        <mc:Fallback xmlns="">
          <p:pic>
            <p:nvPicPr>
              <p:cNvPr id="110" name="דיו 109">
                <a:extLst>
                  <a:ext uri="{FF2B5EF4-FFF2-40B4-BE49-F238E27FC236}">
                    <a16:creationId xmlns:a16="http://schemas.microsoft.com/office/drawing/2014/main" id="{6868E4A4-9982-C81C-800F-D80D334D7747}"/>
                  </a:ext>
                </a:extLst>
              </p:cNvPr>
              <p:cNvPicPr/>
              <p:nvPr/>
            </p:nvPicPr>
            <p:blipFill>
              <a:blip r:embed="rId183"/>
              <a:stretch>
                <a:fillRect/>
              </a:stretch>
            </p:blipFill>
            <p:spPr>
              <a:xfrm>
                <a:off x="7598200" y="4819858"/>
                <a:ext cx="9720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1" name="דיו 110">
                <a:extLst>
                  <a:ext uri="{FF2B5EF4-FFF2-40B4-BE49-F238E27FC236}">
                    <a16:creationId xmlns:a16="http://schemas.microsoft.com/office/drawing/2014/main" id="{9E703C00-E335-2674-8C33-7FA5A50D4161}"/>
                  </a:ext>
                </a:extLst>
              </p14:cNvPr>
              <p14:cNvContentPartPr/>
              <p14:nvPr/>
            </p14:nvContentPartPr>
            <p14:xfrm>
              <a:off x="7828600" y="4969618"/>
              <a:ext cx="144000" cy="197640"/>
            </p14:xfrm>
          </p:contentPart>
        </mc:Choice>
        <mc:Fallback xmlns="">
          <p:pic>
            <p:nvPicPr>
              <p:cNvPr id="111" name="דיו 110">
                <a:extLst>
                  <a:ext uri="{FF2B5EF4-FFF2-40B4-BE49-F238E27FC236}">
                    <a16:creationId xmlns:a16="http://schemas.microsoft.com/office/drawing/2014/main" id="{9E703C00-E335-2674-8C33-7FA5A50D4161}"/>
                  </a:ext>
                </a:extLst>
              </p:cNvPr>
              <p:cNvPicPr/>
              <p:nvPr/>
            </p:nvPicPr>
            <p:blipFill>
              <a:blip r:embed="rId185"/>
              <a:stretch>
                <a:fillRect/>
              </a:stretch>
            </p:blipFill>
            <p:spPr>
              <a:xfrm>
                <a:off x="7819600" y="4960618"/>
                <a:ext cx="16164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2" name="דיו 111">
                <a:extLst>
                  <a:ext uri="{FF2B5EF4-FFF2-40B4-BE49-F238E27FC236}">
                    <a16:creationId xmlns:a16="http://schemas.microsoft.com/office/drawing/2014/main" id="{0471A159-2634-9854-42D9-55B8D456A0DB}"/>
                  </a:ext>
                </a:extLst>
              </p14:cNvPr>
              <p14:cNvContentPartPr/>
              <p14:nvPr/>
            </p14:nvContentPartPr>
            <p14:xfrm>
              <a:off x="7375720" y="3518458"/>
              <a:ext cx="260640" cy="245520"/>
            </p14:xfrm>
          </p:contentPart>
        </mc:Choice>
        <mc:Fallback xmlns="">
          <p:pic>
            <p:nvPicPr>
              <p:cNvPr id="112" name="דיו 111">
                <a:extLst>
                  <a:ext uri="{FF2B5EF4-FFF2-40B4-BE49-F238E27FC236}">
                    <a16:creationId xmlns:a16="http://schemas.microsoft.com/office/drawing/2014/main" id="{0471A159-2634-9854-42D9-55B8D456A0DB}"/>
                  </a:ext>
                </a:extLst>
              </p:cNvPr>
              <p:cNvPicPr/>
              <p:nvPr/>
            </p:nvPicPr>
            <p:blipFill>
              <a:blip r:embed="rId187"/>
              <a:stretch>
                <a:fillRect/>
              </a:stretch>
            </p:blipFill>
            <p:spPr>
              <a:xfrm>
                <a:off x="7367080" y="3509818"/>
                <a:ext cx="27828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3" name="דיו 112">
                <a:extLst>
                  <a:ext uri="{FF2B5EF4-FFF2-40B4-BE49-F238E27FC236}">
                    <a16:creationId xmlns:a16="http://schemas.microsoft.com/office/drawing/2014/main" id="{C8632515-6244-2B3D-FEE8-838C7FDEF556}"/>
                  </a:ext>
                </a:extLst>
              </p14:cNvPr>
              <p14:cNvContentPartPr/>
              <p14:nvPr/>
            </p14:nvContentPartPr>
            <p14:xfrm>
              <a:off x="7639600" y="3408298"/>
              <a:ext cx="86760" cy="335160"/>
            </p14:xfrm>
          </p:contentPart>
        </mc:Choice>
        <mc:Fallback xmlns="">
          <p:pic>
            <p:nvPicPr>
              <p:cNvPr id="113" name="דיו 112">
                <a:extLst>
                  <a:ext uri="{FF2B5EF4-FFF2-40B4-BE49-F238E27FC236}">
                    <a16:creationId xmlns:a16="http://schemas.microsoft.com/office/drawing/2014/main" id="{C8632515-6244-2B3D-FEE8-838C7FDEF556}"/>
                  </a:ext>
                </a:extLst>
              </p:cNvPr>
              <p:cNvPicPr/>
              <p:nvPr/>
            </p:nvPicPr>
            <p:blipFill>
              <a:blip r:embed="rId189"/>
              <a:stretch>
                <a:fillRect/>
              </a:stretch>
            </p:blipFill>
            <p:spPr>
              <a:xfrm>
                <a:off x="7630600" y="3399298"/>
                <a:ext cx="10440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4" name="דיו 113">
                <a:extLst>
                  <a:ext uri="{FF2B5EF4-FFF2-40B4-BE49-F238E27FC236}">
                    <a16:creationId xmlns:a16="http://schemas.microsoft.com/office/drawing/2014/main" id="{8F9E90B9-D92F-B375-D7EB-BD0A42B6EFA0}"/>
                  </a:ext>
                </a:extLst>
              </p14:cNvPr>
              <p14:cNvContentPartPr/>
              <p14:nvPr/>
            </p14:nvContentPartPr>
            <p14:xfrm>
              <a:off x="7795840" y="3374458"/>
              <a:ext cx="281520" cy="367920"/>
            </p14:xfrm>
          </p:contentPart>
        </mc:Choice>
        <mc:Fallback xmlns="">
          <p:pic>
            <p:nvPicPr>
              <p:cNvPr id="114" name="דיו 113">
                <a:extLst>
                  <a:ext uri="{FF2B5EF4-FFF2-40B4-BE49-F238E27FC236}">
                    <a16:creationId xmlns:a16="http://schemas.microsoft.com/office/drawing/2014/main" id="{8F9E90B9-D92F-B375-D7EB-BD0A42B6EFA0}"/>
                  </a:ext>
                </a:extLst>
              </p:cNvPr>
              <p:cNvPicPr/>
              <p:nvPr/>
            </p:nvPicPr>
            <p:blipFill>
              <a:blip r:embed="rId191"/>
              <a:stretch>
                <a:fillRect/>
              </a:stretch>
            </p:blipFill>
            <p:spPr>
              <a:xfrm>
                <a:off x="7786840" y="3365818"/>
                <a:ext cx="299160" cy="3855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5" name="דיו 114">
                <a:extLst>
                  <a:ext uri="{FF2B5EF4-FFF2-40B4-BE49-F238E27FC236}">
                    <a16:creationId xmlns:a16="http://schemas.microsoft.com/office/drawing/2014/main" id="{CC3C55B7-BA4C-E6F5-5EF9-C8BDABD99F9F}"/>
                  </a:ext>
                </a:extLst>
              </p14:cNvPr>
              <p14:cNvContentPartPr/>
              <p14:nvPr/>
            </p14:nvContentPartPr>
            <p14:xfrm>
              <a:off x="7318840" y="1967578"/>
              <a:ext cx="294480" cy="347400"/>
            </p14:xfrm>
          </p:contentPart>
        </mc:Choice>
        <mc:Fallback xmlns="">
          <p:pic>
            <p:nvPicPr>
              <p:cNvPr id="115" name="דיו 114">
                <a:extLst>
                  <a:ext uri="{FF2B5EF4-FFF2-40B4-BE49-F238E27FC236}">
                    <a16:creationId xmlns:a16="http://schemas.microsoft.com/office/drawing/2014/main" id="{CC3C55B7-BA4C-E6F5-5EF9-C8BDABD99F9F}"/>
                  </a:ext>
                </a:extLst>
              </p:cNvPr>
              <p:cNvPicPr/>
              <p:nvPr/>
            </p:nvPicPr>
            <p:blipFill>
              <a:blip r:embed="rId193"/>
              <a:stretch>
                <a:fillRect/>
              </a:stretch>
            </p:blipFill>
            <p:spPr>
              <a:xfrm>
                <a:off x="7309840" y="1958938"/>
                <a:ext cx="312120" cy="3650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6" name="דיו 115">
                <a:extLst>
                  <a:ext uri="{FF2B5EF4-FFF2-40B4-BE49-F238E27FC236}">
                    <a16:creationId xmlns:a16="http://schemas.microsoft.com/office/drawing/2014/main" id="{D7877D76-8CE1-FDF7-1EEE-CA84BE341667}"/>
                  </a:ext>
                </a:extLst>
              </p14:cNvPr>
              <p14:cNvContentPartPr/>
              <p14:nvPr/>
            </p14:nvContentPartPr>
            <p14:xfrm>
              <a:off x="7587040" y="2034178"/>
              <a:ext cx="251280" cy="250920"/>
            </p14:xfrm>
          </p:contentPart>
        </mc:Choice>
        <mc:Fallback xmlns="">
          <p:pic>
            <p:nvPicPr>
              <p:cNvPr id="116" name="דיו 115">
                <a:extLst>
                  <a:ext uri="{FF2B5EF4-FFF2-40B4-BE49-F238E27FC236}">
                    <a16:creationId xmlns:a16="http://schemas.microsoft.com/office/drawing/2014/main" id="{D7877D76-8CE1-FDF7-1EEE-CA84BE341667}"/>
                  </a:ext>
                </a:extLst>
              </p:cNvPr>
              <p:cNvPicPr/>
              <p:nvPr/>
            </p:nvPicPr>
            <p:blipFill>
              <a:blip r:embed="rId195"/>
              <a:stretch>
                <a:fillRect/>
              </a:stretch>
            </p:blipFill>
            <p:spPr>
              <a:xfrm>
                <a:off x="7578400" y="2025538"/>
                <a:ext cx="26892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7" name="דיו 116">
                <a:extLst>
                  <a:ext uri="{FF2B5EF4-FFF2-40B4-BE49-F238E27FC236}">
                    <a16:creationId xmlns:a16="http://schemas.microsoft.com/office/drawing/2014/main" id="{FB9F24C6-8C85-AAB6-EF13-422CA551F89C}"/>
                  </a:ext>
                </a:extLst>
              </p14:cNvPr>
              <p14:cNvContentPartPr/>
              <p14:nvPr/>
            </p14:nvContentPartPr>
            <p14:xfrm>
              <a:off x="7890520" y="2046418"/>
              <a:ext cx="192960" cy="229320"/>
            </p14:xfrm>
          </p:contentPart>
        </mc:Choice>
        <mc:Fallback xmlns="">
          <p:pic>
            <p:nvPicPr>
              <p:cNvPr id="117" name="דיו 116">
                <a:extLst>
                  <a:ext uri="{FF2B5EF4-FFF2-40B4-BE49-F238E27FC236}">
                    <a16:creationId xmlns:a16="http://schemas.microsoft.com/office/drawing/2014/main" id="{FB9F24C6-8C85-AAB6-EF13-422CA551F89C}"/>
                  </a:ext>
                </a:extLst>
              </p:cNvPr>
              <p:cNvPicPr/>
              <p:nvPr/>
            </p:nvPicPr>
            <p:blipFill>
              <a:blip r:embed="rId197"/>
              <a:stretch>
                <a:fillRect/>
              </a:stretch>
            </p:blipFill>
            <p:spPr>
              <a:xfrm>
                <a:off x="7881520" y="2037418"/>
                <a:ext cx="21060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18" name="דיו 117">
                <a:extLst>
                  <a:ext uri="{FF2B5EF4-FFF2-40B4-BE49-F238E27FC236}">
                    <a16:creationId xmlns:a16="http://schemas.microsoft.com/office/drawing/2014/main" id="{7413F43D-18F9-B163-FC39-1F832427C9EB}"/>
                  </a:ext>
                </a:extLst>
              </p14:cNvPr>
              <p14:cNvContentPartPr/>
              <p14:nvPr/>
            </p14:nvContentPartPr>
            <p14:xfrm>
              <a:off x="7796920" y="2046418"/>
              <a:ext cx="218520" cy="270360"/>
            </p14:xfrm>
          </p:contentPart>
        </mc:Choice>
        <mc:Fallback xmlns="">
          <p:pic>
            <p:nvPicPr>
              <p:cNvPr id="118" name="דיו 117">
                <a:extLst>
                  <a:ext uri="{FF2B5EF4-FFF2-40B4-BE49-F238E27FC236}">
                    <a16:creationId xmlns:a16="http://schemas.microsoft.com/office/drawing/2014/main" id="{7413F43D-18F9-B163-FC39-1F832427C9EB}"/>
                  </a:ext>
                </a:extLst>
              </p:cNvPr>
              <p:cNvPicPr/>
              <p:nvPr/>
            </p:nvPicPr>
            <p:blipFill>
              <a:blip r:embed="rId199"/>
              <a:stretch>
                <a:fillRect/>
              </a:stretch>
            </p:blipFill>
            <p:spPr>
              <a:xfrm>
                <a:off x="7788280" y="2037418"/>
                <a:ext cx="23616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4" name="דיו 123">
                <a:extLst>
                  <a:ext uri="{FF2B5EF4-FFF2-40B4-BE49-F238E27FC236}">
                    <a16:creationId xmlns:a16="http://schemas.microsoft.com/office/drawing/2014/main" id="{DFBAE162-7203-0B6E-2C87-2A79F40C7241}"/>
                  </a:ext>
                </a:extLst>
              </p14:cNvPr>
              <p14:cNvContentPartPr/>
              <p14:nvPr/>
            </p14:nvContentPartPr>
            <p14:xfrm>
              <a:off x="10351840" y="3113098"/>
              <a:ext cx="64440" cy="748800"/>
            </p14:xfrm>
          </p:contentPart>
        </mc:Choice>
        <mc:Fallback xmlns="">
          <p:pic>
            <p:nvPicPr>
              <p:cNvPr id="124" name="דיו 123">
                <a:extLst>
                  <a:ext uri="{FF2B5EF4-FFF2-40B4-BE49-F238E27FC236}">
                    <a16:creationId xmlns:a16="http://schemas.microsoft.com/office/drawing/2014/main" id="{DFBAE162-7203-0B6E-2C87-2A79F40C7241}"/>
                  </a:ext>
                </a:extLst>
              </p:cNvPr>
              <p:cNvPicPr/>
              <p:nvPr/>
            </p:nvPicPr>
            <p:blipFill>
              <a:blip r:embed="rId201"/>
              <a:stretch>
                <a:fillRect/>
              </a:stretch>
            </p:blipFill>
            <p:spPr>
              <a:xfrm>
                <a:off x="10343200" y="3104458"/>
                <a:ext cx="82080" cy="76644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5" name="דיו 124">
                <a:extLst>
                  <a:ext uri="{FF2B5EF4-FFF2-40B4-BE49-F238E27FC236}">
                    <a16:creationId xmlns:a16="http://schemas.microsoft.com/office/drawing/2014/main" id="{E3CB4CED-B085-3216-AEC2-29438DE8A154}"/>
                  </a:ext>
                </a:extLst>
              </p14:cNvPr>
              <p14:cNvContentPartPr/>
              <p14:nvPr/>
            </p14:nvContentPartPr>
            <p14:xfrm>
              <a:off x="9629680" y="3002938"/>
              <a:ext cx="141480" cy="807840"/>
            </p14:xfrm>
          </p:contentPart>
        </mc:Choice>
        <mc:Fallback xmlns="">
          <p:pic>
            <p:nvPicPr>
              <p:cNvPr id="125" name="דיו 124">
                <a:extLst>
                  <a:ext uri="{FF2B5EF4-FFF2-40B4-BE49-F238E27FC236}">
                    <a16:creationId xmlns:a16="http://schemas.microsoft.com/office/drawing/2014/main" id="{E3CB4CED-B085-3216-AEC2-29438DE8A154}"/>
                  </a:ext>
                </a:extLst>
              </p:cNvPr>
              <p:cNvPicPr/>
              <p:nvPr/>
            </p:nvPicPr>
            <p:blipFill>
              <a:blip r:embed="rId203"/>
              <a:stretch>
                <a:fillRect/>
              </a:stretch>
            </p:blipFill>
            <p:spPr>
              <a:xfrm>
                <a:off x="9621040" y="2993938"/>
                <a:ext cx="159120" cy="8254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6" name="דיו 125">
                <a:extLst>
                  <a:ext uri="{FF2B5EF4-FFF2-40B4-BE49-F238E27FC236}">
                    <a16:creationId xmlns:a16="http://schemas.microsoft.com/office/drawing/2014/main" id="{4660BDB1-69B5-C167-5142-591C58461441}"/>
                  </a:ext>
                </a:extLst>
              </p14:cNvPr>
              <p14:cNvContentPartPr/>
              <p14:nvPr/>
            </p14:nvContentPartPr>
            <p14:xfrm>
              <a:off x="8843440" y="2942098"/>
              <a:ext cx="58680" cy="945360"/>
            </p14:xfrm>
          </p:contentPart>
        </mc:Choice>
        <mc:Fallback xmlns="">
          <p:pic>
            <p:nvPicPr>
              <p:cNvPr id="126" name="דיו 125">
                <a:extLst>
                  <a:ext uri="{FF2B5EF4-FFF2-40B4-BE49-F238E27FC236}">
                    <a16:creationId xmlns:a16="http://schemas.microsoft.com/office/drawing/2014/main" id="{4660BDB1-69B5-C167-5142-591C58461441}"/>
                  </a:ext>
                </a:extLst>
              </p:cNvPr>
              <p:cNvPicPr/>
              <p:nvPr/>
            </p:nvPicPr>
            <p:blipFill>
              <a:blip r:embed="rId205"/>
              <a:stretch>
                <a:fillRect/>
              </a:stretch>
            </p:blipFill>
            <p:spPr>
              <a:xfrm>
                <a:off x="8834800" y="2933098"/>
                <a:ext cx="76320" cy="96300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7" name="דיו 126">
                <a:extLst>
                  <a:ext uri="{FF2B5EF4-FFF2-40B4-BE49-F238E27FC236}">
                    <a16:creationId xmlns:a16="http://schemas.microsoft.com/office/drawing/2014/main" id="{8C702D35-1E0E-2E7A-590A-4E07C2E0DCB7}"/>
                  </a:ext>
                </a:extLst>
              </p14:cNvPr>
              <p14:cNvContentPartPr/>
              <p14:nvPr/>
            </p14:nvContentPartPr>
            <p14:xfrm>
              <a:off x="9190120" y="4543018"/>
              <a:ext cx="79560" cy="853920"/>
            </p14:xfrm>
          </p:contentPart>
        </mc:Choice>
        <mc:Fallback xmlns="">
          <p:pic>
            <p:nvPicPr>
              <p:cNvPr id="127" name="דיו 126">
                <a:extLst>
                  <a:ext uri="{FF2B5EF4-FFF2-40B4-BE49-F238E27FC236}">
                    <a16:creationId xmlns:a16="http://schemas.microsoft.com/office/drawing/2014/main" id="{8C702D35-1E0E-2E7A-590A-4E07C2E0DCB7}"/>
                  </a:ext>
                </a:extLst>
              </p:cNvPr>
              <p:cNvPicPr/>
              <p:nvPr/>
            </p:nvPicPr>
            <p:blipFill>
              <a:blip r:embed="rId207"/>
              <a:stretch>
                <a:fillRect/>
              </a:stretch>
            </p:blipFill>
            <p:spPr>
              <a:xfrm>
                <a:off x="9181120" y="4534378"/>
                <a:ext cx="97200" cy="871560"/>
              </a:xfrm>
              <a:prstGeom prst="rect">
                <a:avLst/>
              </a:prstGeom>
            </p:spPr>
          </p:pic>
        </mc:Fallback>
      </mc:AlternateContent>
      <p:grpSp>
        <p:nvGrpSpPr>
          <p:cNvPr id="130" name="קבוצה 129">
            <a:extLst>
              <a:ext uri="{FF2B5EF4-FFF2-40B4-BE49-F238E27FC236}">
                <a16:creationId xmlns:a16="http://schemas.microsoft.com/office/drawing/2014/main" id="{462ABAEF-FBEC-AEB7-BDE7-FA00C0B67D4E}"/>
              </a:ext>
            </a:extLst>
          </p:cNvPr>
          <p:cNvGrpSpPr/>
          <p:nvPr/>
        </p:nvGrpSpPr>
        <p:grpSpPr>
          <a:xfrm>
            <a:off x="9818680" y="4472818"/>
            <a:ext cx="573120" cy="931680"/>
            <a:chOff x="9818680" y="4472818"/>
            <a:chExt cx="573120" cy="931680"/>
          </a:xfrm>
        </p:grpSpPr>
        <mc:AlternateContent xmlns:mc="http://schemas.openxmlformats.org/markup-compatibility/2006" xmlns:p14="http://schemas.microsoft.com/office/powerpoint/2010/main">
          <mc:Choice Requires="p14">
            <p:contentPart p14:bwMode="auto" r:id="rId208">
              <p14:nvContentPartPr>
                <p14:cNvPr id="128" name="דיו 127">
                  <a:extLst>
                    <a:ext uri="{FF2B5EF4-FFF2-40B4-BE49-F238E27FC236}">
                      <a16:creationId xmlns:a16="http://schemas.microsoft.com/office/drawing/2014/main" id="{8AF3C127-6471-0563-C88D-AF5DA736FD84}"/>
                    </a:ext>
                  </a:extLst>
                </p14:cNvPr>
                <p14:cNvContentPartPr/>
                <p14:nvPr/>
              </p14:nvContentPartPr>
              <p14:xfrm>
                <a:off x="9818680" y="4472818"/>
                <a:ext cx="66960" cy="931680"/>
              </p14:xfrm>
            </p:contentPart>
          </mc:Choice>
          <mc:Fallback xmlns="">
            <p:pic>
              <p:nvPicPr>
                <p:cNvPr id="128" name="דיו 127">
                  <a:extLst>
                    <a:ext uri="{FF2B5EF4-FFF2-40B4-BE49-F238E27FC236}">
                      <a16:creationId xmlns:a16="http://schemas.microsoft.com/office/drawing/2014/main" id="{8AF3C127-6471-0563-C88D-AF5DA736FD84}"/>
                    </a:ext>
                  </a:extLst>
                </p:cNvPr>
                <p:cNvPicPr/>
                <p:nvPr/>
              </p:nvPicPr>
              <p:blipFill>
                <a:blip r:embed="rId209"/>
                <a:stretch>
                  <a:fillRect/>
                </a:stretch>
              </p:blipFill>
              <p:spPr>
                <a:xfrm>
                  <a:off x="9810040" y="4463818"/>
                  <a:ext cx="84600" cy="94932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29" name="דיו 128">
                  <a:extLst>
                    <a:ext uri="{FF2B5EF4-FFF2-40B4-BE49-F238E27FC236}">
                      <a16:creationId xmlns:a16="http://schemas.microsoft.com/office/drawing/2014/main" id="{A7BC627C-C301-A6F8-E85B-13AC6CBA5B87}"/>
                    </a:ext>
                  </a:extLst>
                </p14:cNvPr>
                <p14:cNvContentPartPr/>
                <p14:nvPr/>
              </p14:nvContentPartPr>
              <p14:xfrm>
                <a:off x="10351840" y="4510618"/>
                <a:ext cx="39960" cy="859320"/>
              </p14:xfrm>
            </p:contentPart>
          </mc:Choice>
          <mc:Fallback xmlns="">
            <p:pic>
              <p:nvPicPr>
                <p:cNvPr id="129" name="דיו 128">
                  <a:extLst>
                    <a:ext uri="{FF2B5EF4-FFF2-40B4-BE49-F238E27FC236}">
                      <a16:creationId xmlns:a16="http://schemas.microsoft.com/office/drawing/2014/main" id="{A7BC627C-C301-A6F8-E85B-13AC6CBA5B87}"/>
                    </a:ext>
                  </a:extLst>
                </p:cNvPr>
                <p:cNvPicPr/>
                <p:nvPr/>
              </p:nvPicPr>
              <p:blipFill>
                <a:blip r:embed="rId211"/>
                <a:stretch>
                  <a:fillRect/>
                </a:stretch>
              </p:blipFill>
              <p:spPr>
                <a:xfrm>
                  <a:off x="10343200" y="4501618"/>
                  <a:ext cx="57600" cy="876960"/>
                </a:xfrm>
                <a:prstGeom prst="rect">
                  <a:avLst/>
                </a:prstGeom>
              </p:spPr>
            </p:pic>
          </mc:Fallback>
        </mc:AlternateContent>
      </p:grpSp>
      <p:grpSp>
        <p:nvGrpSpPr>
          <p:cNvPr id="135" name="קבוצה 134">
            <a:extLst>
              <a:ext uri="{FF2B5EF4-FFF2-40B4-BE49-F238E27FC236}">
                <a16:creationId xmlns:a16="http://schemas.microsoft.com/office/drawing/2014/main" id="{AD5ECF3C-0D06-1BDA-1981-850859D72083}"/>
              </a:ext>
            </a:extLst>
          </p:cNvPr>
          <p:cNvGrpSpPr/>
          <p:nvPr/>
        </p:nvGrpSpPr>
        <p:grpSpPr>
          <a:xfrm>
            <a:off x="10549120" y="3293818"/>
            <a:ext cx="387360" cy="492840"/>
            <a:chOff x="10549120" y="3293818"/>
            <a:chExt cx="387360" cy="492840"/>
          </a:xfrm>
        </p:grpSpPr>
        <mc:AlternateContent xmlns:mc="http://schemas.openxmlformats.org/markup-compatibility/2006" xmlns:p14="http://schemas.microsoft.com/office/powerpoint/2010/main">
          <mc:Choice Requires="p14">
            <p:contentPart p14:bwMode="auto" r:id="rId212">
              <p14:nvContentPartPr>
                <p14:cNvPr id="131" name="דיו 130">
                  <a:extLst>
                    <a:ext uri="{FF2B5EF4-FFF2-40B4-BE49-F238E27FC236}">
                      <a16:creationId xmlns:a16="http://schemas.microsoft.com/office/drawing/2014/main" id="{4F61F975-6C6F-FF37-BA46-2F66547AA310}"/>
                    </a:ext>
                  </a:extLst>
                </p14:cNvPr>
                <p14:cNvContentPartPr/>
                <p14:nvPr/>
              </p14:nvContentPartPr>
              <p14:xfrm>
                <a:off x="10651720" y="3293818"/>
                <a:ext cx="74160" cy="376200"/>
              </p14:xfrm>
            </p:contentPart>
          </mc:Choice>
          <mc:Fallback xmlns="">
            <p:pic>
              <p:nvPicPr>
                <p:cNvPr id="131" name="דיו 130">
                  <a:extLst>
                    <a:ext uri="{FF2B5EF4-FFF2-40B4-BE49-F238E27FC236}">
                      <a16:creationId xmlns:a16="http://schemas.microsoft.com/office/drawing/2014/main" id="{4F61F975-6C6F-FF37-BA46-2F66547AA310}"/>
                    </a:ext>
                  </a:extLst>
                </p:cNvPr>
                <p:cNvPicPr/>
                <p:nvPr/>
              </p:nvPicPr>
              <p:blipFill>
                <a:blip r:embed="rId213"/>
                <a:stretch>
                  <a:fillRect/>
                </a:stretch>
              </p:blipFill>
              <p:spPr>
                <a:xfrm>
                  <a:off x="10642720" y="3284818"/>
                  <a:ext cx="9180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2" name="דיו 131">
                  <a:extLst>
                    <a:ext uri="{FF2B5EF4-FFF2-40B4-BE49-F238E27FC236}">
                      <a16:creationId xmlns:a16="http://schemas.microsoft.com/office/drawing/2014/main" id="{A4A9EFB4-0781-9C6A-F38C-8E8E456D68A2}"/>
                    </a:ext>
                  </a:extLst>
                </p14:cNvPr>
                <p14:cNvContentPartPr/>
                <p14:nvPr/>
              </p14:nvContentPartPr>
              <p14:xfrm>
                <a:off x="10662160" y="3606658"/>
                <a:ext cx="153360" cy="18000"/>
              </p14:xfrm>
            </p:contentPart>
          </mc:Choice>
          <mc:Fallback xmlns="">
            <p:pic>
              <p:nvPicPr>
                <p:cNvPr id="132" name="דיו 131">
                  <a:extLst>
                    <a:ext uri="{FF2B5EF4-FFF2-40B4-BE49-F238E27FC236}">
                      <a16:creationId xmlns:a16="http://schemas.microsoft.com/office/drawing/2014/main" id="{A4A9EFB4-0781-9C6A-F38C-8E8E456D68A2}"/>
                    </a:ext>
                  </a:extLst>
                </p:cNvPr>
                <p:cNvPicPr/>
                <p:nvPr/>
              </p:nvPicPr>
              <p:blipFill>
                <a:blip r:embed="rId215"/>
                <a:stretch>
                  <a:fillRect/>
                </a:stretch>
              </p:blipFill>
              <p:spPr>
                <a:xfrm>
                  <a:off x="10653520" y="3597658"/>
                  <a:ext cx="17100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3" name="דיו 132">
                  <a:extLst>
                    <a:ext uri="{FF2B5EF4-FFF2-40B4-BE49-F238E27FC236}">
                      <a16:creationId xmlns:a16="http://schemas.microsoft.com/office/drawing/2014/main" id="{94CE98FD-998D-8F8C-4963-C3A289282BB9}"/>
                    </a:ext>
                  </a:extLst>
                </p14:cNvPr>
                <p14:cNvContentPartPr/>
                <p14:nvPr/>
              </p14:nvContentPartPr>
              <p14:xfrm>
                <a:off x="10549120" y="3457618"/>
                <a:ext cx="169560" cy="23400"/>
              </p14:xfrm>
            </p:contentPart>
          </mc:Choice>
          <mc:Fallback xmlns="">
            <p:pic>
              <p:nvPicPr>
                <p:cNvPr id="133" name="דיו 132">
                  <a:extLst>
                    <a:ext uri="{FF2B5EF4-FFF2-40B4-BE49-F238E27FC236}">
                      <a16:creationId xmlns:a16="http://schemas.microsoft.com/office/drawing/2014/main" id="{94CE98FD-998D-8F8C-4963-C3A289282BB9}"/>
                    </a:ext>
                  </a:extLst>
                </p:cNvPr>
                <p:cNvPicPr/>
                <p:nvPr/>
              </p:nvPicPr>
              <p:blipFill>
                <a:blip r:embed="rId217"/>
                <a:stretch>
                  <a:fillRect/>
                </a:stretch>
              </p:blipFill>
              <p:spPr>
                <a:xfrm>
                  <a:off x="10540120" y="3448618"/>
                  <a:ext cx="1872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4" name="דיו 133">
                  <a:extLst>
                    <a:ext uri="{FF2B5EF4-FFF2-40B4-BE49-F238E27FC236}">
                      <a16:creationId xmlns:a16="http://schemas.microsoft.com/office/drawing/2014/main" id="{543B5C73-76DC-BC7D-3BAF-EADE3D68D72F}"/>
                    </a:ext>
                  </a:extLst>
                </p14:cNvPr>
                <p14:cNvContentPartPr/>
                <p14:nvPr/>
              </p14:nvContentPartPr>
              <p14:xfrm>
                <a:off x="10739200" y="3483898"/>
                <a:ext cx="197280" cy="302760"/>
              </p14:xfrm>
            </p:contentPart>
          </mc:Choice>
          <mc:Fallback xmlns="">
            <p:pic>
              <p:nvPicPr>
                <p:cNvPr id="134" name="דיו 133">
                  <a:extLst>
                    <a:ext uri="{FF2B5EF4-FFF2-40B4-BE49-F238E27FC236}">
                      <a16:creationId xmlns:a16="http://schemas.microsoft.com/office/drawing/2014/main" id="{543B5C73-76DC-BC7D-3BAF-EADE3D68D72F}"/>
                    </a:ext>
                  </a:extLst>
                </p:cNvPr>
                <p:cNvPicPr/>
                <p:nvPr/>
              </p:nvPicPr>
              <p:blipFill>
                <a:blip r:embed="rId219"/>
                <a:stretch>
                  <a:fillRect/>
                </a:stretch>
              </p:blipFill>
              <p:spPr>
                <a:xfrm>
                  <a:off x="10730560" y="3474898"/>
                  <a:ext cx="214920" cy="320400"/>
                </a:xfrm>
                <a:prstGeom prst="rect">
                  <a:avLst/>
                </a:prstGeom>
              </p:spPr>
            </p:pic>
          </mc:Fallback>
        </mc:AlternateContent>
      </p:grpSp>
      <p:grpSp>
        <p:nvGrpSpPr>
          <p:cNvPr id="143" name="קבוצה 142">
            <a:extLst>
              <a:ext uri="{FF2B5EF4-FFF2-40B4-BE49-F238E27FC236}">
                <a16:creationId xmlns:a16="http://schemas.microsoft.com/office/drawing/2014/main" id="{818D6558-3B7A-EA71-3B36-15F965677F0E}"/>
              </a:ext>
            </a:extLst>
          </p:cNvPr>
          <p:cNvGrpSpPr/>
          <p:nvPr/>
        </p:nvGrpSpPr>
        <p:grpSpPr>
          <a:xfrm>
            <a:off x="8872600" y="1676698"/>
            <a:ext cx="2100240" cy="744840"/>
            <a:chOff x="8872600" y="1676698"/>
            <a:chExt cx="2100240" cy="744840"/>
          </a:xfrm>
        </p:grpSpPr>
        <mc:AlternateContent xmlns:mc="http://schemas.openxmlformats.org/markup-compatibility/2006" xmlns:p14="http://schemas.microsoft.com/office/powerpoint/2010/main">
          <mc:Choice Requires="p14">
            <p:contentPart p14:bwMode="auto" r:id="rId220">
              <p14:nvContentPartPr>
                <p14:cNvPr id="119" name="דיו 118">
                  <a:extLst>
                    <a:ext uri="{FF2B5EF4-FFF2-40B4-BE49-F238E27FC236}">
                      <a16:creationId xmlns:a16="http://schemas.microsoft.com/office/drawing/2014/main" id="{66032926-D48D-D131-92F0-26AB1B4126D2}"/>
                    </a:ext>
                  </a:extLst>
                </p14:cNvPr>
                <p14:cNvContentPartPr/>
                <p14:nvPr/>
              </p14:nvContentPartPr>
              <p14:xfrm>
                <a:off x="8872600" y="1712338"/>
                <a:ext cx="37800" cy="702720"/>
              </p14:xfrm>
            </p:contentPart>
          </mc:Choice>
          <mc:Fallback xmlns="">
            <p:pic>
              <p:nvPicPr>
                <p:cNvPr id="119" name="דיו 118">
                  <a:extLst>
                    <a:ext uri="{FF2B5EF4-FFF2-40B4-BE49-F238E27FC236}">
                      <a16:creationId xmlns:a16="http://schemas.microsoft.com/office/drawing/2014/main" id="{66032926-D48D-D131-92F0-26AB1B4126D2}"/>
                    </a:ext>
                  </a:extLst>
                </p:cNvPr>
                <p:cNvPicPr/>
                <p:nvPr/>
              </p:nvPicPr>
              <p:blipFill>
                <a:blip r:embed="rId221"/>
                <a:stretch>
                  <a:fillRect/>
                </a:stretch>
              </p:blipFill>
              <p:spPr>
                <a:xfrm>
                  <a:off x="8863960" y="1703698"/>
                  <a:ext cx="55440" cy="72036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20" name="דיו 119">
                  <a:extLst>
                    <a:ext uri="{FF2B5EF4-FFF2-40B4-BE49-F238E27FC236}">
                      <a16:creationId xmlns:a16="http://schemas.microsoft.com/office/drawing/2014/main" id="{D4B3A43D-233F-9A89-A8B1-C3DD8A6214D7}"/>
                    </a:ext>
                  </a:extLst>
                </p14:cNvPr>
                <p14:cNvContentPartPr/>
                <p14:nvPr/>
              </p14:nvContentPartPr>
              <p14:xfrm>
                <a:off x="9276160" y="1752298"/>
                <a:ext cx="171720" cy="669240"/>
              </p14:xfrm>
            </p:contentPart>
          </mc:Choice>
          <mc:Fallback xmlns="">
            <p:pic>
              <p:nvPicPr>
                <p:cNvPr id="120" name="דיו 119">
                  <a:extLst>
                    <a:ext uri="{FF2B5EF4-FFF2-40B4-BE49-F238E27FC236}">
                      <a16:creationId xmlns:a16="http://schemas.microsoft.com/office/drawing/2014/main" id="{D4B3A43D-233F-9A89-A8B1-C3DD8A6214D7}"/>
                    </a:ext>
                  </a:extLst>
                </p:cNvPr>
                <p:cNvPicPr/>
                <p:nvPr/>
              </p:nvPicPr>
              <p:blipFill>
                <a:blip r:embed="rId223"/>
                <a:stretch>
                  <a:fillRect/>
                </a:stretch>
              </p:blipFill>
              <p:spPr>
                <a:xfrm>
                  <a:off x="9267520" y="1743658"/>
                  <a:ext cx="189360" cy="6868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21" name="דיו 120">
                  <a:extLst>
                    <a:ext uri="{FF2B5EF4-FFF2-40B4-BE49-F238E27FC236}">
                      <a16:creationId xmlns:a16="http://schemas.microsoft.com/office/drawing/2014/main" id="{D8087CF1-10B9-C71E-5655-871F348C8924}"/>
                    </a:ext>
                  </a:extLst>
                </p14:cNvPr>
                <p14:cNvContentPartPr/>
                <p14:nvPr/>
              </p14:nvContentPartPr>
              <p14:xfrm>
                <a:off x="10157080" y="1676698"/>
                <a:ext cx="25920" cy="700560"/>
              </p14:xfrm>
            </p:contentPart>
          </mc:Choice>
          <mc:Fallback xmlns="">
            <p:pic>
              <p:nvPicPr>
                <p:cNvPr id="121" name="דיו 120">
                  <a:extLst>
                    <a:ext uri="{FF2B5EF4-FFF2-40B4-BE49-F238E27FC236}">
                      <a16:creationId xmlns:a16="http://schemas.microsoft.com/office/drawing/2014/main" id="{D8087CF1-10B9-C71E-5655-871F348C8924}"/>
                    </a:ext>
                  </a:extLst>
                </p:cNvPr>
                <p:cNvPicPr/>
                <p:nvPr/>
              </p:nvPicPr>
              <p:blipFill>
                <a:blip r:embed="rId225"/>
                <a:stretch>
                  <a:fillRect/>
                </a:stretch>
              </p:blipFill>
              <p:spPr>
                <a:xfrm>
                  <a:off x="10148440" y="1668058"/>
                  <a:ext cx="43560" cy="71820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36" name="דיו 135">
                  <a:extLst>
                    <a:ext uri="{FF2B5EF4-FFF2-40B4-BE49-F238E27FC236}">
                      <a16:creationId xmlns:a16="http://schemas.microsoft.com/office/drawing/2014/main" id="{422ED960-0FB6-C106-6FC3-F242E335F151}"/>
                    </a:ext>
                  </a:extLst>
                </p14:cNvPr>
                <p14:cNvContentPartPr/>
                <p14:nvPr/>
              </p14:nvContentPartPr>
              <p14:xfrm>
                <a:off x="10526800" y="1926898"/>
                <a:ext cx="139320" cy="394200"/>
              </p14:xfrm>
            </p:contentPart>
          </mc:Choice>
          <mc:Fallback xmlns="">
            <p:pic>
              <p:nvPicPr>
                <p:cNvPr id="136" name="דיו 135">
                  <a:extLst>
                    <a:ext uri="{FF2B5EF4-FFF2-40B4-BE49-F238E27FC236}">
                      <a16:creationId xmlns:a16="http://schemas.microsoft.com/office/drawing/2014/main" id="{422ED960-0FB6-C106-6FC3-F242E335F151}"/>
                    </a:ext>
                  </a:extLst>
                </p:cNvPr>
                <p:cNvPicPr/>
                <p:nvPr/>
              </p:nvPicPr>
              <p:blipFill>
                <a:blip r:embed="rId227"/>
                <a:stretch>
                  <a:fillRect/>
                </a:stretch>
              </p:blipFill>
              <p:spPr>
                <a:xfrm>
                  <a:off x="10518160" y="1917898"/>
                  <a:ext cx="156960" cy="41184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37" name="דיו 136">
                  <a:extLst>
                    <a:ext uri="{FF2B5EF4-FFF2-40B4-BE49-F238E27FC236}">
                      <a16:creationId xmlns:a16="http://schemas.microsoft.com/office/drawing/2014/main" id="{99BD9575-188E-2E57-330F-7046FC98AB60}"/>
                    </a:ext>
                  </a:extLst>
                </p14:cNvPr>
                <p14:cNvContentPartPr/>
                <p14:nvPr/>
              </p14:nvContentPartPr>
              <p14:xfrm>
                <a:off x="10429960" y="2097898"/>
                <a:ext cx="277920" cy="55080"/>
              </p14:xfrm>
            </p:contentPart>
          </mc:Choice>
          <mc:Fallback xmlns="">
            <p:pic>
              <p:nvPicPr>
                <p:cNvPr id="137" name="דיו 136">
                  <a:extLst>
                    <a:ext uri="{FF2B5EF4-FFF2-40B4-BE49-F238E27FC236}">
                      <a16:creationId xmlns:a16="http://schemas.microsoft.com/office/drawing/2014/main" id="{99BD9575-188E-2E57-330F-7046FC98AB60}"/>
                    </a:ext>
                  </a:extLst>
                </p:cNvPr>
                <p:cNvPicPr/>
                <p:nvPr/>
              </p:nvPicPr>
              <p:blipFill>
                <a:blip r:embed="rId229"/>
                <a:stretch>
                  <a:fillRect/>
                </a:stretch>
              </p:blipFill>
              <p:spPr>
                <a:xfrm>
                  <a:off x="10421320" y="2088898"/>
                  <a:ext cx="29556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38" name="דיו 137">
                  <a:extLst>
                    <a:ext uri="{FF2B5EF4-FFF2-40B4-BE49-F238E27FC236}">
                      <a16:creationId xmlns:a16="http://schemas.microsoft.com/office/drawing/2014/main" id="{C6AFDA4A-C8FD-8F5F-E1F3-E0A34F5B34A6}"/>
                    </a:ext>
                  </a:extLst>
                </p14:cNvPr>
                <p14:cNvContentPartPr/>
                <p14:nvPr/>
              </p14:nvContentPartPr>
              <p14:xfrm>
                <a:off x="10803280" y="2136418"/>
                <a:ext cx="169560" cy="212040"/>
              </p14:xfrm>
            </p:contentPart>
          </mc:Choice>
          <mc:Fallback xmlns="">
            <p:pic>
              <p:nvPicPr>
                <p:cNvPr id="138" name="דיו 137">
                  <a:extLst>
                    <a:ext uri="{FF2B5EF4-FFF2-40B4-BE49-F238E27FC236}">
                      <a16:creationId xmlns:a16="http://schemas.microsoft.com/office/drawing/2014/main" id="{C6AFDA4A-C8FD-8F5F-E1F3-E0A34F5B34A6}"/>
                    </a:ext>
                  </a:extLst>
                </p:cNvPr>
                <p:cNvPicPr/>
                <p:nvPr/>
              </p:nvPicPr>
              <p:blipFill>
                <a:blip r:embed="rId231"/>
                <a:stretch>
                  <a:fillRect/>
                </a:stretch>
              </p:blipFill>
              <p:spPr>
                <a:xfrm>
                  <a:off x="10794640" y="2127418"/>
                  <a:ext cx="18720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39" name="דיו 138">
                  <a:extLst>
                    <a:ext uri="{FF2B5EF4-FFF2-40B4-BE49-F238E27FC236}">
                      <a16:creationId xmlns:a16="http://schemas.microsoft.com/office/drawing/2014/main" id="{442C5B2E-E9AB-B576-675A-87BFD7C37753}"/>
                    </a:ext>
                  </a:extLst>
                </p14:cNvPr>
                <p14:cNvContentPartPr/>
                <p14:nvPr/>
              </p14:nvContentPartPr>
              <p14:xfrm>
                <a:off x="9689080" y="1898098"/>
                <a:ext cx="115920" cy="332280"/>
              </p14:xfrm>
            </p:contentPart>
          </mc:Choice>
          <mc:Fallback xmlns="">
            <p:pic>
              <p:nvPicPr>
                <p:cNvPr id="139" name="דיו 138">
                  <a:extLst>
                    <a:ext uri="{FF2B5EF4-FFF2-40B4-BE49-F238E27FC236}">
                      <a16:creationId xmlns:a16="http://schemas.microsoft.com/office/drawing/2014/main" id="{442C5B2E-E9AB-B576-675A-87BFD7C37753}"/>
                    </a:ext>
                  </a:extLst>
                </p:cNvPr>
                <p:cNvPicPr/>
                <p:nvPr/>
              </p:nvPicPr>
              <p:blipFill>
                <a:blip r:embed="rId233"/>
                <a:stretch>
                  <a:fillRect/>
                </a:stretch>
              </p:blipFill>
              <p:spPr>
                <a:xfrm>
                  <a:off x="9680440" y="1889458"/>
                  <a:ext cx="13356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0" name="דיו 139">
                  <a:extLst>
                    <a:ext uri="{FF2B5EF4-FFF2-40B4-BE49-F238E27FC236}">
                      <a16:creationId xmlns:a16="http://schemas.microsoft.com/office/drawing/2014/main" id="{08E8D749-BB8E-A3A3-C499-F0DC36D732D3}"/>
                    </a:ext>
                  </a:extLst>
                </p14:cNvPr>
                <p14:cNvContentPartPr/>
                <p14:nvPr/>
              </p14:nvContentPartPr>
              <p14:xfrm>
                <a:off x="9589000" y="2090338"/>
                <a:ext cx="207000" cy="12960"/>
              </p14:xfrm>
            </p:contentPart>
          </mc:Choice>
          <mc:Fallback xmlns="">
            <p:pic>
              <p:nvPicPr>
                <p:cNvPr id="140" name="דיו 139">
                  <a:extLst>
                    <a:ext uri="{FF2B5EF4-FFF2-40B4-BE49-F238E27FC236}">
                      <a16:creationId xmlns:a16="http://schemas.microsoft.com/office/drawing/2014/main" id="{08E8D749-BB8E-A3A3-C499-F0DC36D732D3}"/>
                    </a:ext>
                  </a:extLst>
                </p:cNvPr>
                <p:cNvPicPr/>
                <p:nvPr/>
              </p:nvPicPr>
              <p:blipFill>
                <a:blip r:embed="rId235"/>
                <a:stretch>
                  <a:fillRect/>
                </a:stretch>
              </p:blipFill>
              <p:spPr>
                <a:xfrm>
                  <a:off x="9580000" y="2081698"/>
                  <a:ext cx="22464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1" name="דיו 140">
                  <a:extLst>
                    <a:ext uri="{FF2B5EF4-FFF2-40B4-BE49-F238E27FC236}">
                      <a16:creationId xmlns:a16="http://schemas.microsoft.com/office/drawing/2014/main" id="{A583FA39-9F61-5B3C-DE23-53E14F54F0DB}"/>
                    </a:ext>
                  </a:extLst>
                </p14:cNvPr>
                <p14:cNvContentPartPr/>
                <p14:nvPr/>
              </p14:nvContentPartPr>
              <p14:xfrm>
                <a:off x="9907600" y="2065138"/>
                <a:ext cx="144000" cy="295560"/>
              </p14:xfrm>
            </p:contentPart>
          </mc:Choice>
          <mc:Fallback xmlns="">
            <p:pic>
              <p:nvPicPr>
                <p:cNvPr id="141" name="דיו 140">
                  <a:extLst>
                    <a:ext uri="{FF2B5EF4-FFF2-40B4-BE49-F238E27FC236}">
                      <a16:creationId xmlns:a16="http://schemas.microsoft.com/office/drawing/2014/main" id="{A583FA39-9F61-5B3C-DE23-53E14F54F0DB}"/>
                    </a:ext>
                  </a:extLst>
                </p:cNvPr>
                <p:cNvPicPr/>
                <p:nvPr/>
              </p:nvPicPr>
              <p:blipFill>
                <a:blip r:embed="rId237"/>
                <a:stretch>
                  <a:fillRect/>
                </a:stretch>
              </p:blipFill>
              <p:spPr>
                <a:xfrm>
                  <a:off x="9898600" y="2056498"/>
                  <a:ext cx="16164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42" name="דיו 141">
                  <a:extLst>
                    <a:ext uri="{FF2B5EF4-FFF2-40B4-BE49-F238E27FC236}">
                      <a16:creationId xmlns:a16="http://schemas.microsoft.com/office/drawing/2014/main" id="{93329E22-9B9C-BD07-FEED-DD4254D047D1}"/>
                    </a:ext>
                  </a:extLst>
                </p14:cNvPr>
                <p14:cNvContentPartPr/>
                <p14:nvPr/>
              </p14:nvContentPartPr>
              <p14:xfrm>
                <a:off x="9965920" y="2172418"/>
                <a:ext cx="228960" cy="33840"/>
              </p14:xfrm>
            </p:contentPart>
          </mc:Choice>
          <mc:Fallback xmlns="">
            <p:pic>
              <p:nvPicPr>
                <p:cNvPr id="142" name="דיו 141">
                  <a:extLst>
                    <a:ext uri="{FF2B5EF4-FFF2-40B4-BE49-F238E27FC236}">
                      <a16:creationId xmlns:a16="http://schemas.microsoft.com/office/drawing/2014/main" id="{93329E22-9B9C-BD07-FEED-DD4254D047D1}"/>
                    </a:ext>
                  </a:extLst>
                </p:cNvPr>
                <p:cNvPicPr/>
                <p:nvPr/>
              </p:nvPicPr>
              <p:blipFill>
                <a:blip r:embed="rId239"/>
                <a:stretch>
                  <a:fillRect/>
                </a:stretch>
              </p:blipFill>
              <p:spPr>
                <a:xfrm>
                  <a:off x="9956920" y="2163418"/>
                  <a:ext cx="246600" cy="51480"/>
                </a:xfrm>
                <a:prstGeom prst="rect">
                  <a:avLst/>
                </a:prstGeom>
              </p:spPr>
            </p:pic>
          </mc:Fallback>
        </mc:AlternateContent>
      </p:grpSp>
    </p:spTree>
    <p:extLst>
      <p:ext uri="{BB962C8B-B14F-4D97-AF65-F5344CB8AC3E}">
        <p14:creationId xmlns:p14="http://schemas.microsoft.com/office/powerpoint/2010/main" val="3541998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דיו 3">
                <a:extLst>
                  <a:ext uri="{FF2B5EF4-FFF2-40B4-BE49-F238E27FC236}">
                    <a16:creationId xmlns:a16="http://schemas.microsoft.com/office/drawing/2014/main" id="{C2AABDD9-CE84-E634-9AB2-6D52DF8F51FA}"/>
                  </a:ext>
                </a:extLst>
              </p14:cNvPr>
              <p14:cNvContentPartPr/>
              <p14:nvPr/>
            </p14:nvContentPartPr>
            <p14:xfrm>
              <a:off x="10350760" y="1104680"/>
              <a:ext cx="360" cy="360"/>
            </p14:xfrm>
          </p:contentPart>
        </mc:Choice>
        <mc:Fallback xmlns="">
          <p:pic>
            <p:nvPicPr>
              <p:cNvPr id="4" name="דיו 3">
                <a:extLst>
                  <a:ext uri="{FF2B5EF4-FFF2-40B4-BE49-F238E27FC236}">
                    <a16:creationId xmlns:a16="http://schemas.microsoft.com/office/drawing/2014/main" id="{C2AABDD9-CE84-E634-9AB2-6D52DF8F51FA}"/>
                  </a:ext>
                </a:extLst>
              </p:cNvPr>
              <p:cNvPicPr/>
              <p:nvPr/>
            </p:nvPicPr>
            <p:blipFill>
              <a:blip r:embed="rId3"/>
              <a:stretch>
                <a:fillRect/>
              </a:stretch>
            </p:blipFill>
            <p:spPr>
              <a:xfrm>
                <a:off x="10342120" y="10960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דיו 4">
                <a:extLst>
                  <a:ext uri="{FF2B5EF4-FFF2-40B4-BE49-F238E27FC236}">
                    <a16:creationId xmlns:a16="http://schemas.microsoft.com/office/drawing/2014/main" id="{13BD3AA6-E69B-8844-1FED-4DEF5CD9BC15}"/>
                  </a:ext>
                </a:extLst>
              </p14:cNvPr>
              <p14:cNvContentPartPr/>
              <p14:nvPr/>
            </p14:nvContentPartPr>
            <p14:xfrm>
              <a:off x="9957640" y="3789178"/>
              <a:ext cx="8640" cy="56160"/>
            </p14:xfrm>
          </p:contentPart>
        </mc:Choice>
        <mc:Fallback xmlns="">
          <p:pic>
            <p:nvPicPr>
              <p:cNvPr id="5" name="דיו 4">
                <a:extLst>
                  <a:ext uri="{FF2B5EF4-FFF2-40B4-BE49-F238E27FC236}">
                    <a16:creationId xmlns:a16="http://schemas.microsoft.com/office/drawing/2014/main" id="{13BD3AA6-E69B-8844-1FED-4DEF5CD9BC15}"/>
                  </a:ext>
                </a:extLst>
              </p:cNvPr>
              <p:cNvPicPr/>
              <p:nvPr/>
            </p:nvPicPr>
            <p:blipFill>
              <a:blip r:embed="rId5"/>
              <a:stretch>
                <a:fillRect/>
              </a:stretch>
            </p:blipFill>
            <p:spPr>
              <a:xfrm>
                <a:off x="9948640" y="3780538"/>
                <a:ext cx="26280" cy="73800"/>
              </a:xfrm>
              <a:prstGeom prst="rect">
                <a:avLst/>
              </a:prstGeom>
            </p:spPr>
          </p:pic>
        </mc:Fallback>
      </mc:AlternateContent>
      <p:sp>
        <p:nvSpPr>
          <p:cNvPr id="14" name="תיבת טקסט 13">
            <a:extLst>
              <a:ext uri="{FF2B5EF4-FFF2-40B4-BE49-F238E27FC236}">
                <a16:creationId xmlns:a16="http://schemas.microsoft.com/office/drawing/2014/main" id="{385A5A37-967C-DB20-1AD9-B547FE093C8C}"/>
              </a:ext>
            </a:extLst>
          </p:cNvPr>
          <p:cNvSpPr txBox="1"/>
          <p:nvPr/>
        </p:nvSpPr>
        <p:spPr>
          <a:xfrm>
            <a:off x="2115127" y="1104680"/>
            <a:ext cx="8737113" cy="646331"/>
          </a:xfrm>
          <a:prstGeom prst="rect">
            <a:avLst/>
          </a:prstGeom>
          <a:noFill/>
        </p:spPr>
        <p:txBody>
          <a:bodyPr wrap="square">
            <a:spAutoFit/>
          </a:bodyPr>
          <a:lstStyle/>
          <a:p>
            <a:r>
              <a:rPr lang="en-US" dirty="0"/>
              <a:t> </a:t>
            </a:r>
            <a:r>
              <a:rPr lang="en-US" sz="3600" dirty="0"/>
              <a:t>ADD 1 t1 MID 20000</a:t>
            </a:r>
            <a:endParaRPr lang="he-IL" sz="3600" dirty="0"/>
          </a:p>
        </p:txBody>
      </p:sp>
      <mc:AlternateContent xmlns:mc="http://schemas.openxmlformats.org/markup-compatibility/2006" xmlns:p14="http://schemas.microsoft.com/office/powerpoint/2010/main">
        <mc:Choice Requires="p14">
          <p:contentPart p14:bwMode="auto" r:id="rId6">
            <p14:nvContentPartPr>
              <p14:cNvPr id="15" name="דיו 14">
                <a:extLst>
                  <a:ext uri="{FF2B5EF4-FFF2-40B4-BE49-F238E27FC236}">
                    <a16:creationId xmlns:a16="http://schemas.microsoft.com/office/drawing/2014/main" id="{248598EA-E8ED-589C-62DE-B939301AB370}"/>
                  </a:ext>
                </a:extLst>
              </p14:cNvPr>
              <p14:cNvContentPartPr/>
              <p14:nvPr/>
            </p14:nvContentPartPr>
            <p14:xfrm>
              <a:off x="8640400" y="3598018"/>
              <a:ext cx="360" cy="360"/>
            </p14:xfrm>
          </p:contentPart>
        </mc:Choice>
        <mc:Fallback xmlns="">
          <p:pic>
            <p:nvPicPr>
              <p:cNvPr id="15" name="דיו 14">
                <a:extLst>
                  <a:ext uri="{FF2B5EF4-FFF2-40B4-BE49-F238E27FC236}">
                    <a16:creationId xmlns:a16="http://schemas.microsoft.com/office/drawing/2014/main" id="{248598EA-E8ED-589C-62DE-B939301AB370}"/>
                  </a:ext>
                </a:extLst>
              </p:cNvPr>
              <p:cNvPicPr/>
              <p:nvPr/>
            </p:nvPicPr>
            <p:blipFill>
              <a:blip r:embed="rId3"/>
              <a:stretch>
                <a:fillRect/>
              </a:stretch>
            </p:blipFill>
            <p:spPr>
              <a:xfrm>
                <a:off x="8631760" y="358937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דיו 15">
                <a:extLst>
                  <a:ext uri="{FF2B5EF4-FFF2-40B4-BE49-F238E27FC236}">
                    <a16:creationId xmlns:a16="http://schemas.microsoft.com/office/drawing/2014/main" id="{B1B8BAFD-8444-DEBD-2BEF-59E920922103}"/>
                  </a:ext>
                </a:extLst>
              </p14:cNvPr>
              <p14:cNvContentPartPr/>
              <p14:nvPr/>
            </p14:nvContentPartPr>
            <p14:xfrm>
              <a:off x="9847840" y="1329298"/>
              <a:ext cx="360" cy="18360"/>
            </p14:xfrm>
          </p:contentPart>
        </mc:Choice>
        <mc:Fallback xmlns="">
          <p:pic>
            <p:nvPicPr>
              <p:cNvPr id="16" name="דיו 15">
                <a:extLst>
                  <a:ext uri="{FF2B5EF4-FFF2-40B4-BE49-F238E27FC236}">
                    <a16:creationId xmlns:a16="http://schemas.microsoft.com/office/drawing/2014/main" id="{B1B8BAFD-8444-DEBD-2BEF-59E920922103}"/>
                  </a:ext>
                </a:extLst>
              </p:cNvPr>
              <p:cNvPicPr/>
              <p:nvPr/>
            </p:nvPicPr>
            <p:blipFill>
              <a:blip r:embed="rId8"/>
              <a:stretch>
                <a:fillRect/>
              </a:stretch>
            </p:blipFill>
            <p:spPr>
              <a:xfrm>
                <a:off x="9839200" y="1320298"/>
                <a:ext cx="18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דיו 16">
                <a:extLst>
                  <a:ext uri="{FF2B5EF4-FFF2-40B4-BE49-F238E27FC236}">
                    <a16:creationId xmlns:a16="http://schemas.microsoft.com/office/drawing/2014/main" id="{51727979-3EF3-0E19-B092-7A7CFC1F3726}"/>
                  </a:ext>
                </a:extLst>
              </p14:cNvPr>
              <p14:cNvContentPartPr/>
              <p14:nvPr/>
            </p14:nvContentPartPr>
            <p14:xfrm>
              <a:off x="9789520" y="1197898"/>
              <a:ext cx="360" cy="360"/>
            </p14:xfrm>
          </p:contentPart>
        </mc:Choice>
        <mc:Fallback xmlns="">
          <p:pic>
            <p:nvPicPr>
              <p:cNvPr id="17" name="דיו 16">
                <a:extLst>
                  <a:ext uri="{FF2B5EF4-FFF2-40B4-BE49-F238E27FC236}">
                    <a16:creationId xmlns:a16="http://schemas.microsoft.com/office/drawing/2014/main" id="{51727979-3EF3-0E19-B092-7A7CFC1F3726}"/>
                  </a:ext>
                </a:extLst>
              </p:cNvPr>
              <p:cNvPicPr/>
              <p:nvPr/>
            </p:nvPicPr>
            <p:blipFill>
              <a:blip r:embed="rId3"/>
              <a:stretch>
                <a:fillRect/>
              </a:stretch>
            </p:blipFill>
            <p:spPr>
              <a:xfrm>
                <a:off x="9780880" y="1189258"/>
                <a:ext cx="18000" cy="18000"/>
              </a:xfrm>
              <a:prstGeom prst="rect">
                <a:avLst/>
              </a:prstGeom>
            </p:spPr>
          </p:pic>
        </mc:Fallback>
      </mc:AlternateContent>
      <p:grpSp>
        <p:nvGrpSpPr>
          <p:cNvPr id="34" name="קבוצה 33">
            <a:extLst>
              <a:ext uri="{FF2B5EF4-FFF2-40B4-BE49-F238E27FC236}">
                <a16:creationId xmlns:a16="http://schemas.microsoft.com/office/drawing/2014/main" id="{A6BFAFFE-609B-D20D-96DE-9369B73FF86E}"/>
              </a:ext>
            </a:extLst>
          </p:cNvPr>
          <p:cNvGrpSpPr/>
          <p:nvPr/>
        </p:nvGrpSpPr>
        <p:grpSpPr>
          <a:xfrm>
            <a:off x="9385960" y="525058"/>
            <a:ext cx="1183680" cy="407880"/>
            <a:chOff x="9385960" y="525058"/>
            <a:chExt cx="1183680" cy="407880"/>
          </a:xfrm>
        </p:grpSpPr>
        <mc:AlternateContent xmlns:mc="http://schemas.openxmlformats.org/markup-compatibility/2006" xmlns:p14="http://schemas.microsoft.com/office/powerpoint/2010/main">
          <mc:Choice Requires="p14">
            <p:contentPart p14:bwMode="auto" r:id="rId10">
              <p14:nvContentPartPr>
                <p14:cNvPr id="23" name="דיו 22">
                  <a:extLst>
                    <a:ext uri="{FF2B5EF4-FFF2-40B4-BE49-F238E27FC236}">
                      <a16:creationId xmlns:a16="http://schemas.microsoft.com/office/drawing/2014/main" id="{14B757F1-B517-2B3A-94F9-79829B6DE07C}"/>
                    </a:ext>
                  </a:extLst>
                </p14:cNvPr>
                <p14:cNvContentPartPr/>
                <p14:nvPr/>
              </p14:nvContentPartPr>
              <p14:xfrm>
                <a:off x="10342840" y="525058"/>
                <a:ext cx="226800" cy="380520"/>
              </p14:xfrm>
            </p:contentPart>
          </mc:Choice>
          <mc:Fallback xmlns="">
            <p:pic>
              <p:nvPicPr>
                <p:cNvPr id="23" name="דיו 22">
                  <a:extLst>
                    <a:ext uri="{FF2B5EF4-FFF2-40B4-BE49-F238E27FC236}">
                      <a16:creationId xmlns:a16="http://schemas.microsoft.com/office/drawing/2014/main" id="{14B757F1-B517-2B3A-94F9-79829B6DE07C}"/>
                    </a:ext>
                  </a:extLst>
                </p:cNvPr>
                <p:cNvPicPr/>
                <p:nvPr/>
              </p:nvPicPr>
              <p:blipFill>
                <a:blip r:embed="rId11"/>
                <a:stretch>
                  <a:fillRect/>
                </a:stretch>
              </p:blipFill>
              <p:spPr>
                <a:xfrm>
                  <a:off x="10333840" y="516058"/>
                  <a:ext cx="244440" cy="398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דיו 23">
                  <a:extLst>
                    <a:ext uri="{FF2B5EF4-FFF2-40B4-BE49-F238E27FC236}">
                      <a16:creationId xmlns:a16="http://schemas.microsoft.com/office/drawing/2014/main" id="{AA981F23-302B-5673-034E-257541FFF045}"/>
                    </a:ext>
                  </a:extLst>
                </p14:cNvPr>
                <p14:cNvContentPartPr/>
                <p14:nvPr/>
              </p14:nvContentPartPr>
              <p14:xfrm>
                <a:off x="10287760" y="606058"/>
                <a:ext cx="48240" cy="326880"/>
              </p14:xfrm>
            </p:contentPart>
          </mc:Choice>
          <mc:Fallback xmlns="">
            <p:pic>
              <p:nvPicPr>
                <p:cNvPr id="24" name="דיו 23">
                  <a:extLst>
                    <a:ext uri="{FF2B5EF4-FFF2-40B4-BE49-F238E27FC236}">
                      <a16:creationId xmlns:a16="http://schemas.microsoft.com/office/drawing/2014/main" id="{AA981F23-302B-5673-034E-257541FFF045}"/>
                    </a:ext>
                  </a:extLst>
                </p:cNvPr>
                <p:cNvPicPr/>
                <p:nvPr/>
              </p:nvPicPr>
              <p:blipFill>
                <a:blip r:embed="rId13"/>
                <a:stretch>
                  <a:fillRect/>
                </a:stretch>
              </p:blipFill>
              <p:spPr>
                <a:xfrm>
                  <a:off x="10279120" y="597058"/>
                  <a:ext cx="6588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 name="דיו 24">
                  <a:extLst>
                    <a:ext uri="{FF2B5EF4-FFF2-40B4-BE49-F238E27FC236}">
                      <a16:creationId xmlns:a16="http://schemas.microsoft.com/office/drawing/2014/main" id="{C3798B9C-F2CE-C7F3-2994-2B17EFAF9E9D}"/>
                    </a:ext>
                  </a:extLst>
                </p14:cNvPr>
                <p14:cNvContentPartPr/>
                <p14:nvPr/>
              </p14:nvContentPartPr>
              <p14:xfrm>
                <a:off x="9988960" y="593458"/>
                <a:ext cx="250920" cy="289080"/>
              </p14:xfrm>
            </p:contentPart>
          </mc:Choice>
          <mc:Fallback xmlns="">
            <p:pic>
              <p:nvPicPr>
                <p:cNvPr id="25" name="דיו 24">
                  <a:extLst>
                    <a:ext uri="{FF2B5EF4-FFF2-40B4-BE49-F238E27FC236}">
                      <a16:creationId xmlns:a16="http://schemas.microsoft.com/office/drawing/2014/main" id="{C3798B9C-F2CE-C7F3-2994-2B17EFAF9E9D}"/>
                    </a:ext>
                  </a:extLst>
                </p:cNvPr>
                <p:cNvPicPr/>
                <p:nvPr/>
              </p:nvPicPr>
              <p:blipFill>
                <a:blip r:embed="rId15"/>
                <a:stretch>
                  <a:fillRect/>
                </a:stretch>
              </p:blipFill>
              <p:spPr>
                <a:xfrm>
                  <a:off x="9980320" y="584458"/>
                  <a:ext cx="26856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דיו 25">
                  <a:extLst>
                    <a:ext uri="{FF2B5EF4-FFF2-40B4-BE49-F238E27FC236}">
                      <a16:creationId xmlns:a16="http://schemas.microsoft.com/office/drawing/2014/main" id="{B9C540B3-01A7-09A9-E219-BD401CDC518B}"/>
                    </a:ext>
                  </a:extLst>
                </p14:cNvPr>
                <p14:cNvContentPartPr/>
                <p14:nvPr/>
              </p14:nvContentPartPr>
              <p14:xfrm>
                <a:off x="9721840" y="579778"/>
                <a:ext cx="183600" cy="288000"/>
              </p14:xfrm>
            </p:contentPart>
          </mc:Choice>
          <mc:Fallback xmlns="">
            <p:pic>
              <p:nvPicPr>
                <p:cNvPr id="26" name="דיו 25">
                  <a:extLst>
                    <a:ext uri="{FF2B5EF4-FFF2-40B4-BE49-F238E27FC236}">
                      <a16:creationId xmlns:a16="http://schemas.microsoft.com/office/drawing/2014/main" id="{B9C540B3-01A7-09A9-E219-BD401CDC518B}"/>
                    </a:ext>
                  </a:extLst>
                </p:cNvPr>
                <p:cNvPicPr/>
                <p:nvPr/>
              </p:nvPicPr>
              <p:blipFill>
                <a:blip r:embed="rId17"/>
                <a:stretch>
                  <a:fillRect/>
                </a:stretch>
              </p:blipFill>
              <p:spPr>
                <a:xfrm>
                  <a:off x="9713200" y="570778"/>
                  <a:ext cx="20124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7" name="דיו 26">
                  <a:extLst>
                    <a:ext uri="{FF2B5EF4-FFF2-40B4-BE49-F238E27FC236}">
                      <a16:creationId xmlns:a16="http://schemas.microsoft.com/office/drawing/2014/main" id="{D8EEB36E-86CE-51E7-6574-D48A812ADA38}"/>
                    </a:ext>
                  </a:extLst>
                </p14:cNvPr>
                <p14:cNvContentPartPr/>
                <p14:nvPr/>
              </p14:nvContentPartPr>
              <p14:xfrm>
                <a:off x="9385960" y="538738"/>
                <a:ext cx="290880" cy="312120"/>
              </p14:xfrm>
            </p:contentPart>
          </mc:Choice>
          <mc:Fallback xmlns="">
            <p:pic>
              <p:nvPicPr>
                <p:cNvPr id="27" name="דיו 26">
                  <a:extLst>
                    <a:ext uri="{FF2B5EF4-FFF2-40B4-BE49-F238E27FC236}">
                      <a16:creationId xmlns:a16="http://schemas.microsoft.com/office/drawing/2014/main" id="{D8EEB36E-86CE-51E7-6574-D48A812ADA38}"/>
                    </a:ext>
                  </a:extLst>
                </p:cNvPr>
                <p:cNvPicPr/>
                <p:nvPr/>
              </p:nvPicPr>
              <p:blipFill>
                <a:blip r:embed="rId19"/>
                <a:stretch>
                  <a:fillRect/>
                </a:stretch>
              </p:blipFill>
              <p:spPr>
                <a:xfrm>
                  <a:off x="9377320" y="529738"/>
                  <a:ext cx="308520" cy="329760"/>
                </a:xfrm>
                <a:prstGeom prst="rect">
                  <a:avLst/>
                </a:prstGeom>
              </p:spPr>
            </p:pic>
          </mc:Fallback>
        </mc:AlternateContent>
      </p:grpSp>
      <p:grpSp>
        <p:nvGrpSpPr>
          <p:cNvPr id="33" name="קבוצה 32">
            <a:extLst>
              <a:ext uri="{FF2B5EF4-FFF2-40B4-BE49-F238E27FC236}">
                <a16:creationId xmlns:a16="http://schemas.microsoft.com/office/drawing/2014/main" id="{AE7ACCCA-B7CE-B43B-1BE7-E99C97774954}"/>
              </a:ext>
            </a:extLst>
          </p:cNvPr>
          <p:cNvGrpSpPr/>
          <p:nvPr/>
        </p:nvGrpSpPr>
        <p:grpSpPr>
          <a:xfrm>
            <a:off x="7756960" y="412378"/>
            <a:ext cx="704160" cy="547920"/>
            <a:chOff x="7756960" y="412378"/>
            <a:chExt cx="704160" cy="547920"/>
          </a:xfrm>
        </p:grpSpPr>
        <mc:AlternateContent xmlns:mc="http://schemas.openxmlformats.org/markup-compatibility/2006" xmlns:p14="http://schemas.microsoft.com/office/powerpoint/2010/main">
          <mc:Choice Requires="p14">
            <p:contentPart p14:bwMode="auto" r:id="rId20">
              <p14:nvContentPartPr>
                <p14:cNvPr id="28" name="דיו 27">
                  <a:extLst>
                    <a:ext uri="{FF2B5EF4-FFF2-40B4-BE49-F238E27FC236}">
                      <a16:creationId xmlns:a16="http://schemas.microsoft.com/office/drawing/2014/main" id="{9E3F95D6-ABDD-974E-B783-4EAC5364C573}"/>
                    </a:ext>
                  </a:extLst>
                </p14:cNvPr>
                <p14:cNvContentPartPr/>
                <p14:nvPr/>
              </p14:nvContentPartPr>
              <p14:xfrm>
                <a:off x="8290840" y="435778"/>
                <a:ext cx="170280" cy="404640"/>
              </p14:xfrm>
            </p:contentPart>
          </mc:Choice>
          <mc:Fallback xmlns="">
            <p:pic>
              <p:nvPicPr>
                <p:cNvPr id="28" name="דיו 27">
                  <a:extLst>
                    <a:ext uri="{FF2B5EF4-FFF2-40B4-BE49-F238E27FC236}">
                      <a16:creationId xmlns:a16="http://schemas.microsoft.com/office/drawing/2014/main" id="{9E3F95D6-ABDD-974E-B783-4EAC5364C573}"/>
                    </a:ext>
                  </a:extLst>
                </p:cNvPr>
                <p:cNvPicPr/>
                <p:nvPr/>
              </p:nvPicPr>
              <p:blipFill>
                <a:blip r:embed="rId21"/>
                <a:stretch>
                  <a:fillRect/>
                </a:stretch>
              </p:blipFill>
              <p:spPr>
                <a:xfrm>
                  <a:off x="8282200" y="427138"/>
                  <a:ext cx="187920" cy="422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דיו 28">
                  <a:extLst>
                    <a:ext uri="{FF2B5EF4-FFF2-40B4-BE49-F238E27FC236}">
                      <a16:creationId xmlns:a16="http://schemas.microsoft.com/office/drawing/2014/main" id="{D23969E2-8829-F9AC-DCE2-496B46222A34}"/>
                    </a:ext>
                  </a:extLst>
                </p14:cNvPr>
                <p14:cNvContentPartPr/>
                <p14:nvPr/>
              </p14:nvContentPartPr>
              <p14:xfrm>
                <a:off x="7941640" y="535498"/>
                <a:ext cx="271080" cy="201960"/>
              </p14:xfrm>
            </p:contentPart>
          </mc:Choice>
          <mc:Fallback xmlns="">
            <p:pic>
              <p:nvPicPr>
                <p:cNvPr id="29" name="דיו 28">
                  <a:extLst>
                    <a:ext uri="{FF2B5EF4-FFF2-40B4-BE49-F238E27FC236}">
                      <a16:creationId xmlns:a16="http://schemas.microsoft.com/office/drawing/2014/main" id="{D23969E2-8829-F9AC-DCE2-496B46222A34}"/>
                    </a:ext>
                  </a:extLst>
                </p:cNvPr>
                <p:cNvPicPr/>
                <p:nvPr/>
              </p:nvPicPr>
              <p:blipFill>
                <a:blip r:embed="rId23"/>
                <a:stretch>
                  <a:fillRect/>
                </a:stretch>
              </p:blipFill>
              <p:spPr>
                <a:xfrm>
                  <a:off x="7933000" y="526858"/>
                  <a:ext cx="28872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0" name="דיו 29">
                  <a:extLst>
                    <a:ext uri="{FF2B5EF4-FFF2-40B4-BE49-F238E27FC236}">
                      <a16:creationId xmlns:a16="http://schemas.microsoft.com/office/drawing/2014/main" id="{C76F27AE-0B2D-659B-A1CA-C32E757DA486}"/>
                    </a:ext>
                  </a:extLst>
                </p14:cNvPr>
                <p14:cNvContentPartPr/>
                <p14:nvPr/>
              </p14:nvContentPartPr>
              <p14:xfrm>
                <a:off x="8042080" y="656458"/>
                <a:ext cx="30600" cy="303840"/>
              </p14:xfrm>
            </p:contentPart>
          </mc:Choice>
          <mc:Fallback xmlns="">
            <p:pic>
              <p:nvPicPr>
                <p:cNvPr id="30" name="דיו 29">
                  <a:extLst>
                    <a:ext uri="{FF2B5EF4-FFF2-40B4-BE49-F238E27FC236}">
                      <a16:creationId xmlns:a16="http://schemas.microsoft.com/office/drawing/2014/main" id="{C76F27AE-0B2D-659B-A1CA-C32E757DA486}"/>
                    </a:ext>
                  </a:extLst>
                </p:cNvPr>
                <p:cNvPicPr/>
                <p:nvPr/>
              </p:nvPicPr>
              <p:blipFill>
                <a:blip r:embed="rId25"/>
                <a:stretch>
                  <a:fillRect/>
                </a:stretch>
              </p:blipFill>
              <p:spPr>
                <a:xfrm>
                  <a:off x="8033080" y="647458"/>
                  <a:ext cx="4824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1" name="דיו 30">
                  <a:extLst>
                    <a:ext uri="{FF2B5EF4-FFF2-40B4-BE49-F238E27FC236}">
                      <a16:creationId xmlns:a16="http://schemas.microsoft.com/office/drawing/2014/main" id="{4E4D451A-0AE4-6D43-6FFF-85C480B750D9}"/>
                    </a:ext>
                  </a:extLst>
                </p14:cNvPr>
                <p14:cNvContentPartPr/>
                <p14:nvPr/>
              </p14:nvContentPartPr>
              <p14:xfrm>
                <a:off x="7756960" y="412378"/>
                <a:ext cx="104760" cy="391680"/>
              </p14:xfrm>
            </p:contentPart>
          </mc:Choice>
          <mc:Fallback xmlns="">
            <p:pic>
              <p:nvPicPr>
                <p:cNvPr id="31" name="דיו 30">
                  <a:extLst>
                    <a:ext uri="{FF2B5EF4-FFF2-40B4-BE49-F238E27FC236}">
                      <a16:creationId xmlns:a16="http://schemas.microsoft.com/office/drawing/2014/main" id="{4E4D451A-0AE4-6D43-6FFF-85C480B750D9}"/>
                    </a:ext>
                  </a:extLst>
                </p:cNvPr>
                <p:cNvPicPr/>
                <p:nvPr/>
              </p:nvPicPr>
              <p:blipFill>
                <a:blip r:embed="rId27"/>
                <a:stretch>
                  <a:fillRect/>
                </a:stretch>
              </p:blipFill>
              <p:spPr>
                <a:xfrm>
                  <a:off x="7748320" y="403738"/>
                  <a:ext cx="122400" cy="409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32" name="דיו 31">
                <a:extLst>
                  <a:ext uri="{FF2B5EF4-FFF2-40B4-BE49-F238E27FC236}">
                    <a16:creationId xmlns:a16="http://schemas.microsoft.com/office/drawing/2014/main" id="{60EE5259-38F4-DB89-244B-76613C7016CE}"/>
                  </a:ext>
                </a:extLst>
              </p14:cNvPr>
              <p14:cNvContentPartPr/>
              <p14:nvPr/>
            </p14:nvContentPartPr>
            <p14:xfrm>
              <a:off x="7085560" y="432538"/>
              <a:ext cx="511200" cy="379800"/>
            </p14:xfrm>
          </p:contentPart>
        </mc:Choice>
        <mc:Fallback xmlns="">
          <p:pic>
            <p:nvPicPr>
              <p:cNvPr id="32" name="דיו 31">
                <a:extLst>
                  <a:ext uri="{FF2B5EF4-FFF2-40B4-BE49-F238E27FC236}">
                    <a16:creationId xmlns:a16="http://schemas.microsoft.com/office/drawing/2014/main" id="{60EE5259-38F4-DB89-244B-76613C7016CE}"/>
                  </a:ext>
                </a:extLst>
              </p:cNvPr>
              <p:cNvPicPr/>
              <p:nvPr/>
            </p:nvPicPr>
            <p:blipFill>
              <a:blip r:embed="rId29"/>
              <a:stretch>
                <a:fillRect/>
              </a:stretch>
            </p:blipFill>
            <p:spPr>
              <a:xfrm>
                <a:off x="7076560" y="423898"/>
                <a:ext cx="528840" cy="397440"/>
              </a:xfrm>
              <a:prstGeom prst="rect">
                <a:avLst/>
              </a:prstGeom>
            </p:spPr>
          </p:pic>
        </mc:Fallback>
      </mc:AlternateContent>
      <p:grpSp>
        <p:nvGrpSpPr>
          <p:cNvPr id="42" name="קבוצה 41">
            <a:extLst>
              <a:ext uri="{FF2B5EF4-FFF2-40B4-BE49-F238E27FC236}">
                <a16:creationId xmlns:a16="http://schemas.microsoft.com/office/drawing/2014/main" id="{3D735C8B-85C9-A58D-8D84-AAD6485F7730}"/>
              </a:ext>
            </a:extLst>
          </p:cNvPr>
          <p:cNvGrpSpPr/>
          <p:nvPr/>
        </p:nvGrpSpPr>
        <p:grpSpPr>
          <a:xfrm>
            <a:off x="4475920" y="1255858"/>
            <a:ext cx="2118600" cy="376200"/>
            <a:chOff x="4475920" y="1255858"/>
            <a:chExt cx="2118600" cy="376200"/>
          </a:xfrm>
        </p:grpSpPr>
        <mc:AlternateContent xmlns:mc="http://schemas.openxmlformats.org/markup-compatibility/2006" xmlns:p14="http://schemas.microsoft.com/office/powerpoint/2010/main">
          <mc:Choice Requires="p14">
            <p:contentPart p14:bwMode="auto" r:id="rId30">
              <p14:nvContentPartPr>
                <p14:cNvPr id="35" name="דיו 34">
                  <a:extLst>
                    <a:ext uri="{FF2B5EF4-FFF2-40B4-BE49-F238E27FC236}">
                      <a16:creationId xmlns:a16="http://schemas.microsoft.com/office/drawing/2014/main" id="{8E38DEC0-737F-8370-1768-F501314F276A}"/>
                    </a:ext>
                  </a:extLst>
                </p14:cNvPr>
                <p14:cNvContentPartPr/>
                <p14:nvPr/>
              </p14:nvContentPartPr>
              <p14:xfrm>
                <a:off x="6149920" y="1307338"/>
                <a:ext cx="444600" cy="266040"/>
              </p14:xfrm>
            </p:contentPart>
          </mc:Choice>
          <mc:Fallback xmlns="">
            <p:pic>
              <p:nvPicPr>
                <p:cNvPr id="35" name="דיו 34">
                  <a:extLst>
                    <a:ext uri="{FF2B5EF4-FFF2-40B4-BE49-F238E27FC236}">
                      <a16:creationId xmlns:a16="http://schemas.microsoft.com/office/drawing/2014/main" id="{8E38DEC0-737F-8370-1768-F501314F276A}"/>
                    </a:ext>
                  </a:extLst>
                </p:cNvPr>
                <p:cNvPicPr/>
                <p:nvPr/>
              </p:nvPicPr>
              <p:blipFill>
                <a:blip r:embed="rId31"/>
                <a:stretch>
                  <a:fillRect/>
                </a:stretch>
              </p:blipFill>
              <p:spPr>
                <a:xfrm>
                  <a:off x="6141280" y="1298338"/>
                  <a:ext cx="46224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6" name="דיו 35">
                  <a:extLst>
                    <a:ext uri="{FF2B5EF4-FFF2-40B4-BE49-F238E27FC236}">
                      <a16:creationId xmlns:a16="http://schemas.microsoft.com/office/drawing/2014/main" id="{23590FF2-D7B0-3BBB-DE8B-DA060007A1F9}"/>
                    </a:ext>
                  </a:extLst>
                </p14:cNvPr>
                <p14:cNvContentPartPr/>
                <p14:nvPr/>
              </p14:nvContentPartPr>
              <p14:xfrm>
                <a:off x="5691280" y="1309498"/>
                <a:ext cx="282600" cy="322560"/>
              </p14:xfrm>
            </p:contentPart>
          </mc:Choice>
          <mc:Fallback xmlns="">
            <p:pic>
              <p:nvPicPr>
                <p:cNvPr id="36" name="דיו 35">
                  <a:extLst>
                    <a:ext uri="{FF2B5EF4-FFF2-40B4-BE49-F238E27FC236}">
                      <a16:creationId xmlns:a16="http://schemas.microsoft.com/office/drawing/2014/main" id="{23590FF2-D7B0-3BBB-DE8B-DA060007A1F9}"/>
                    </a:ext>
                  </a:extLst>
                </p:cNvPr>
                <p:cNvPicPr/>
                <p:nvPr/>
              </p:nvPicPr>
              <p:blipFill>
                <a:blip r:embed="rId33"/>
                <a:stretch>
                  <a:fillRect/>
                </a:stretch>
              </p:blipFill>
              <p:spPr>
                <a:xfrm>
                  <a:off x="5682280" y="1300498"/>
                  <a:ext cx="30024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7" name="דיו 36">
                  <a:extLst>
                    <a:ext uri="{FF2B5EF4-FFF2-40B4-BE49-F238E27FC236}">
                      <a16:creationId xmlns:a16="http://schemas.microsoft.com/office/drawing/2014/main" id="{5954AC3B-71D4-5340-1CFC-781D97EF226F}"/>
                    </a:ext>
                  </a:extLst>
                </p14:cNvPr>
                <p14:cNvContentPartPr/>
                <p14:nvPr/>
              </p14:nvContentPartPr>
              <p14:xfrm>
                <a:off x="5752120" y="1409218"/>
                <a:ext cx="41040" cy="113760"/>
              </p14:xfrm>
            </p:contentPart>
          </mc:Choice>
          <mc:Fallback xmlns="">
            <p:pic>
              <p:nvPicPr>
                <p:cNvPr id="37" name="דיו 36">
                  <a:extLst>
                    <a:ext uri="{FF2B5EF4-FFF2-40B4-BE49-F238E27FC236}">
                      <a16:creationId xmlns:a16="http://schemas.microsoft.com/office/drawing/2014/main" id="{5954AC3B-71D4-5340-1CFC-781D97EF226F}"/>
                    </a:ext>
                  </a:extLst>
                </p:cNvPr>
                <p:cNvPicPr/>
                <p:nvPr/>
              </p:nvPicPr>
              <p:blipFill>
                <a:blip r:embed="rId35"/>
                <a:stretch>
                  <a:fillRect/>
                </a:stretch>
              </p:blipFill>
              <p:spPr>
                <a:xfrm>
                  <a:off x="5743120" y="1400218"/>
                  <a:ext cx="5868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8" name="דיו 37">
                  <a:extLst>
                    <a:ext uri="{FF2B5EF4-FFF2-40B4-BE49-F238E27FC236}">
                      <a16:creationId xmlns:a16="http://schemas.microsoft.com/office/drawing/2014/main" id="{6774BE38-314E-E5A2-5168-65B05E674794}"/>
                    </a:ext>
                  </a:extLst>
                </p14:cNvPr>
                <p14:cNvContentPartPr/>
                <p14:nvPr/>
              </p14:nvContentPartPr>
              <p14:xfrm>
                <a:off x="5295280" y="1306258"/>
                <a:ext cx="324000" cy="272160"/>
              </p14:xfrm>
            </p:contentPart>
          </mc:Choice>
          <mc:Fallback xmlns="">
            <p:pic>
              <p:nvPicPr>
                <p:cNvPr id="38" name="דיו 37">
                  <a:extLst>
                    <a:ext uri="{FF2B5EF4-FFF2-40B4-BE49-F238E27FC236}">
                      <a16:creationId xmlns:a16="http://schemas.microsoft.com/office/drawing/2014/main" id="{6774BE38-314E-E5A2-5168-65B05E674794}"/>
                    </a:ext>
                  </a:extLst>
                </p:cNvPr>
                <p:cNvPicPr/>
                <p:nvPr/>
              </p:nvPicPr>
              <p:blipFill>
                <a:blip r:embed="rId37"/>
                <a:stretch>
                  <a:fillRect/>
                </a:stretch>
              </p:blipFill>
              <p:spPr>
                <a:xfrm>
                  <a:off x="5286640" y="1297258"/>
                  <a:ext cx="34164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9" name="דיו 38">
                  <a:extLst>
                    <a:ext uri="{FF2B5EF4-FFF2-40B4-BE49-F238E27FC236}">
                      <a16:creationId xmlns:a16="http://schemas.microsoft.com/office/drawing/2014/main" id="{46B134EA-7134-8C99-7C83-CBE4DD534E14}"/>
                    </a:ext>
                  </a:extLst>
                </p14:cNvPr>
                <p14:cNvContentPartPr/>
                <p14:nvPr/>
              </p14:nvContentPartPr>
              <p14:xfrm>
                <a:off x="4971640" y="1255858"/>
                <a:ext cx="258120" cy="271080"/>
              </p14:xfrm>
            </p:contentPart>
          </mc:Choice>
          <mc:Fallback xmlns="">
            <p:pic>
              <p:nvPicPr>
                <p:cNvPr id="39" name="דיו 38">
                  <a:extLst>
                    <a:ext uri="{FF2B5EF4-FFF2-40B4-BE49-F238E27FC236}">
                      <a16:creationId xmlns:a16="http://schemas.microsoft.com/office/drawing/2014/main" id="{46B134EA-7134-8C99-7C83-CBE4DD534E14}"/>
                    </a:ext>
                  </a:extLst>
                </p:cNvPr>
                <p:cNvPicPr/>
                <p:nvPr/>
              </p:nvPicPr>
              <p:blipFill>
                <a:blip r:embed="rId39"/>
                <a:stretch>
                  <a:fillRect/>
                </a:stretch>
              </p:blipFill>
              <p:spPr>
                <a:xfrm>
                  <a:off x="4962640" y="1247218"/>
                  <a:ext cx="27576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0" name="דיו 39">
                  <a:extLst>
                    <a:ext uri="{FF2B5EF4-FFF2-40B4-BE49-F238E27FC236}">
                      <a16:creationId xmlns:a16="http://schemas.microsoft.com/office/drawing/2014/main" id="{0DC58F5B-6AAB-57A3-BE2B-138E47C18E88}"/>
                    </a:ext>
                  </a:extLst>
                </p14:cNvPr>
                <p14:cNvContentPartPr/>
                <p14:nvPr/>
              </p14:nvContentPartPr>
              <p14:xfrm>
                <a:off x="4693720" y="1359898"/>
                <a:ext cx="184680" cy="119880"/>
              </p14:xfrm>
            </p:contentPart>
          </mc:Choice>
          <mc:Fallback xmlns="">
            <p:pic>
              <p:nvPicPr>
                <p:cNvPr id="40" name="דיו 39">
                  <a:extLst>
                    <a:ext uri="{FF2B5EF4-FFF2-40B4-BE49-F238E27FC236}">
                      <a16:creationId xmlns:a16="http://schemas.microsoft.com/office/drawing/2014/main" id="{0DC58F5B-6AAB-57A3-BE2B-138E47C18E88}"/>
                    </a:ext>
                  </a:extLst>
                </p:cNvPr>
                <p:cNvPicPr/>
                <p:nvPr/>
              </p:nvPicPr>
              <p:blipFill>
                <a:blip r:embed="rId41"/>
                <a:stretch>
                  <a:fillRect/>
                </a:stretch>
              </p:blipFill>
              <p:spPr>
                <a:xfrm>
                  <a:off x="4685080" y="1350898"/>
                  <a:ext cx="20232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1" name="דיו 40">
                  <a:extLst>
                    <a:ext uri="{FF2B5EF4-FFF2-40B4-BE49-F238E27FC236}">
                      <a16:creationId xmlns:a16="http://schemas.microsoft.com/office/drawing/2014/main" id="{49BC7B17-78FC-147D-E4A6-1EC0638EEE1C}"/>
                    </a:ext>
                  </a:extLst>
                </p14:cNvPr>
                <p14:cNvContentPartPr/>
                <p14:nvPr/>
              </p14:nvContentPartPr>
              <p14:xfrm>
                <a:off x="4475920" y="1356658"/>
                <a:ext cx="271800" cy="249120"/>
              </p14:xfrm>
            </p:contentPart>
          </mc:Choice>
          <mc:Fallback xmlns="">
            <p:pic>
              <p:nvPicPr>
                <p:cNvPr id="41" name="דיו 40">
                  <a:extLst>
                    <a:ext uri="{FF2B5EF4-FFF2-40B4-BE49-F238E27FC236}">
                      <a16:creationId xmlns:a16="http://schemas.microsoft.com/office/drawing/2014/main" id="{49BC7B17-78FC-147D-E4A6-1EC0638EEE1C}"/>
                    </a:ext>
                  </a:extLst>
                </p:cNvPr>
                <p:cNvPicPr/>
                <p:nvPr/>
              </p:nvPicPr>
              <p:blipFill>
                <a:blip r:embed="rId43"/>
                <a:stretch>
                  <a:fillRect/>
                </a:stretch>
              </p:blipFill>
              <p:spPr>
                <a:xfrm>
                  <a:off x="4466920" y="1347658"/>
                  <a:ext cx="289440" cy="266760"/>
                </a:xfrm>
                <a:prstGeom prst="rect">
                  <a:avLst/>
                </a:prstGeom>
              </p:spPr>
            </p:pic>
          </mc:Fallback>
        </mc:AlternateContent>
      </p:grpSp>
      <p:grpSp>
        <p:nvGrpSpPr>
          <p:cNvPr id="48" name="קבוצה 47">
            <a:extLst>
              <a:ext uri="{FF2B5EF4-FFF2-40B4-BE49-F238E27FC236}">
                <a16:creationId xmlns:a16="http://schemas.microsoft.com/office/drawing/2014/main" id="{EDAEB8B9-A3C9-49AC-2BBD-8C36BA8F531A}"/>
              </a:ext>
            </a:extLst>
          </p:cNvPr>
          <p:cNvGrpSpPr/>
          <p:nvPr/>
        </p:nvGrpSpPr>
        <p:grpSpPr>
          <a:xfrm>
            <a:off x="2366320" y="1174858"/>
            <a:ext cx="1523160" cy="394200"/>
            <a:chOff x="2366320" y="1174858"/>
            <a:chExt cx="1523160" cy="394200"/>
          </a:xfrm>
        </p:grpSpPr>
        <mc:AlternateContent xmlns:mc="http://schemas.openxmlformats.org/markup-compatibility/2006" xmlns:p14="http://schemas.microsoft.com/office/powerpoint/2010/main">
          <mc:Choice Requires="p14">
            <p:contentPart p14:bwMode="auto" r:id="rId44">
              <p14:nvContentPartPr>
                <p14:cNvPr id="43" name="דיו 42">
                  <a:extLst>
                    <a:ext uri="{FF2B5EF4-FFF2-40B4-BE49-F238E27FC236}">
                      <a16:creationId xmlns:a16="http://schemas.microsoft.com/office/drawing/2014/main" id="{0431A2C7-6903-20E3-AD7D-79D250B31B78}"/>
                    </a:ext>
                  </a:extLst>
                </p14:cNvPr>
                <p14:cNvContentPartPr/>
                <p14:nvPr/>
              </p14:nvContentPartPr>
              <p14:xfrm>
                <a:off x="3682480" y="1174858"/>
                <a:ext cx="207000" cy="326880"/>
              </p14:xfrm>
            </p:contentPart>
          </mc:Choice>
          <mc:Fallback xmlns="">
            <p:pic>
              <p:nvPicPr>
                <p:cNvPr id="43" name="דיו 42">
                  <a:extLst>
                    <a:ext uri="{FF2B5EF4-FFF2-40B4-BE49-F238E27FC236}">
                      <a16:creationId xmlns:a16="http://schemas.microsoft.com/office/drawing/2014/main" id="{0431A2C7-6903-20E3-AD7D-79D250B31B78}"/>
                    </a:ext>
                  </a:extLst>
                </p:cNvPr>
                <p:cNvPicPr/>
                <p:nvPr/>
              </p:nvPicPr>
              <p:blipFill>
                <a:blip r:embed="rId45"/>
                <a:stretch>
                  <a:fillRect/>
                </a:stretch>
              </p:blipFill>
              <p:spPr>
                <a:xfrm>
                  <a:off x="3673480" y="1166218"/>
                  <a:ext cx="22464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4" name="דיו 43">
                  <a:extLst>
                    <a:ext uri="{FF2B5EF4-FFF2-40B4-BE49-F238E27FC236}">
                      <a16:creationId xmlns:a16="http://schemas.microsoft.com/office/drawing/2014/main" id="{76023382-39E8-9576-E498-659E8748FA10}"/>
                    </a:ext>
                  </a:extLst>
                </p14:cNvPr>
                <p14:cNvContentPartPr/>
                <p14:nvPr/>
              </p14:nvContentPartPr>
              <p14:xfrm>
                <a:off x="3300880" y="1301938"/>
                <a:ext cx="262800" cy="230040"/>
              </p14:xfrm>
            </p:contentPart>
          </mc:Choice>
          <mc:Fallback xmlns="">
            <p:pic>
              <p:nvPicPr>
                <p:cNvPr id="44" name="דיו 43">
                  <a:extLst>
                    <a:ext uri="{FF2B5EF4-FFF2-40B4-BE49-F238E27FC236}">
                      <a16:creationId xmlns:a16="http://schemas.microsoft.com/office/drawing/2014/main" id="{76023382-39E8-9576-E498-659E8748FA10}"/>
                    </a:ext>
                  </a:extLst>
                </p:cNvPr>
                <p:cNvPicPr/>
                <p:nvPr/>
              </p:nvPicPr>
              <p:blipFill>
                <a:blip r:embed="rId47"/>
                <a:stretch>
                  <a:fillRect/>
                </a:stretch>
              </p:blipFill>
              <p:spPr>
                <a:xfrm>
                  <a:off x="3292240" y="1293298"/>
                  <a:ext cx="28044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5" name="דיו 44">
                  <a:extLst>
                    <a:ext uri="{FF2B5EF4-FFF2-40B4-BE49-F238E27FC236}">
                      <a16:creationId xmlns:a16="http://schemas.microsoft.com/office/drawing/2014/main" id="{163322A5-12BF-2FB0-5F5D-DC777758295C}"/>
                    </a:ext>
                  </a:extLst>
                </p14:cNvPr>
                <p14:cNvContentPartPr/>
                <p14:nvPr/>
              </p14:nvContentPartPr>
              <p14:xfrm>
                <a:off x="3172720" y="1392298"/>
                <a:ext cx="34200" cy="118080"/>
              </p14:xfrm>
            </p:contentPart>
          </mc:Choice>
          <mc:Fallback xmlns="">
            <p:pic>
              <p:nvPicPr>
                <p:cNvPr id="45" name="דיו 44">
                  <a:extLst>
                    <a:ext uri="{FF2B5EF4-FFF2-40B4-BE49-F238E27FC236}">
                      <a16:creationId xmlns:a16="http://schemas.microsoft.com/office/drawing/2014/main" id="{163322A5-12BF-2FB0-5F5D-DC777758295C}"/>
                    </a:ext>
                  </a:extLst>
                </p:cNvPr>
                <p:cNvPicPr/>
                <p:nvPr/>
              </p:nvPicPr>
              <p:blipFill>
                <a:blip r:embed="rId49"/>
                <a:stretch>
                  <a:fillRect/>
                </a:stretch>
              </p:blipFill>
              <p:spPr>
                <a:xfrm>
                  <a:off x="3163720" y="1383298"/>
                  <a:ext cx="518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6" name="דיו 45">
                  <a:extLst>
                    <a:ext uri="{FF2B5EF4-FFF2-40B4-BE49-F238E27FC236}">
                      <a16:creationId xmlns:a16="http://schemas.microsoft.com/office/drawing/2014/main" id="{4651167C-0935-C86A-1F8E-B435D3ED3985}"/>
                    </a:ext>
                  </a:extLst>
                </p14:cNvPr>
                <p14:cNvContentPartPr/>
                <p14:nvPr/>
              </p14:nvContentPartPr>
              <p14:xfrm>
                <a:off x="2514640" y="1203298"/>
                <a:ext cx="575640" cy="355320"/>
              </p14:xfrm>
            </p:contentPart>
          </mc:Choice>
          <mc:Fallback xmlns="">
            <p:pic>
              <p:nvPicPr>
                <p:cNvPr id="46" name="דיו 45">
                  <a:extLst>
                    <a:ext uri="{FF2B5EF4-FFF2-40B4-BE49-F238E27FC236}">
                      <a16:creationId xmlns:a16="http://schemas.microsoft.com/office/drawing/2014/main" id="{4651167C-0935-C86A-1F8E-B435D3ED3985}"/>
                    </a:ext>
                  </a:extLst>
                </p:cNvPr>
                <p:cNvPicPr/>
                <p:nvPr/>
              </p:nvPicPr>
              <p:blipFill>
                <a:blip r:embed="rId51"/>
                <a:stretch>
                  <a:fillRect/>
                </a:stretch>
              </p:blipFill>
              <p:spPr>
                <a:xfrm>
                  <a:off x="2505640" y="1194658"/>
                  <a:ext cx="59328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7" name="דיו 46">
                  <a:extLst>
                    <a:ext uri="{FF2B5EF4-FFF2-40B4-BE49-F238E27FC236}">
                      <a16:creationId xmlns:a16="http://schemas.microsoft.com/office/drawing/2014/main" id="{2D7EACB8-218E-8E5C-68B9-4D1A2D6458DE}"/>
                    </a:ext>
                  </a:extLst>
                </p14:cNvPr>
                <p14:cNvContentPartPr/>
                <p14:nvPr/>
              </p14:nvContentPartPr>
              <p14:xfrm>
                <a:off x="2366320" y="1345138"/>
                <a:ext cx="253440" cy="223920"/>
              </p14:xfrm>
            </p:contentPart>
          </mc:Choice>
          <mc:Fallback xmlns="">
            <p:pic>
              <p:nvPicPr>
                <p:cNvPr id="47" name="דיו 46">
                  <a:extLst>
                    <a:ext uri="{FF2B5EF4-FFF2-40B4-BE49-F238E27FC236}">
                      <a16:creationId xmlns:a16="http://schemas.microsoft.com/office/drawing/2014/main" id="{2D7EACB8-218E-8E5C-68B9-4D1A2D6458DE}"/>
                    </a:ext>
                  </a:extLst>
                </p:cNvPr>
                <p:cNvPicPr/>
                <p:nvPr/>
              </p:nvPicPr>
              <p:blipFill>
                <a:blip r:embed="rId53"/>
                <a:stretch>
                  <a:fillRect/>
                </a:stretch>
              </p:blipFill>
              <p:spPr>
                <a:xfrm>
                  <a:off x="2357680" y="1336138"/>
                  <a:ext cx="271080" cy="241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4">
            <p14:nvContentPartPr>
              <p14:cNvPr id="49" name="דיו 48">
                <a:extLst>
                  <a:ext uri="{FF2B5EF4-FFF2-40B4-BE49-F238E27FC236}">
                    <a16:creationId xmlns:a16="http://schemas.microsoft.com/office/drawing/2014/main" id="{7DB787F0-6956-C194-F677-3DAF5279C8B2}"/>
                  </a:ext>
                </a:extLst>
              </p14:cNvPr>
              <p14:cNvContentPartPr/>
              <p14:nvPr/>
            </p14:nvContentPartPr>
            <p14:xfrm>
              <a:off x="7013560" y="1697938"/>
              <a:ext cx="678960" cy="72000"/>
            </p14:xfrm>
          </p:contentPart>
        </mc:Choice>
        <mc:Fallback xmlns="">
          <p:pic>
            <p:nvPicPr>
              <p:cNvPr id="49" name="דיו 48">
                <a:extLst>
                  <a:ext uri="{FF2B5EF4-FFF2-40B4-BE49-F238E27FC236}">
                    <a16:creationId xmlns:a16="http://schemas.microsoft.com/office/drawing/2014/main" id="{7DB787F0-6956-C194-F677-3DAF5279C8B2}"/>
                  </a:ext>
                </a:extLst>
              </p:cNvPr>
              <p:cNvPicPr/>
              <p:nvPr/>
            </p:nvPicPr>
            <p:blipFill>
              <a:blip r:embed="rId55"/>
              <a:stretch>
                <a:fillRect/>
              </a:stretch>
            </p:blipFill>
            <p:spPr>
              <a:xfrm>
                <a:off x="7004560" y="1688938"/>
                <a:ext cx="69660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0" name="דיו 49">
                <a:extLst>
                  <a:ext uri="{FF2B5EF4-FFF2-40B4-BE49-F238E27FC236}">
                    <a16:creationId xmlns:a16="http://schemas.microsoft.com/office/drawing/2014/main" id="{4F47E30D-B895-8367-C0A9-0B83A38263CB}"/>
                  </a:ext>
                </a:extLst>
              </p14:cNvPr>
              <p14:cNvContentPartPr/>
              <p14:nvPr/>
            </p14:nvContentPartPr>
            <p14:xfrm>
              <a:off x="7867120" y="1619098"/>
              <a:ext cx="261360" cy="93240"/>
            </p14:xfrm>
          </p:contentPart>
        </mc:Choice>
        <mc:Fallback xmlns="">
          <p:pic>
            <p:nvPicPr>
              <p:cNvPr id="50" name="דיו 49">
                <a:extLst>
                  <a:ext uri="{FF2B5EF4-FFF2-40B4-BE49-F238E27FC236}">
                    <a16:creationId xmlns:a16="http://schemas.microsoft.com/office/drawing/2014/main" id="{4F47E30D-B895-8367-C0A9-0B83A38263CB}"/>
                  </a:ext>
                </a:extLst>
              </p:cNvPr>
              <p:cNvPicPr/>
              <p:nvPr/>
            </p:nvPicPr>
            <p:blipFill>
              <a:blip r:embed="rId57"/>
              <a:stretch>
                <a:fillRect/>
              </a:stretch>
            </p:blipFill>
            <p:spPr>
              <a:xfrm>
                <a:off x="7858120" y="1610098"/>
                <a:ext cx="27900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1" name="דיו 50">
                <a:extLst>
                  <a:ext uri="{FF2B5EF4-FFF2-40B4-BE49-F238E27FC236}">
                    <a16:creationId xmlns:a16="http://schemas.microsoft.com/office/drawing/2014/main" id="{24866811-9639-A245-B8B3-6DC186732A63}"/>
                  </a:ext>
                </a:extLst>
              </p14:cNvPr>
              <p14:cNvContentPartPr/>
              <p14:nvPr/>
            </p14:nvContentPartPr>
            <p14:xfrm>
              <a:off x="7918960" y="1744018"/>
              <a:ext cx="160560" cy="243360"/>
            </p14:xfrm>
          </p:contentPart>
        </mc:Choice>
        <mc:Fallback xmlns="">
          <p:pic>
            <p:nvPicPr>
              <p:cNvPr id="51" name="דיו 50">
                <a:extLst>
                  <a:ext uri="{FF2B5EF4-FFF2-40B4-BE49-F238E27FC236}">
                    <a16:creationId xmlns:a16="http://schemas.microsoft.com/office/drawing/2014/main" id="{24866811-9639-A245-B8B3-6DC186732A63}"/>
                  </a:ext>
                </a:extLst>
              </p:cNvPr>
              <p:cNvPicPr/>
              <p:nvPr/>
            </p:nvPicPr>
            <p:blipFill>
              <a:blip r:embed="rId59"/>
              <a:stretch>
                <a:fillRect/>
              </a:stretch>
            </p:blipFill>
            <p:spPr>
              <a:xfrm>
                <a:off x="7910320" y="1735018"/>
                <a:ext cx="178200" cy="261000"/>
              </a:xfrm>
              <a:prstGeom prst="rect">
                <a:avLst/>
              </a:prstGeom>
            </p:spPr>
          </p:pic>
        </mc:Fallback>
      </mc:AlternateContent>
      <p:grpSp>
        <p:nvGrpSpPr>
          <p:cNvPr id="63" name="קבוצה 62">
            <a:extLst>
              <a:ext uri="{FF2B5EF4-FFF2-40B4-BE49-F238E27FC236}">
                <a16:creationId xmlns:a16="http://schemas.microsoft.com/office/drawing/2014/main" id="{E3E05033-3341-B296-3C7E-18DAF68947B3}"/>
              </a:ext>
            </a:extLst>
          </p:cNvPr>
          <p:cNvGrpSpPr/>
          <p:nvPr/>
        </p:nvGrpSpPr>
        <p:grpSpPr>
          <a:xfrm>
            <a:off x="7280320" y="2078818"/>
            <a:ext cx="695520" cy="568800"/>
            <a:chOff x="7280320" y="2078818"/>
            <a:chExt cx="695520" cy="568800"/>
          </a:xfrm>
        </p:grpSpPr>
        <mc:AlternateContent xmlns:mc="http://schemas.openxmlformats.org/markup-compatibility/2006" xmlns:p14="http://schemas.microsoft.com/office/powerpoint/2010/main">
          <mc:Choice Requires="p14">
            <p:contentPart p14:bwMode="auto" r:id="rId60">
              <p14:nvContentPartPr>
                <p14:cNvPr id="58" name="דיו 57">
                  <a:extLst>
                    <a:ext uri="{FF2B5EF4-FFF2-40B4-BE49-F238E27FC236}">
                      <a16:creationId xmlns:a16="http://schemas.microsoft.com/office/drawing/2014/main" id="{9AF658F2-F007-1037-E682-E3D57D57F5FD}"/>
                    </a:ext>
                  </a:extLst>
                </p14:cNvPr>
                <p14:cNvContentPartPr/>
                <p14:nvPr/>
              </p14:nvContentPartPr>
              <p14:xfrm>
                <a:off x="7399480" y="2078818"/>
                <a:ext cx="100440" cy="381600"/>
              </p14:xfrm>
            </p:contentPart>
          </mc:Choice>
          <mc:Fallback xmlns="">
            <p:pic>
              <p:nvPicPr>
                <p:cNvPr id="58" name="דיו 57">
                  <a:extLst>
                    <a:ext uri="{FF2B5EF4-FFF2-40B4-BE49-F238E27FC236}">
                      <a16:creationId xmlns:a16="http://schemas.microsoft.com/office/drawing/2014/main" id="{9AF658F2-F007-1037-E682-E3D57D57F5FD}"/>
                    </a:ext>
                  </a:extLst>
                </p:cNvPr>
                <p:cNvPicPr/>
                <p:nvPr/>
              </p:nvPicPr>
              <p:blipFill>
                <a:blip r:embed="rId61"/>
                <a:stretch>
                  <a:fillRect/>
                </a:stretch>
              </p:blipFill>
              <p:spPr>
                <a:xfrm>
                  <a:off x="7390480" y="2070178"/>
                  <a:ext cx="118080" cy="399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9" name="דיו 58">
                  <a:extLst>
                    <a:ext uri="{FF2B5EF4-FFF2-40B4-BE49-F238E27FC236}">
                      <a16:creationId xmlns:a16="http://schemas.microsoft.com/office/drawing/2014/main" id="{6A16C296-B86F-3EC9-44D2-2593DAFC5B78}"/>
                    </a:ext>
                  </a:extLst>
                </p14:cNvPr>
                <p14:cNvContentPartPr/>
                <p14:nvPr/>
              </p14:nvContentPartPr>
              <p14:xfrm>
                <a:off x="7280320" y="2223898"/>
                <a:ext cx="165960" cy="360"/>
              </p14:xfrm>
            </p:contentPart>
          </mc:Choice>
          <mc:Fallback xmlns="">
            <p:pic>
              <p:nvPicPr>
                <p:cNvPr id="59" name="דיו 58">
                  <a:extLst>
                    <a:ext uri="{FF2B5EF4-FFF2-40B4-BE49-F238E27FC236}">
                      <a16:creationId xmlns:a16="http://schemas.microsoft.com/office/drawing/2014/main" id="{6A16C296-B86F-3EC9-44D2-2593DAFC5B78}"/>
                    </a:ext>
                  </a:extLst>
                </p:cNvPr>
                <p:cNvPicPr/>
                <p:nvPr/>
              </p:nvPicPr>
              <p:blipFill>
                <a:blip r:embed="rId63"/>
                <a:stretch>
                  <a:fillRect/>
                </a:stretch>
              </p:blipFill>
              <p:spPr>
                <a:xfrm>
                  <a:off x="7271320" y="2214898"/>
                  <a:ext cx="183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0" name="דיו 59">
                  <a:extLst>
                    <a:ext uri="{FF2B5EF4-FFF2-40B4-BE49-F238E27FC236}">
                      <a16:creationId xmlns:a16="http://schemas.microsoft.com/office/drawing/2014/main" id="{1BBBAEEC-0F92-998C-5970-5E24AFE3F416}"/>
                    </a:ext>
                  </a:extLst>
                </p14:cNvPr>
                <p14:cNvContentPartPr/>
                <p14:nvPr/>
              </p14:nvContentPartPr>
              <p14:xfrm>
                <a:off x="7408480" y="2185018"/>
                <a:ext cx="170640" cy="338760"/>
              </p14:xfrm>
            </p:contentPart>
          </mc:Choice>
          <mc:Fallback xmlns="">
            <p:pic>
              <p:nvPicPr>
                <p:cNvPr id="60" name="דיו 59">
                  <a:extLst>
                    <a:ext uri="{FF2B5EF4-FFF2-40B4-BE49-F238E27FC236}">
                      <a16:creationId xmlns:a16="http://schemas.microsoft.com/office/drawing/2014/main" id="{1BBBAEEC-0F92-998C-5970-5E24AFE3F416}"/>
                    </a:ext>
                  </a:extLst>
                </p:cNvPr>
                <p:cNvPicPr/>
                <p:nvPr/>
              </p:nvPicPr>
              <p:blipFill>
                <a:blip r:embed="rId65"/>
                <a:stretch>
                  <a:fillRect/>
                </a:stretch>
              </p:blipFill>
              <p:spPr>
                <a:xfrm>
                  <a:off x="7399840" y="2176018"/>
                  <a:ext cx="18828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1" name="דיו 60">
                  <a:extLst>
                    <a:ext uri="{FF2B5EF4-FFF2-40B4-BE49-F238E27FC236}">
                      <a16:creationId xmlns:a16="http://schemas.microsoft.com/office/drawing/2014/main" id="{27490724-D5E5-FED7-2CDE-A13D23A85F1D}"/>
                    </a:ext>
                  </a:extLst>
                </p14:cNvPr>
                <p14:cNvContentPartPr/>
                <p14:nvPr/>
              </p14:nvContentPartPr>
              <p14:xfrm>
                <a:off x="7566880" y="2182858"/>
                <a:ext cx="155880" cy="464760"/>
              </p14:xfrm>
            </p:contentPart>
          </mc:Choice>
          <mc:Fallback xmlns="">
            <p:pic>
              <p:nvPicPr>
                <p:cNvPr id="61" name="דיו 60">
                  <a:extLst>
                    <a:ext uri="{FF2B5EF4-FFF2-40B4-BE49-F238E27FC236}">
                      <a16:creationId xmlns:a16="http://schemas.microsoft.com/office/drawing/2014/main" id="{27490724-D5E5-FED7-2CDE-A13D23A85F1D}"/>
                    </a:ext>
                  </a:extLst>
                </p:cNvPr>
                <p:cNvPicPr/>
                <p:nvPr/>
              </p:nvPicPr>
              <p:blipFill>
                <a:blip r:embed="rId67"/>
                <a:stretch>
                  <a:fillRect/>
                </a:stretch>
              </p:blipFill>
              <p:spPr>
                <a:xfrm>
                  <a:off x="7558240" y="2174218"/>
                  <a:ext cx="173520" cy="4824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2" name="דיו 61">
                  <a:extLst>
                    <a:ext uri="{FF2B5EF4-FFF2-40B4-BE49-F238E27FC236}">
                      <a16:creationId xmlns:a16="http://schemas.microsoft.com/office/drawing/2014/main" id="{BC4C9662-B23C-4F10-EB3D-4D83C65709E8}"/>
                    </a:ext>
                  </a:extLst>
                </p14:cNvPr>
                <p14:cNvContentPartPr/>
                <p14:nvPr/>
              </p14:nvContentPartPr>
              <p14:xfrm>
                <a:off x="7783600" y="2214178"/>
                <a:ext cx="192240" cy="216720"/>
              </p14:xfrm>
            </p:contentPart>
          </mc:Choice>
          <mc:Fallback xmlns="">
            <p:pic>
              <p:nvPicPr>
                <p:cNvPr id="62" name="דיו 61">
                  <a:extLst>
                    <a:ext uri="{FF2B5EF4-FFF2-40B4-BE49-F238E27FC236}">
                      <a16:creationId xmlns:a16="http://schemas.microsoft.com/office/drawing/2014/main" id="{BC4C9662-B23C-4F10-EB3D-4D83C65709E8}"/>
                    </a:ext>
                  </a:extLst>
                </p:cNvPr>
                <p:cNvPicPr/>
                <p:nvPr/>
              </p:nvPicPr>
              <p:blipFill>
                <a:blip r:embed="rId69"/>
                <a:stretch>
                  <a:fillRect/>
                </a:stretch>
              </p:blipFill>
              <p:spPr>
                <a:xfrm>
                  <a:off x="7774960" y="2205538"/>
                  <a:ext cx="209880" cy="234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0">
            <p14:nvContentPartPr>
              <p14:cNvPr id="64" name="דיו 63">
                <a:extLst>
                  <a:ext uri="{FF2B5EF4-FFF2-40B4-BE49-F238E27FC236}">
                    <a16:creationId xmlns:a16="http://schemas.microsoft.com/office/drawing/2014/main" id="{6F8214D8-3198-233A-5FF1-8623D5D06FDC}"/>
                  </a:ext>
                </a:extLst>
              </p14:cNvPr>
              <p14:cNvContentPartPr/>
              <p14:nvPr/>
            </p14:nvContentPartPr>
            <p14:xfrm>
              <a:off x="8428000" y="1754458"/>
              <a:ext cx="279360" cy="533880"/>
            </p14:xfrm>
          </p:contentPart>
        </mc:Choice>
        <mc:Fallback xmlns="">
          <p:pic>
            <p:nvPicPr>
              <p:cNvPr id="64" name="דיו 63">
                <a:extLst>
                  <a:ext uri="{FF2B5EF4-FFF2-40B4-BE49-F238E27FC236}">
                    <a16:creationId xmlns:a16="http://schemas.microsoft.com/office/drawing/2014/main" id="{6F8214D8-3198-233A-5FF1-8623D5D06FDC}"/>
                  </a:ext>
                </a:extLst>
              </p:cNvPr>
              <p:cNvPicPr/>
              <p:nvPr/>
            </p:nvPicPr>
            <p:blipFill>
              <a:blip r:embed="rId71"/>
              <a:stretch>
                <a:fillRect/>
              </a:stretch>
            </p:blipFill>
            <p:spPr>
              <a:xfrm>
                <a:off x="8419360" y="1745818"/>
                <a:ext cx="297000" cy="551520"/>
              </a:xfrm>
              <a:prstGeom prst="rect">
                <a:avLst/>
              </a:prstGeom>
            </p:spPr>
          </p:pic>
        </mc:Fallback>
      </mc:AlternateContent>
      <p:grpSp>
        <p:nvGrpSpPr>
          <p:cNvPr id="73" name="קבוצה 72">
            <a:extLst>
              <a:ext uri="{FF2B5EF4-FFF2-40B4-BE49-F238E27FC236}">
                <a16:creationId xmlns:a16="http://schemas.microsoft.com/office/drawing/2014/main" id="{66FBCC6A-2130-255F-F59A-3741F4A3D43A}"/>
              </a:ext>
            </a:extLst>
          </p:cNvPr>
          <p:cNvGrpSpPr/>
          <p:nvPr/>
        </p:nvGrpSpPr>
        <p:grpSpPr>
          <a:xfrm>
            <a:off x="8716360" y="2439178"/>
            <a:ext cx="534600" cy="261720"/>
            <a:chOff x="8716360" y="2439178"/>
            <a:chExt cx="534600" cy="261720"/>
          </a:xfrm>
        </p:grpSpPr>
        <mc:AlternateContent xmlns:mc="http://schemas.openxmlformats.org/markup-compatibility/2006" xmlns:p14="http://schemas.microsoft.com/office/powerpoint/2010/main">
          <mc:Choice Requires="p14">
            <p:contentPart p14:bwMode="auto" r:id="rId72">
              <p14:nvContentPartPr>
                <p14:cNvPr id="65" name="דיו 64">
                  <a:extLst>
                    <a:ext uri="{FF2B5EF4-FFF2-40B4-BE49-F238E27FC236}">
                      <a16:creationId xmlns:a16="http://schemas.microsoft.com/office/drawing/2014/main" id="{5DC79CB3-3346-5A31-4DC4-36D12F1E5A05}"/>
                    </a:ext>
                  </a:extLst>
                </p14:cNvPr>
                <p14:cNvContentPartPr/>
                <p14:nvPr/>
              </p14:nvContentPartPr>
              <p14:xfrm>
                <a:off x="8941360" y="2439178"/>
                <a:ext cx="309600" cy="246600"/>
              </p14:xfrm>
            </p:contentPart>
          </mc:Choice>
          <mc:Fallback xmlns="">
            <p:pic>
              <p:nvPicPr>
                <p:cNvPr id="65" name="דיו 64">
                  <a:extLst>
                    <a:ext uri="{FF2B5EF4-FFF2-40B4-BE49-F238E27FC236}">
                      <a16:creationId xmlns:a16="http://schemas.microsoft.com/office/drawing/2014/main" id="{5DC79CB3-3346-5A31-4DC4-36D12F1E5A05}"/>
                    </a:ext>
                  </a:extLst>
                </p:cNvPr>
                <p:cNvPicPr/>
                <p:nvPr/>
              </p:nvPicPr>
              <p:blipFill>
                <a:blip r:embed="rId73"/>
                <a:stretch>
                  <a:fillRect/>
                </a:stretch>
              </p:blipFill>
              <p:spPr>
                <a:xfrm>
                  <a:off x="8932720" y="2430178"/>
                  <a:ext cx="3272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6" name="דיו 65">
                  <a:extLst>
                    <a:ext uri="{FF2B5EF4-FFF2-40B4-BE49-F238E27FC236}">
                      <a16:creationId xmlns:a16="http://schemas.microsoft.com/office/drawing/2014/main" id="{7940CBD1-0CE3-E91B-B6C7-4A548F61C823}"/>
                    </a:ext>
                  </a:extLst>
                </p14:cNvPr>
                <p14:cNvContentPartPr/>
                <p14:nvPr/>
              </p14:nvContentPartPr>
              <p14:xfrm>
                <a:off x="8716360" y="2462938"/>
                <a:ext cx="115920" cy="237960"/>
              </p14:xfrm>
            </p:contentPart>
          </mc:Choice>
          <mc:Fallback xmlns="">
            <p:pic>
              <p:nvPicPr>
                <p:cNvPr id="66" name="דיו 65">
                  <a:extLst>
                    <a:ext uri="{FF2B5EF4-FFF2-40B4-BE49-F238E27FC236}">
                      <a16:creationId xmlns:a16="http://schemas.microsoft.com/office/drawing/2014/main" id="{7940CBD1-0CE3-E91B-B6C7-4A548F61C823}"/>
                    </a:ext>
                  </a:extLst>
                </p:cNvPr>
                <p:cNvPicPr/>
                <p:nvPr/>
              </p:nvPicPr>
              <p:blipFill>
                <a:blip r:embed="rId75"/>
                <a:stretch>
                  <a:fillRect/>
                </a:stretch>
              </p:blipFill>
              <p:spPr>
                <a:xfrm>
                  <a:off x="8707360" y="2453938"/>
                  <a:ext cx="133560" cy="255600"/>
                </a:xfrm>
                <a:prstGeom prst="rect">
                  <a:avLst/>
                </a:prstGeom>
              </p:spPr>
            </p:pic>
          </mc:Fallback>
        </mc:AlternateContent>
      </p:grpSp>
      <p:grpSp>
        <p:nvGrpSpPr>
          <p:cNvPr id="72" name="קבוצה 71">
            <a:extLst>
              <a:ext uri="{FF2B5EF4-FFF2-40B4-BE49-F238E27FC236}">
                <a16:creationId xmlns:a16="http://schemas.microsoft.com/office/drawing/2014/main" id="{37C8A854-4226-9F2A-9146-352C3CCDC3F7}"/>
              </a:ext>
            </a:extLst>
          </p:cNvPr>
          <p:cNvGrpSpPr/>
          <p:nvPr/>
        </p:nvGrpSpPr>
        <p:grpSpPr>
          <a:xfrm>
            <a:off x="7940560" y="2847418"/>
            <a:ext cx="1051560" cy="218880"/>
            <a:chOff x="7940560" y="2847418"/>
            <a:chExt cx="1051560" cy="218880"/>
          </a:xfrm>
        </p:grpSpPr>
        <mc:AlternateContent xmlns:mc="http://schemas.openxmlformats.org/markup-compatibility/2006" xmlns:p14="http://schemas.microsoft.com/office/powerpoint/2010/main">
          <mc:Choice Requires="p14">
            <p:contentPart p14:bwMode="auto" r:id="rId76">
              <p14:nvContentPartPr>
                <p14:cNvPr id="67" name="דיו 66">
                  <a:extLst>
                    <a:ext uri="{FF2B5EF4-FFF2-40B4-BE49-F238E27FC236}">
                      <a16:creationId xmlns:a16="http://schemas.microsoft.com/office/drawing/2014/main" id="{430DF682-E98E-E8EA-0808-676CD2D2003A}"/>
                    </a:ext>
                  </a:extLst>
                </p14:cNvPr>
                <p14:cNvContentPartPr/>
                <p14:nvPr/>
              </p14:nvContentPartPr>
              <p14:xfrm>
                <a:off x="8828680" y="2849578"/>
                <a:ext cx="163440" cy="208080"/>
              </p14:xfrm>
            </p:contentPart>
          </mc:Choice>
          <mc:Fallback xmlns="">
            <p:pic>
              <p:nvPicPr>
                <p:cNvPr id="67" name="דיו 66">
                  <a:extLst>
                    <a:ext uri="{FF2B5EF4-FFF2-40B4-BE49-F238E27FC236}">
                      <a16:creationId xmlns:a16="http://schemas.microsoft.com/office/drawing/2014/main" id="{430DF682-E98E-E8EA-0808-676CD2D2003A}"/>
                    </a:ext>
                  </a:extLst>
                </p:cNvPr>
                <p:cNvPicPr/>
                <p:nvPr/>
              </p:nvPicPr>
              <p:blipFill>
                <a:blip r:embed="rId77"/>
                <a:stretch>
                  <a:fillRect/>
                </a:stretch>
              </p:blipFill>
              <p:spPr>
                <a:xfrm>
                  <a:off x="8820040" y="2840578"/>
                  <a:ext cx="1810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8" name="דיו 67">
                  <a:extLst>
                    <a:ext uri="{FF2B5EF4-FFF2-40B4-BE49-F238E27FC236}">
                      <a16:creationId xmlns:a16="http://schemas.microsoft.com/office/drawing/2014/main" id="{22415B73-6E94-7422-994F-11F5E76D0A6A}"/>
                    </a:ext>
                  </a:extLst>
                </p14:cNvPr>
                <p14:cNvContentPartPr/>
                <p14:nvPr/>
              </p14:nvContentPartPr>
              <p14:xfrm>
                <a:off x="8558680" y="2854618"/>
                <a:ext cx="184680" cy="181080"/>
              </p14:xfrm>
            </p:contentPart>
          </mc:Choice>
          <mc:Fallback xmlns="">
            <p:pic>
              <p:nvPicPr>
                <p:cNvPr id="68" name="דיו 67">
                  <a:extLst>
                    <a:ext uri="{FF2B5EF4-FFF2-40B4-BE49-F238E27FC236}">
                      <a16:creationId xmlns:a16="http://schemas.microsoft.com/office/drawing/2014/main" id="{22415B73-6E94-7422-994F-11F5E76D0A6A}"/>
                    </a:ext>
                  </a:extLst>
                </p:cNvPr>
                <p:cNvPicPr/>
                <p:nvPr/>
              </p:nvPicPr>
              <p:blipFill>
                <a:blip r:embed="rId79"/>
                <a:stretch>
                  <a:fillRect/>
                </a:stretch>
              </p:blipFill>
              <p:spPr>
                <a:xfrm>
                  <a:off x="8550040" y="2845618"/>
                  <a:ext cx="20232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9" name="דיו 68">
                  <a:extLst>
                    <a:ext uri="{FF2B5EF4-FFF2-40B4-BE49-F238E27FC236}">
                      <a16:creationId xmlns:a16="http://schemas.microsoft.com/office/drawing/2014/main" id="{EB5AEE87-D704-ABAB-9534-6E118C64B49C}"/>
                    </a:ext>
                  </a:extLst>
                </p14:cNvPr>
                <p14:cNvContentPartPr/>
                <p14:nvPr/>
              </p14:nvContentPartPr>
              <p14:xfrm>
                <a:off x="8492440" y="2893498"/>
                <a:ext cx="18000" cy="83160"/>
              </p14:xfrm>
            </p:contentPart>
          </mc:Choice>
          <mc:Fallback xmlns="">
            <p:pic>
              <p:nvPicPr>
                <p:cNvPr id="69" name="דיו 68">
                  <a:extLst>
                    <a:ext uri="{FF2B5EF4-FFF2-40B4-BE49-F238E27FC236}">
                      <a16:creationId xmlns:a16="http://schemas.microsoft.com/office/drawing/2014/main" id="{EB5AEE87-D704-ABAB-9534-6E118C64B49C}"/>
                    </a:ext>
                  </a:extLst>
                </p:cNvPr>
                <p:cNvPicPr/>
                <p:nvPr/>
              </p:nvPicPr>
              <p:blipFill>
                <a:blip r:embed="rId81"/>
                <a:stretch>
                  <a:fillRect/>
                </a:stretch>
              </p:blipFill>
              <p:spPr>
                <a:xfrm>
                  <a:off x="8483440" y="2884858"/>
                  <a:ext cx="3564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70" name="דיו 69">
                  <a:extLst>
                    <a:ext uri="{FF2B5EF4-FFF2-40B4-BE49-F238E27FC236}">
                      <a16:creationId xmlns:a16="http://schemas.microsoft.com/office/drawing/2014/main" id="{E894A74A-9E0D-AF4C-E69F-AE5C4446FC24}"/>
                    </a:ext>
                  </a:extLst>
                </p14:cNvPr>
                <p14:cNvContentPartPr/>
                <p14:nvPr/>
              </p14:nvContentPartPr>
              <p14:xfrm>
                <a:off x="7940560" y="2847418"/>
                <a:ext cx="448200" cy="218880"/>
              </p14:xfrm>
            </p:contentPart>
          </mc:Choice>
          <mc:Fallback xmlns="">
            <p:pic>
              <p:nvPicPr>
                <p:cNvPr id="70" name="דיו 69">
                  <a:extLst>
                    <a:ext uri="{FF2B5EF4-FFF2-40B4-BE49-F238E27FC236}">
                      <a16:creationId xmlns:a16="http://schemas.microsoft.com/office/drawing/2014/main" id="{E894A74A-9E0D-AF4C-E69F-AE5C4446FC24}"/>
                    </a:ext>
                  </a:extLst>
                </p:cNvPr>
                <p:cNvPicPr/>
                <p:nvPr/>
              </p:nvPicPr>
              <p:blipFill>
                <a:blip r:embed="rId83"/>
                <a:stretch>
                  <a:fillRect/>
                </a:stretch>
              </p:blipFill>
              <p:spPr>
                <a:xfrm>
                  <a:off x="7931560" y="2838778"/>
                  <a:ext cx="46584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1" name="דיו 70">
                  <a:extLst>
                    <a:ext uri="{FF2B5EF4-FFF2-40B4-BE49-F238E27FC236}">
                      <a16:creationId xmlns:a16="http://schemas.microsoft.com/office/drawing/2014/main" id="{3A34C03A-CDB1-96E9-02E9-A020C5F39D9D}"/>
                    </a:ext>
                  </a:extLst>
                </p14:cNvPr>
                <p14:cNvContentPartPr/>
                <p14:nvPr/>
              </p14:nvContentPartPr>
              <p14:xfrm>
                <a:off x="8074840" y="2946058"/>
                <a:ext cx="21240" cy="87480"/>
              </p14:xfrm>
            </p:contentPart>
          </mc:Choice>
          <mc:Fallback xmlns="">
            <p:pic>
              <p:nvPicPr>
                <p:cNvPr id="71" name="דיו 70">
                  <a:extLst>
                    <a:ext uri="{FF2B5EF4-FFF2-40B4-BE49-F238E27FC236}">
                      <a16:creationId xmlns:a16="http://schemas.microsoft.com/office/drawing/2014/main" id="{3A34C03A-CDB1-96E9-02E9-A020C5F39D9D}"/>
                    </a:ext>
                  </a:extLst>
                </p:cNvPr>
                <p:cNvPicPr/>
                <p:nvPr/>
              </p:nvPicPr>
              <p:blipFill>
                <a:blip r:embed="rId85"/>
                <a:stretch>
                  <a:fillRect/>
                </a:stretch>
              </p:blipFill>
              <p:spPr>
                <a:xfrm>
                  <a:off x="8065840" y="2937418"/>
                  <a:ext cx="38880" cy="105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6">
            <p14:nvContentPartPr>
              <p14:cNvPr id="74" name="דיו 73">
                <a:extLst>
                  <a:ext uri="{FF2B5EF4-FFF2-40B4-BE49-F238E27FC236}">
                    <a16:creationId xmlns:a16="http://schemas.microsoft.com/office/drawing/2014/main" id="{17F7BC06-CE44-0CFC-03E2-30A6DA220F78}"/>
                  </a:ext>
                </a:extLst>
              </p14:cNvPr>
              <p14:cNvContentPartPr/>
              <p14:nvPr/>
            </p14:nvContentPartPr>
            <p14:xfrm>
              <a:off x="9116320" y="1780378"/>
              <a:ext cx="815400" cy="823320"/>
            </p14:xfrm>
          </p:contentPart>
        </mc:Choice>
        <mc:Fallback xmlns="">
          <p:pic>
            <p:nvPicPr>
              <p:cNvPr id="74" name="דיו 73">
                <a:extLst>
                  <a:ext uri="{FF2B5EF4-FFF2-40B4-BE49-F238E27FC236}">
                    <a16:creationId xmlns:a16="http://schemas.microsoft.com/office/drawing/2014/main" id="{17F7BC06-CE44-0CFC-03E2-30A6DA220F78}"/>
                  </a:ext>
                </a:extLst>
              </p:cNvPr>
              <p:cNvPicPr/>
              <p:nvPr/>
            </p:nvPicPr>
            <p:blipFill>
              <a:blip r:embed="rId87"/>
              <a:stretch>
                <a:fillRect/>
              </a:stretch>
            </p:blipFill>
            <p:spPr>
              <a:xfrm>
                <a:off x="9107680" y="1771378"/>
                <a:ext cx="833040" cy="840960"/>
              </a:xfrm>
              <a:prstGeom prst="rect">
                <a:avLst/>
              </a:prstGeom>
            </p:spPr>
          </p:pic>
        </mc:Fallback>
      </mc:AlternateContent>
      <p:grpSp>
        <p:nvGrpSpPr>
          <p:cNvPr id="96" name="קבוצה 95">
            <a:extLst>
              <a:ext uri="{FF2B5EF4-FFF2-40B4-BE49-F238E27FC236}">
                <a16:creationId xmlns:a16="http://schemas.microsoft.com/office/drawing/2014/main" id="{B69E5E63-ACAE-C559-A7FA-AFBB3B2C2AC9}"/>
              </a:ext>
            </a:extLst>
          </p:cNvPr>
          <p:cNvGrpSpPr/>
          <p:nvPr/>
        </p:nvGrpSpPr>
        <p:grpSpPr>
          <a:xfrm>
            <a:off x="9332320" y="1677778"/>
            <a:ext cx="2314800" cy="1488240"/>
            <a:chOff x="9332320" y="1677778"/>
            <a:chExt cx="2314800" cy="1488240"/>
          </a:xfrm>
        </p:grpSpPr>
        <mc:AlternateContent xmlns:mc="http://schemas.openxmlformats.org/markup-compatibility/2006" xmlns:p14="http://schemas.microsoft.com/office/powerpoint/2010/main">
          <mc:Choice Requires="p14">
            <p:contentPart p14:bwMode="auto" r:id="rId88">
              <p14:nvContentPartPr>
                <p14:cNvPr id="6" name="דיו 5">
                  <a:extLst>
                    <a:ext uri="{FF2B5EF4-FFF2-40B4-BE49-F238E27FC236}">
                      <a16:creationId xmlns:a16="http://schemas.microsoft.com/office/drawing/2014/main" id="{45919903-9C07-115D-A1B0-C3C1C758D2A4}"/>
                    </a:ext>
                  </a:extLst>
                </p14:cNvPr>
                <p14:cNvContentPartPr/>
                <p14:nvPr/>
              </p14:nvContentPartPr>
              <p14:xfrm>
                <a:off x="10852240" y="2415058"/>
                <a:ext cx="360" cy="9720"/>
              </p14:xfrm>
            </p:contentPart>
          </mc:Choice>
          <mc:Fallback xmlns="">
            <p:pic>
              <p:nvPicPr>
                <p:cNvPr id="6" name="דיו 5">
                  <a:extLst>
                    <a:ext uri="{FF2B5EF4-FFF2-40B4-BE49-F238E27FC236}">
                      <a16:creationId xmlns:a16="http://schemas.microsoft.com/office/drawing/2014/main" id="{45919903-9C07-115D-A1B0-C3C1C758D2A4}"/>
                    </a:ext>
                  </a:extLst>
                </p:cNvPr>
                <p:cNvPicPr/>
                <p:nvPr/>
              </p:nvPicPr>
              <p:blipFill>
                <a:blip r:embed="rId89"/>
                <a:stretch>
                  <a:fillRect/>
                </a:stretch>
              </p:blipFill>
              <p:spPr>
                <a:xfrm>
                  <a:off x="10843600" y="2406058"/>
                  <a:ext cx="1800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 name="דיו 6">
                  <a:extLst>
                    <a:ext uri="{FF2B5EF4-FFF2-40B4-BE49-F238E27FC236}">
                      <a16:creationId xmlns:a16="http://schemas.microsoft.com/office/drawing/2014/main" id="{0BB5F106-92BC-6FCB-3A16-1986185AF3D8}"/>
                    </a:ext>
                  </a:extLst>
                </p14:cNvPr>
                <p14:cNvContentPartPr/>
                <p14:nvPr/>
              </p14:nvContentPartPr>
              <p14:xfrm>
                <a:off x="10956280" y="2218498"/>
                <a:ext cx="16560" cy="32760"/>
              </p14:xfrm>
            </p:contentPart>
          </mc:Choice>
          <mc:Fallback xmlns="">
            <p:pic>
              <p:nvPicPr>
                <p:cNvPr id="7" name="דיו 6">
                  <a:extLst>
                    <a:ext uri="{FF2B5EF4-FFF2-40B4-BE49-F238E27FC236}">
                      <a16:creationId xmlns:a16="http://schemas.microsoft.com/office/drawing/2014/main" id="{0BB5F106-92BC-6FCB-3A16-1986185AF3D8}"/>
                    </a:ext>
                  </a:extLst>
                </p:cNvPr>
                <p:cNvPicPr/>
                <p:nvPr/>
              </p:nvPicPr>
              <p:blipFill>
                <a:blip r:embed="rId91"/>
                <a:stretch>
                  <a:fillRect/>
                </a:stretch>
              </p:blipFill>
              <p:spPr>
                <a:xfrm>
                  <a:off x="10947280" y="2209858"/>
                  <a:ext cx="3420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8" name="דיו 7">
                  <a:extLst>
                    <a:ext uri="{FF2B5EF4-FFF2-40B4-BE49-F238E27FC236}">
                      <a16:creationId xmlns:a16="http://schemas.microsoft.com/office/drawing/2014/main" id="{9330E9C9-B786-4C45-4734-88BF86633CC7}"/>
                    </a:ext>
                  </a:extLst>
                </p14:cNvPr>
                <p14:cNvContentPartPr/>
                <p14:nvPr/>
              </p14:nvContentPartPr>
              <p14:xfrm>
                <a:off x="10235200" y="2313178"/>
                <a:ext cx="16560" cy="11880"/>
              </p14:xfrm>
            </p:contentPart>
          </mc:Choice>
          <mc:Fallback xmlns="">
            <p:pic>
              <p:nvPicPr>
                <p:cNvPr id="8" name="דיו 7">
                  <a:extLst>
                    <a:ext uri="{FF2B5EF4-FFF2-40B4-BE49-F238E27FC236}">
                      <a16:creationId xmlns:a16="http://schemas.microsoft.com/office/drawing/2014/main" id="{9330E9C9-B786-4C45-4734-88BF86633CC7}"/>
                    </a:ext>
                  </a:extLst>
                </p:cNvPr>
                <p:cNvPicPr/>
                <p:nvPr/>
              </p:nvPicPr>
              <p:blipFill>
                <a:blip r:embed="rId93"/>
                <a:stretch>
                  <a:fillRect/>
                </a:stretch>
              </p:blipFill>
              <p:spPr>
                <a:xfrm>
                  <a:off x="10226560" y="2304178"/>
                  <a:ext cx="3420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9" name="דיו 8">
                  <a:extLst>
                    <a:ext uri="{FF2B5EF4-FFF2-40B4-BE49-F238E27FC236}">
                      <a16:creationId xmlns:a16="http://schemas.microsoft.com/office/drawing/2014/main" id="{BA994D4A-8D6A-38BB-5EF0-76749B4B2968}"/>
                    </a:ext>
                  </a:extLst>
                </p14:cNvPr>
                <p14:cNvContentPartPr/>
                <p14:nvPr/>
              </p14:nvContentPartPr>
              <p14:xfrm>
                <a:off x="10926040" y="1947778"/>
                <a:ext cx="360" cy="21240"/>
              </p14:xfrm>
            </p:contentPart>
          </mc:Choice>
          <mc:Fallback xmlns="">
            <p:pic>
              <p:nvPicPr>
                <p:cNvPr id="9" name="דיו 8">
                  <a:extLst>
                    <a:ext uri="{FF2B5EF4-FFF2-40B4-BE49-F238E27FC236}">
                      <a16:creationId xmlns:a16="http://schemas.microsoft.com/office/drawing/2014/main" id="{BA994D4A-8D6A-38BB-5EF0-76749B4B2968}"/>
                    </a:ext>
                  </a:extLst>
                </p:cNvPr>
                <p:cNvPicPr/>
                <p:nvPr/>
              </p:nvPicPr>
              <p:blipFill>
                <a:blip r:embed="rId95"/>
                <a:stretch>
                  <a:fillRect/>
                </a:stretch>
              </p:blipFill>
              <p:spPr>
                <a:xfrm>
                  <a:off x="10917040" y="1938778"/>
                  <a:ext cx="180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0" name="דיו 9">
                  <a:extLst>
                    <a:ext uri="{FF2B5EF4-FFF2-40B4-BE49-F238E27FC236}">
                      <a16:creationId xmlns:a16="http://schemas.microsoft.com/office/drawing/2014/main" id="{26C8B0C7-05DE-A730-ED0E-8B59D04EB926}"/>
                    </a:ext>
                  </a:extLst>
                </p14:cNvPr>
                <p14:cNvContentPartPr/>
                <p14:nvPr/>
              </p14:nvContentPartPr>
              <p14:xfrm>
                <a:off x="11308720" y="1976938"/>
                <a:ext cx="3960" cy="360"/>
              </p14:xfrm>
            </p:contentPart>
          </mc:Choice>
          <mc:Fallback xmlns="">
            <p:pic>
              <p:nvPicPr>
                <p:cNvPr id="10" name="דיו 9">
                  <a:extLst>
                    <a:ext uri="{FF2B5EF4-FFF2-40B4-BE49-F238E27FC236}">
                      <a16:creationId xmlns:a16="http://schemas.microsoft.com/office/drawing/2014/main" id="{26C8B0C7-05DE-A730-ED0E-8B59D04EB926}"/>
                    </a:ext>
                  </a:extLst>
                </p:cNvPr>
                <p:cNvPicPr/>
                <p:nvPr/>
              </p:nvPicPr>
              <p:blipFill>
                <a:blip r:embed="rId3"/>
                <a:stretch>
                  <a:fillRect/>
                </a:stretch>
              </p:blipFill>
              <p:spPr>
                <a:xfrm>
                  <a:off x="11299720" y="1968298"/>
                  <a:ext cx="21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1" name="דיו 10">
                  <a:extLst>
                    <a:ext uri="{FF2B5EF4-FFF2-40B4-BE49-F238E27FC236}">
                      <a16:creationId xmlns:a16="http://schemas.microsoft.com/office/drawing/2014/main" id="{4B853BAF-CED2-F996-DD9A-6F824A4E6FFF}"/>
                    </a:ext>
                  </a:extLst>
                </p14:cNvPr>
                <p14:cNvContentPartPr/>
                <p14:nvPr/>
              </p14:nvContentPartPr>
              <p14:xfrm>
                <a:off x="11342560" y="1842658"/>
                <a:ext cx="3960" cy="12960"/>
              </p14:xfrm>
            </p:contentPart>
          </mc:Choice>
          <mc:Fallback xmlns="">
            <p:pic>
              <p:nvPicPr>
                <p:cNvPr id="11" name="דיו 10">
                  <a:extLst>
                    <a:ext uri="{FF2B5EF4-FFF2-40B4-BE49-F238E27FC236}">
                      <a16:creationId xmlns:a16="http://schemas.microsoft.com/office/drawing/2014/main" id="{4B853BAF-CED2-F996-DD9A-6F824A4E6FFF}"/>
                    </a:ext>
                  </a:extLst>
                </p:cNvPr>
                <p:cNvPicPr/>
                <p:nvPr/>
              </p:nvPicPr>
              <p:blipFill>
                <a:blip r:embed="rId98"/>
                <a:stretch>
                  <a:fillRect/>
                </a:stretch>
              </p:blipFill>
              <p:spPr>
                <a:xfrm>
                  <a:off x="11333560" y="1834018"/>
                  <a:ext cx="2160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75" name="דיו 74">
                  <a:extLst>
                    <a:ext uri="{FF2B5EF4-FFF2-40B4-BE49-F238E27FC236}">
                      <a16:creationId xmlns:a16="http://schemas.microsoft.com/office/drawing/2014/main" id="{376E2424-C438-D8C2-6305-CC493B9D24B3}"/>
                    </a:ext>
                  </a:extLst>
                </p14:cNvPr>
                <p14:cNvContentPartPr/>
                <p14:nvPr/>
              </p14:nvContentPartPr>
              <p14:xfrm>
                <a:off x="10325200" y="2716378"/>
                <a:ext cx="204840" cy="391320"/>
              </p14:xfrm>
            </p:contentPart>
          </mc:Choice>
          <mc:Fallback xmlns="">
            <p:pic>
              <p:nvPicPr>
                <p:cNvPr id="75" name="דיו 74">
                  <a:extLst>
                    <a:ext uri="{FF2B5EF4-FFF2-40B4-BE49-F238E27FC236}">
                      <a16:creationId xmlns:a16="http://schemas.microsoft.com/office/drawing/2014/main" id="{376E2424-C438-D8C2-6305-CC493B9D24B3}"/>
                    </a:ext>
                  </a:extLst>
                </p:cNvPr>
                <p:cNvPicPr/>
                <p:nvPr/>
              </p:nvPicPr>
              <p:blipFill>
                <a:blip r:embed="rId100"/>
                <a:stretch>
                  <a:fillRect/>
                </a:stretch>
              </p:blipFill>
              <p:spPr>
                <a:xfrm>
                  <a:off x="10316200" y="2707378"/>
                  <a:ext cx="22248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76" name="דיו 75">
                  <a:extLst>
                    <a:ext uri="{FF2B5EF4-FFF2-40B4-BE49-F238E27FC236}">
                      <a16:creationId xmlns:a16="http://schemas.microsoft.com/office/drawing/2014/main" id="{027B6A86-EC51-FA45-ADB9-99EE9EA97EF4}"/>
                    </a:ext>
                  </a:extLst>
                </p14:cNvPr>
                <p14:cNvContentPartPr/>
                <p14:nvPr/>
              </p14:nvContentPartPr>
              <p14:xfrm>
                <a:off x="10096600" y="2825098"/>
                <a:ext cx="187920" cy="174240"/>
              </p14:xfrm>
            </p:contentPart>
          </mc:Choice>
          <mc:Fallback xmlns="">
            <p:pic>
              <p:nvPicPr>
                <p:cNvPr id="76" name="דיו 75">
                  <a:extLst>
                    <a:ext uri="{FF2B5EF4-FFF2-40B4-BE49-F238E27FC236}">
                      <a16:creationId xmlns:a16="http://schemas.microsoft.com/office/drawing/2014/main" id="{027B6A86-EC51-FA45-ADB9-99EE9EA97EF4}"/>
                    </a:ext>
                  </a:extLst>
                </p:cNvPr>
                <p:cNvPicPr/>
                <p:nvPr/>
              </p:nvPicPr>
              <p:blipFill>
                <a:blip r:embed="rId102"/>
                <a:stretch>
                  <a:fillRect/>
                </a:stretch>
              </p:blipFill>
              <p:spPr>
                <a:xfrm>
                  <a:off x="10087600" y="2816098"/>
                  <a:ext cx="2055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77" name="דיו 76">
                  <a:extLst>
                    <a:ext uri="{FF2B5EF4-FFF2-40B4-BE49-F238E27FC236}">
                      <a16:creationId xmlns:a16="http://schemas.microsoft.com/office/drawing/2014/main" id="{EC4F5792-1359-3C75-0491-930EE41693BC}"/>
                    </a:ext>
                  </a:extLst>
                </p14:cNvPr>
                <p14:cNvContentPartPr/>
                <p14:nvPr/>
              </p14:nvContentPartPr>
              <p14:xfrm>
                <a:off x="9977440" y="2871538"/>
                <a:ext cx="22680" cy="137880"/>
              </p14:xfrm>
            </p:contentPart>
          </mc:Choice>
          <mc:Fallback xmlns="">
            <p:pic>
              <p:nvPicPr>
                <p:cNvPr id="77" name="דיו 76">
                  <a:extLst>
                    <a:ext uri="{FF2B5EF4-FFF2-40B4-BE49-F238E27FC236}">
                      <a16:creationId xmlns:a16="http://schemas.microsoft.com/office/drawing/2014/main" id="{EC4F5792-1359-3C75-0491-930EE41693BC}"/>
                    </a:ext>
                  </a:extLst>
                </p:cNvPr>
                <p:cNvPicPr/>
                <p:nvPr/>
              </p:nvPicPr>
              <p:blipFill>
                <a:blip r:embed="rId104"/>
                <a:stretch>
                  <a:fillRect/>
                </a:stretch>
              </p:blipFill>
              <p:spPr>
                <a:xfrm>
                  <a:off x="9968800" y="2862898"/>
                  <a:ext cx="4032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78" name="דיו 77">
                  <a:extLst>
                    <a:ext uri="{FF2B5EF4-FFF2-40B4-BE49-F238E27FC236}">
                      <a16:creationId xmlns:a16="http://schemas.microsoft.com/office/drawing/2014/main" id="{44567112-EC64-8871-B853-9F9E9F321D43}"/>
                    </a:ext>
                  </a:extLst>
                </p14:cNvPr>
                <p14:cNvContentPartPr/>
                <p14:nvPr/>
              </p14:nvContentPartPr>
              <p14:xfrm>
                <a:off x="9785200" y="2866858"/>
                <a:ext cx="183960" cy="242280"/>
              </p14:xfrm>
            </p:contentPart>
          </mc:Choice>
          <mc:Fallback xmlns="">
            <p:pic>
              <p:nvPicPr>
                <p:cNvPr id="78" name="דיו 77">
                  <a:extLst>
                    <a:ext uri="{FF2B5EF4-FFF2-40B4-BE49-F238E27FC236}">
                      <a16:creationId xmlns:a16="http://schemas.microsoft.com/office/drawing/2014/main" id="{44567112-EC64-8871-B853-9F9E9F321D43}"/>
                    </a:ext>
                  </a:extLst>
                </p:cNvPr>
                <p:cNvPicPr/>
                <p:nvPr/>
              </p:nvPicPr>
              <p:blipFill>
                <a:blip r:embed="rId106"/>
                <a:stretch>
                  <a:fillRect/>
                </a:stretch>
              </p:blipFill>
              <p:spPr>
                <a:xfrm>
                  <a:off x="9776200" y="2857858"/>
                  <a:ext cx="20160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79" name="דיו 78">
                  <a:extLst>
                    <a:ext uri="{FF2B5EF4-FFF2-40B4-BE49-F238E27FC236}">
                      <a16:creationId xmlns:a16="http://schemas.microsoft.com/office/drawing/2014/main" id="{4D9C1978-70C5-EEF6-6570-CC8E9F27B043}"/>
                    </a:ext>
                  </a:extLst>
                </p14:cNvPr>
                <p14:cNvContentPartPr/>
                <p14:nvPr/>
              </p14:nvContentPartPr>
              <p14:xfrm>
                <a:off x="9451480" y="2868298"/>
                <a:ext cx="247680" cy="178920"/>
              </p14:xfrm>
            </p:contentPart>
          </mc:Choice>
          <mc:Fallback xmlns="">
            <p:pic>
              <p:nvPicPr>
                <p:cNvPr id="79" name="דיו 78">
                  <a:extLst>
                    <a:ext uri="{FF2B5EF4-FFF2-40B4-BE49-F238E27FC236}">
                      <a16:creationId xmlns:a16="http://schemas.microsoft.com/office/drawing/2014/main" id="{4D9C1978-70C5-EEF6-6570-CC8E9F27B043}"/>
                    </a:ext>
                  </a:extLst>
                </p:cNvPr>
                <p:cNvPicPr/>
                <p:nvPr/>
              </p:nvPicPr>
              <p:blipFill>
                <a:blip r:embed="rId108"/>
                <a:stretch>
                  <a:fillRect/>
                </a:stretch>
              </p:blipFill>
              <p:spPr>
                <a:xfrm>
                  <a:off x="9442480" y="2859658"/>
                  <a:ext cx="26532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80" name="דיו 79">
                  <a:extLst>
                    <a:ext uri="{FF2B5EF4-FFF2-40B4-BE49-F238E27FC236}">
                      <a16:creationId xmlns:a16="http://schemas.microsoft.com/office/drawing/2014/main" id="{9930E075-B650-82F0-CD84-2AC920EFE9E9}"/>
                    </a:ext>
                  </a:extLst>
                </p14:cNvPr>
                <p14:cNvContentPartPr/>
                <p14:nvPr/>
              </p14:nvContentPartPr>
              <p14:xfrm>
                <a:off x="9332320" y="2925178"/>
                <a:ext cx="147240" cy="123840"/>
              </p14:xfrm>
            </p:contentPart>
          </mc:Choice>
          <mc:Fallback xmlns="">
            <p:pic>
              <p:nvPicPr>
                <p:cNvPr id="80" name="דיו 79">
                  <a:extLst>
                    <a:ext uri="{FF2B5EF4-FFF2-40B4-BE49-F238E27FC236}">
                      <a16:creationId xmlns:a16="http://schemas.microsoft.com/office/drawing/2014/main" id="{9930E075-B650-82F0-CD84-2AC920EFE9E9}"/>
                    </a:ext>
                  </a:extLst>
                </p:cNvPr>
                <p:cNvPicPr/>
                <p:nvPr/>
              </p:nvPicPr>
              <p:blipFill>
                <a:blip r:embed="rId110"/>
                <a:stretch>
                  <a:fillRect/>
                </a:stretch>
              </p:blipFill>
              <p:spPr>
                <a:xfrm>
                  <a:off x="9323320" y="2916178"/>
                  <a:ext cx="16488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81" name="דיו 80">
                  <a:extLst>
                    <a:ext uri="{FF2B5EF4-FFF2-40B4-BE49-F238E27FC236}">
                      <a16:creationId xmlns:a16="http://schemas.microsoft.com/office/drawing/2014/main" id="{E0EAB135-EDA7-6A7A-40FD-5F327121F2E6}"/>
                    </a:ext>
                  </a:extLst>
                </p14:cNvPr>
                <p14:cNvContentPartPr/>
                <p14:nvPr/>
              </p14:nvContentPartPr>
              <p14:xfrm>
                <a:off x="10189840" y="2920858"/>
                <a:ext cx="30600" cy="245160"/>
              </p14:xfrm>
            </p:contentPart>
          </mc:Choice>
          <mc:Fallback xmlns="">
            <p:pic>
              <p:nvPicPr>
                <p:cNvPr id="81" name="דיו 80">
                  <a:extLst>
                    <a:ext uri="{FF2B5EF4-FFF2-40B4-BE49-F238E27FC236}">
                      <a16:creationId xmlns:a16="http://schemas.microsoft.com/office/drawing/2014/main" id="{E0EAB135-EDA7-6A7A-40FD-5F327121F2E6}"/>
                    </a:ext>
                  </a:extLst>
                </p:cNvPr>
                <p:cNvPicPr/>
                <p:nvPr/>
              </p:nvPicPr>
              <p:blipFill>
                <a:blip r:embed="rId112"/>
                <a:stretch>
                  <a:fillRect/>
                </a:stretch>
              </p:blipFill>
              <p:spPr>
                <a:xfrm>
                  <a:off x="10180840" y="2912218"/>
                  <a:ext cx="4824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82" name="דיו 81">
                  <a:extLst>
                    <a:ext uri="{FF2B5EF4-FFF2-40B4-BE49-F238E27FC236}">
                      <a16:creationId xmlns:a16="http://schemas.microsoft.com/office/drawing/2014/main" id="{27DFA679-D7B1-D96C-CB3B-B30A5D9CC930}"/>
                    </a:ext>
                  </a:extLst>
                </p14:cNvPr>
                <p14:cNvContentPartPr/>
                <p14:nvPr/>
              </p14:nvContentPartPr>
              <p14:xfrm>
                <a:off x="10383520" y="1677778"/>
                <a:ext cx="245520" cy="298800"/>
              </p14:xfrm>
            </p:contentPart>
          </mc:Choice>
          <mc:Fallback xmlns="">
            <p:pic>
              <p:nvPicPr>
                <p:cNvPr id="82" name="דיו 81">
                  <a:extLst>
                    <a:ext uri="{FF2B5EF4-FFF2-40B4-BE49-F238E27FC236}">
                      <a16:creationId xmlns:a16="http://schemas.microsoft.com/office/drawing/2014/main" id="{27DFA679-D7B1-D96C-CB3B-B30A5D9CC930}"/>
                    </a:ext>
                  </a:extLst>
                </p:cNvPr>
                <p:cNvPicPr/>
                <p:nvPr/>
              </p:nvPicPr>
              <p:blipFill>
                <a:blip r:embed="rId114"/>
                <a:stretch>
                  <a:fillRect/>
                </a:stretch>
              </p:blipFill>
              <p:spPr>
                <a:xfrm>
                  <a:off x="10374520" y="1669138"/>
                  <a:ext cx="26316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83" name="דיו 82">
                  <a:extLst>
                    <a:ext uri="{FF2B5EF4-FFF2-40B4-BE49-F238E27FC236}">
                      <a16:creationId xmlns:a16="http://schemas.microsoft.com/office/drawing/2014/main" id="{56C365E1-02CD-4D8E-9121-7A664728F3DE}"/>
                    </a:ext>
                  </a:extLst>
                </p14:cNvPr>
                <p14:cNvContentPartPr/>
                <p14:nvPr/>
              </p14:nvContentPartPr>
              <p14:xfrm>
                <a:off x="10935400" y="1998178"/>
                <a:ext cx="532440" cy="444600"/>
              </p14:xfrm>
            </p:contentPart>
          </mc:Choice>
          <mc:Fallback xmlns="">
            <p:pic>
              <p:nvPicPr>
                <p:cNvPr id="83" name="דיו 82">
                  <a:extLst>
                    <a:ext uri="{FF2B5EF4-FFF2-40B4-BE49-F238E27FC236}">
                      <a16:creationId xmlns:a16="http://schemas.microsoft.com/office/drawing/2014/main" id="{56C365E1-02CD-4D8E-9121-7A664728F3DE}"/>
                    </a:ext>
                  </a:extLst>
                </p:cNvPr>
                <p:cNvPicPr/>
                <p:nvPr/>
              </p:nvPicPr>
              <p:blipFill>
                <a:blip r:embed="rId116"/>
                <a:stretch>
                  <a:fillRect/>
                </a:stretch>
              </p:blipFill>
              <p:spPr>
                <a:xfrm>
                  <a:off x="10926400" y="1989178"/>
                  <a:ext cx="550080" cy="4622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84" name="דיו 83">
                  <a:extLst>
                    <a:ext uri="{FF2B5EF4-FFF2-40B4-BE49-F238E27FC236}">
                      <a16:creationId xmlns:a16="http://schemas.microsoft.com/office/drawing/2014/main" id="{C8FBAEFA-51B8-D22B-C4B4-7F685B2C6361}"/>
                    </a:ext>
                  </a:extLst>
                </p14:cNvPr>
                <p14:cNvContentPartPr/>
                <p14:nvPr/>
              </p14:nvContentPartPr>
              <p14:xfrm>
                <a:off x="11418160" y="2387698"/>
                <a:ext cx="127440" cy="206280"/>
              </p14:xfrm>
            </p:contentPart>
          </mc:Choice>
          <mc:Fallback xmlns="">
            <p:pic>
              <p:nvPicPr>
                <p:cNvPr id="84" name="דיו 83">
                  <a:extLst>
                    <a:ext uri="{FF2B5EF4-FFF2-40B4-BE49-F238E27FC236}">
                      <a16:creationId xmlns:a16="http://schemas.microsoft.com/office/drawing/2014/main" id="{C8FBAEFA-51B8-D22B-C4B4-7F685B2C6361}"/>
                    </a:ext>
                  </a:extLst>
                </p:cNvPr>
                <p:cNvPicPr/>
                <p:nvPr/>
              </p:nvPicPr>
              <p:blipFill>
                <a:blip r:embed="rId118"/>
                <a:stretch>
                  <a:fillRect/>
                </a:stretch>
              </p:blipFill>
              <p:spPr>
                <a:xfrm>
                  <a:off x="11409520" y="2378698"/>
                  <a:ext cx="14508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85" name="דיו 84">
                  <a:extLst>
                    <a:ext uri="{FF2B5EF4-FFF2-40B4-BE49-F238E27FC236}">
                      <a16:creationId xmlns:a16="http://schemas.microsoft.com/office/drawing/2014/main" id="{B6F3146E-E38C-69A5-B11A-B2A42610C76C}"/>
                    </a:ext>
                  </a:extLst>
                </p14:cNvPr>
                <p14:cNvContentPartPr/>
                <p14:nvPr/>
              </p14:nvContentPartPr>
              <p14:xfrm>
                <a:off x="11128000" y="2410738"/>
                <a:ext cx="205560" cy="147960"/>
              </p14:xfrm>
            </p:contentPart>
          </mc:Choice>
          <mc:Fallback xmlns="">
            <p:pic>
              <p:nvPicPr>
                <p:cNvPr id="85" name="דיו 84">
                  <a:extLst>
                    <a:ext uri="{FF2B5EF4-FFF2-40B4-BE49-F238E27FC236}">
                      <a16:creationId xmlns:a16="http://schemas.microsoft.com/office/drawing/2014/main" id="{B6F3146E-E38C-69A5-B11A-B2A42610C76C}"/>
                    </a:ext>
                  </a:extLst>
                </p:cNvPr>
                <p:cNvPicPr/>
                <p:nvPr/>
              </p:nvPicPr>
              <p:blipFill>
                <a:blip r:embed="rId120"/>
                <a:stretch>
                  <a:fillRect/>
                </a:stretch>
              </p:blipFill>
              <p:spPr>
                <a:xfrm>
                  <a:off x="11119000" y="2402098"/>
                  <a:ext cx="22320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6" name="דיו 85">
                  <a:extLst>
                    <a:ext uri="{FF2B5EF4-FFF2-40B4-BE49-F238E27FC236}">
                      <a16:creationId xmlns:a16="http://schemas.microsoft.com/office/drawing/2014/main" id="{771AE4CA-E2A7-6552-08B0-929269B4B430}"/>
                    </a:ext>
                  </a:extLst>
                </p14:cNvPr>
                <p14:cNvContentPartPr/>
                <p14:nvPr/>
              </p14:nvContentPartPr>
              <p14:xfrm>
                <a:off x="11026120" y="2385538"/>
                <a:ext cx="23760" cy="155880"/>
              </p14:xfrm>
            </p:contentPart>
          </mc:Choice>
          <mc:Fallback xmlns="">
            <p:pic>
              <p:nvPicPr>
                <p:cNvPr id="86" name="דיו 85">
                  <a:extLst>
                    <a:ext uri="{FF2B5EF4-FFF2-40B4-BE49-F238E27FC236}">
                      <a16:creationId xmlns:a16="http://schemas.microsoft.com/office/drawing/2014/main" id="{771AE4CA-E2A7-6552-08B0-929269B4B430}"/>
                    </a:ext>
                  </a:extLst>
                </p:cNvPr>
                <p:cNvPicPr/>
                <p:nvPr/>
              </p:nvPicPr>
              <p:blipFill>
                <a:blip r:embed="rId122"/>
                <a:stretch>
                  <a:fillRect/>
                </a:stretch>
              </p:blipFill>
              <p:spPr>
                <a:xfrm>
                  <a:off x="11017480" y="2376538"/>
                  <a:ext cx="4140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87" name="דיו 86">
                  <a:extLst>
                    <a:ext uri="{FF2B5EF4-FFF2-40B4-BE49-F238E27FC236}">
                      <a16:creationId xmlns:a16="http://schemas.microsoft.com/office/drawing/2014/main" id="{C92D3FB6-E9A7-F36D-63F4-287813F1E1B4}"/>
                    </a:ext>
                  </a:extLst>
                </p14:cNvPr>
                <p14:cNvContentPartPr/>
                <p14:nvPr/>
              </p14:nvContentPartPr>
              <p14:xfrm>
                <a:off x="10747480" y="2313178"/>
                <a:ext cx="207360" cy="316800"/>
              </p14:xfrm>
            </p:contentPart>
          </mc:Choice>
          <mc:Fallback xmlns="">
            <p:pic>
              <p:nvPicPr>
                <p:cNvPr id="87" name="דיו 86">
                  <a:extLst>
                    <a:ext uri="{FF2B5EF4-FFF2-40B4-BE49-F238E27FC236}">
                      <a16:creationId xmlns:a16="http://schemas.microsoft.com/office/drawing/2014/main" id="{C92D3FB6-E9A7-F36D-63F4-287813F1E1B4}"/>
                    </a:ext>
                  </a:extLst>
                </p:cNvPr>
                <p:cNvPicPr/>
                <p:nvPr/>
              </p:nvPicPr>
              <p:blipFill>
                <a:blip r:embed="rId124"/>
                <a:stretch>
                  <a:fillRect/>
                </a:stretch>
              </p:blipFill>
              <p:spPr>
                <a:xfrm>
                  <a:off x="10738480" y="2304178"/>
                  <a:ext cx="22500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88" name="דיו 87">
                  <a:extLst>
                    <a:ext uri="{FF2B5EF4-FFF2-40B4-BE49-F238E27FC236}">
                      <a16:creationId xmlns:a16="http://schemas.microsoft.com/office/drawing/2014/main" id="{028DC1EF-AB3B-9884-17E3-6448AD76FD64}"/>
                    </a:ext>
                  </a:extLst>
                </p14:cNvPr>
                <p14:cNvContentPartPr/>
                <p14:nvPr/>
              </p14:nvContentPartPr>
              <p14:xfrm>
                <a:off x="10684480" y="2400298"/>
                <a:ext cx="113400" cy="166320"/>
              </p14:xfrm>
            </p:contentPart>
          </mc:Choice>
          <mc:Fallback xmlns="">
            <p:pic>
              <p:nvPicPr>
                <p:cNvPr id="88" name="דיו 87">
                  <a:extLst>
                    <a:ext uri="{FF2B5EF4-FFF2-40B4-BE49-F238E27FC236}">
                      <a16:creationId xmlns:a16="http://schemas.microsoft.com/office/drawing/2014/main" id="{028DC1EF-AB3B-9884-17E3-6448AD76FD64}"/>
                    </a:ext>
                  </a:extLst>
                </p:cNvPr>
                <p:cNvPicPr/>
                <p:nvPr/>
              </p:nvPicPr>
              <p:blipFill>
                <a:blip r:embed="rId126"/>
                <a:stretch>
                  <a:fillRect/>
                </a:stretch>
              </p:blipFill>
              <p:spPr>
                <a:xfrm>
                  <a:off x="10675480" y="2391298"/>
                  <a:ext cx="13104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89" name="דיו 88">
                  <a:extLst>
                    <a:ext uri="{FF2B5EF4-FFF2-40B4-BE49-F238E27FC236}">
                      <a16:creationId xmlns:a16="http://schemas.microsoft.com/office/drawing/2014/main" id="{8DD5DEE8-8B0B-E534-7709-AD5C1D908E75}"/>
                    </a:ext>
                  </a:extLst>
                </p14:cNvPr>
                <p14:cNvContentPartPr/>
                <p14:nvPr/>
              </p14:nvContentPartPr>
              <p14:xfrm>
                <a:off x="10458040" y="2331178"/>
                <a:ext cx="175320" cy="356760"/>
              </p14:xfrm>
            </p:contentPart>
          </mc:Choice>
          <mc:Fallback xmlns="">
            <p:pic>
              <p:nvPicPr>
                <p:cNvPr id="89" name="דיו 88">
                  <a:extLst>
                    <a:ext uri="{FF2B5EF4-FFF2-40B4-BE49-F238E27FC236}">
                      <a16:creationId xmlns:a16="http://schemas.microsoft.com/office/drawing/2014/main" id="{8DD5DEE8-8B0B-E534-7709-AD5C1D908E75}"/>
                    </a:ext>
                  </a:extLst>
                </p:cNvPr>
                <p:cNvPicPr/>
                <p:nvPr/>
              </p:nvPicPr>
              <p:blipFill>
                <a:blip r:embed="rId128"/>
                <a:stretch>
                  <a:fillRect/>
                </a:stretch>
              </p:blipFill>
              <p:spPr>
                <a:xfrm>
                  <a:off x="10449400" y="2322538"/>
                  <a:ext cx="192960" cy="3744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90" name="דיו 89">
                  <a:extLst>
                    <a:ext uri="{FF2B5EF4-FFF2-40B4-BE49-F238E27FC236}">
                      <a16:creationId xmlns:a16="http://schemas.microsoft.com/office/drawing/2014/main" id="{323C0EC1-5A1D-0468-ACA7-FA16112383A2}"/>
                    </a:ext>
                  </a:extLst>
                </p14:cNvPr>
                <p14:cNvContentPartPr/>
                <p14:nvPr/>
              </p14:nvContentPartPr>
              <p14:xfrm>
                <a:off x="11508160" y="2661658"/>
                <a:ext cx="138960" cy="273960"/>
              </p14:xfrm>
            </p:contentPart>
          </mc:Choice>
          <mc:Fallback xmlns="">
            <p:pic>
              <p:nvPicPr>
                <p:cNvPr id="90" name="דיו 89">
                  <a:extLst>
                    <a:ext uri="{FF2B5EF4-FFF2-40B4-BE49-F238E27FC236}">
                      <a16:creationId xmlns:a16="http://schemas.microsoft.com/office/drawing/2014/main" id="{323C0EC1-5A1D-0468-ACA7-FA16112383A2}"/>
                    </a:ext>
                  </a:extLst>
                </p:cNvPr>
                <p:cNvPicPr/>
                <p:nvPr/>
              </p:nvPicPr>
              <p:blipFill>
                <a:blip r:embed="rId130"/>
                <a:stretch>
                  <a:fillRect/>
                </a:stretch>
              </p:blipFill>
              <p:spPr>
                <a:xfrm>
                  <a:off x="11499520" y="2653018"/>
                  <a:ext cx="15660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91" name="דיו 90">
                  <a:extLst>
                    <a:ext uri="{FF2B5EF4-FFF2-40B4-BE49-F238E27FC236}">
                      <a16:creationId xmlns:a16="http://schemas.microsoft.com/office/drawing/2014/main" id="{FEF65AC1-3E76-BE21-6433-70BC55F13821}"/>
                    </a:ext>
                  </a:extLst>
                </p14:cNvPr>
                <p14:cNvContentPartPr/>
                <p14:nvPr/>
              </p14:nvContentPartPr>
              <p14:xfrm>
                <a:off x="11351560" y="2731858"/>
                <a:ext cx="100080" cy="130680"/>
              </p14:xfrm>
            </p:contentPart>
          </mc:Choice>
          <mc:Fallback xmlns="">
            <p:pic>
              <p:nvPicPr>
                <p:cNvPr id="91" name="דיו 90">
                  <a:extLst>
                    <a:ext uri="{FF2B5EF4-FFF2-40B4-BE49-F238E27FC236}">
                      <a16:creationId xmlns:a16="http://schemas.microsoft.com/office/drawing/2014/main" id="{FEF65AC1-3E76-BE21-6433-70BC55F13821}"/>
                    </a:ext>
                  </a:extLst>
                </p:cNvPr>
                <p:cNvPicPr/>
                <p:nvPr/>
              </p:nvPicPr>
              <p:blipFill>
                <a:blip r:embed="rId132"/>
                <a:stretch>
                  <a:fillRect/>
                </a:stretch>
              </p:blipFill>
              <p:spPr>
                <a:xfrm>
                  <a:off x="11342920" y="2723218"/>
                  <a:ext cx="11772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92" name="דיו 91">
                  <a:extLst>
                    <a:ext uri="{FF2B5EF4-FFF2-40B4-BE49-F238E27FC236}">
                      <a16:creationId xmlns:a16="http://schemas.microsoft.com/office/drawing/2014/main" id="{D18A0D1D-F8DE-7669-F526-FAD16E5F5014}"/>
                    </a:ext>
                  </a:extLst>
                </p14:cNvPr>
                <p14:cNvContentPartPr/>
                <p14:nvPr/>
              </p14:nvContentPartPr>
              <p14:xfrm>
                <a:off x="11241040" y="2735098"/>
                <a:ext cx="2520" cy="112680"/>
              </p14:xfrm>
            </p:contentPart>
          </mc:Choice>
          <mc:Fallback xmlns="">
            <p:pic>
              <p:nvPicPr>
                <p:cNvPr id="92" name="דיו 91">
                  <a:extLst>
                    <a:ext uri="{FF2B5EF4-FFF2-40B4-BE49-F238E27FC236}">
                      <a16:creationId xmlns:a16="http://schemas.microsoft.com/office/drawing/2014/main" id="{D18A0D1D-F8DE-7669-F526-FAD16E5F5014}"/>
                    </a:ext>
                  </a:extLst>
                </p:cNvPr>
                <p:cNvPicPr/>
                <p:nvPr/>
              </p:nvPicPr>
              <p:blipFill>
                <a:blip r:embed="rId134"/>
                <a:stretch>
                  <a:fillRect/>
                </a:stretch>
              </p:blipFill>
              <p:spPr>
                <a:xfrm>
                  <a:off x="11232040" y="2726458"/>
                  <a:ext cx="2016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93" name="דיו 92">
                  <a:extLst>
                    <a:ext uri="{FF2B5EF4-FFF2-40B4-BE49-F238E27FC236}">
                      <a16:creationId xmlns:a16="http://schemas.microsoft.com/office/drawing/2014/main" id="{A0597B1B-8946-0CAB-CE4E-5EF31F43183F}"/>
                    </a:ext>
                  </a:extLst>
                </p14:cNvPr>
                <p14:cNvContentPartPr/>
                <p14:nvPr/>
              </p14:nvContentPartPr>
              <p14:xfrm>
                <a:off x="11053120" y="2644738"/>
                <a:ext cx="174960" cy="232560"/>
              </p14:xfrm>
            </p:contentPart>
          </mc:Choice>
          <mc:Fallback xmlns="">
            <p:pic>
              <p:nvPicPr>
                <p:cNvPr id="93" name="דיו 92">
                  <a:extLst>
                    <a:ext uri="{FF2B5EF4-FFF2-40B4-BE49-F238E27FC236}">
                      <a16:creationId xmlns:a16="http://schemas.microsoft.com/office/drawing/2014/main" id="{A0597B1B-8946-0CAB-CE4E-5EF31F43183F}"/>
                    </a:ext>
                  </a:extLst>
                </p:cNvPr>
                <p:cNvPicPr/>
                <p:nvPr/>
              </p:nvPicPr>
              <p:blipFill>
                <a:blip r:embed="rId136"/>
                <a:stretch>
                  <a:fillRect/>
                </a:stretch>
              </p:blipFill>
              <p:spPr>
                <a:xfrm>
                  <a:off x="11044120" y="2635738"/>
                  <a:ext cx="19260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94" name="דיו 93">
                  <a:extLst>
                    <a:ext uri="{FF2B5EF4-FFF2-40B4-BE49-F238E27FC236}">
                      <a16:creationId xmlns:a16="http://schemas.microsoft.com/office/drawing/2014/main" id="{54AA4372-040E-BA7A-D057-6C2C1F2025C2}"/>
                    </a:ext>
                  </a:extLst>
                </p14:cNvPr>
                <p14:cNvContentPartPr/>
                <p14:nvPr/>
              </p14:nvContentPartPr>
              <p14:xfrm>
                <a:off x="10972480" y="2671018"/>
                <a:ext cx="22680" cy="135720"/>
              </p14:xfrm>
            </p:contentPart>
          </mc:Choice>
          <mc:Fallback xmlns="">
            <p:pic>
              <p:nvPicPr>
                <p:cNvPr id="94" name="דיו 93">
                  <a:extLst>
                    <a:ext uri="{FF2B5EF4-FFF2-40B4-BE49-F238E27FC236}">
                      <a16:creationId xmlns:a16="http://schemas.microsoft.com/office/drawing/2014/main" id="{54AA4372-040E-BA7A-D057-6C2C1F2025C2}"/>
                    </a:ext>
                  </a:extLst>
                </p:cNvPr>
                <p:cNvPicPr/>
                <p:nvPr/>
              </p:nvPicPr>
              <p:blipFill>
                <a:blip r:embed="rId138"/>
                <a:stretch>
                  <a:fillRect/>
                </a:stretch>
              </p:blipFill>
              <p:spPr>
                <a:xfrm>
                  <a:off x="10963840" y="2662378"/>
                  <a:ext cx="403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95" name="דיו 94">
                  <a:extLst>
                    <a:ext uri="{FF2B5EF4-FFF2-40B4-BE49-F238E27FC236}">
                      <a16:creationId xmlns:a16="http://schemas.microsoft.com/office/drawing/2014/main" id="{9F156B47-D1BA-0A6C-A9DF-48B948B87E95}"/>
                    </a:ext>
                  </a:extLst>
                </p14:cNvPr>
                <p14:cNvContentPartPr/>
                <p14:nvPr/>
              </p14:nvContentPartPr>
              <p14:xfrm>
                <a:off x="10762600" y="2667778"/>
                <a:ext cx="216360" cy="320760"/>
              </p14:xfrm>
            </p:contentPart>
          </mc:Choice>
          <mc:Fallback xmlns="">
            <p:pic>
              <p:nvPicPr>
                <p:cNvPr id="95" name="דיו 94">
                  <a:extLst>
                    <a:ext uri="{FF2B5EF4-FFF2-40B4-BE49-F238E27FC236}">
                      <a16:creationId xmlns:a16="http://schemas.microsoft.com/office/drawing/2014/main" id="{9F156B47-D1BA-0A6C-A9DF-48B948B87E95}"/>
                    </a:ext>
                  </a:extLst>
                </p:cNvPr>
                <p:cNvPicPr/>
                <p:nvPr/>
              </p:nvPicPr>
              <p:blipFill>
                <a:blip r:embed="rId140"/>
                <a:stretch>
                  <a:fillRect/>
                </a:stretch>
              </p:blipFill>
              <p:spPr>
                <a:xfrm>
                  <a:off x="10753600" y="2659138"/>
                  <a:ext cx="234000" cy="338400"/>
                </a:xfrm>
                <a:prstGeom prst="rect">
                  <a:avLst/>
                </a:prstGeom>
              </p:spPr>
            </p:pic>
          </mc:Fallback>
        </mc:AlternateContent>
      </p:grpSp>
      <p:grpSp>
        <p:nvGrpSpPr>
          <p:cNvPr id="104" name="קבוצה 103">
            <a:extLst>
              <a:ext uri="{FF2B5EF4-FFF2-40B4-BE49-F238E27FC236}">
                <a16:creationId xmlns:a16="http://schemas.microsoft.com/office/drawing/2014/main" id="{D7503399-86CD-EDF4-4FC5-7C5511458C41}"/>
              </a:ext>
            </a:extLst>
          </p:cNvPr>
          <p:cNvGrpSpPr/>
          <p:nvPr/>
        </p:nvGrpSpPr>
        <p:grpSpPr>
          <a:xfrm>
            <a:off x="10014880" y="3519538"/>
            <a:ext cx="1179720" cy="383040"/>
            <a:chOff x="10014880" y="3519538"/>
            <a:chExt cx="1179720" cy="383040"/>
          </a:xfrm>
        </p:grpSpPr>
        <mc:AlternateContent xmlns:mc="http://schemas.openxmlformats.org/markup-compatibility/2006" xmlns:p14="http://schemas.microsoft.com/office/powerpoint/2010/main">
          <mc:Choice Requires="p14">
            <p:contentPart p14:bwMode="auto" r:id="rId141">
              <p14:nvContentPartPr>
                <p14:cNvPr id="97" name="דיו 96">
                  <a:extLst>
                    <a:ext uri="{FF2B5EF4-FFF2-40B4-BE49-F238E27FC236}">
                      <a16:creationId xmlns:a16="http://schemas.microsoft.com/office/drawing/2014/main" id="{684EEAEB-7A08-FA03-99D1-A699CF9FED49}"/>
                    </a:ext>
                  </a:extLst>
                </p14:cNvPr>
                <p14:cNvContentPartPr/>
                <p14:nvPr/>
              </p14:nvContentPartPr>
              <p14:xfrm>
                <a:off x="10996960" y="3519538"/>
                <a:ext cx="197640" cy="383040"/>
              </p14:xfrm>
            </p:contentPart>
          </mc:Choice>
          <mc:Fallback xmlns="">
            <p:pic>
              <p:nvPicPr>
                <p:cNvPr id="97" name="דיו 96">
                  <a:extLst>
                    <a:ext uri="{FF2B5EF4-FFF2-40B4-BE49-F238E27FC236}">
                      <a16:creationId xmlns:a16="http://schemas.microsoft.com/office/drawing/2014/main" id="{684EEAEB-7A08-FA03-99D1-A699CF9FED49}"/>
                    </a:ext>
                  </a:extLst>
                </p:cNvPr>
                <p:cNvPicPr/>
                <p:nvPr/>
              </p:nvPicPr>
              <p:blipFill>
                <a:blip r:embed="rId142"/>
                <a:stretch>
                  <a:fillRect/>
                </a:stretch>
              </p:blipFill>
              <p:spPr>
                <a:xfrm>
                  <a:off x="10988320" y="3510898"/>
                  <a:ext cx="215280" cy="40068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98" name="דיו 97">
                  <a:extLst>
                    <a:ext uri="{FF2B5EF4-FFF2-40B4-BE49-F238E27FC236}">
                      <a16:creationId xmlns:a16="http://schemas.microsoft.com/office/drawing/2014/main" id="{7BEA96BC-7BF7-3756-EB27-4FA80B871DFC}"/>
                    </a:ext>
                  </a:extLst>
                </p14:cNvPr>
                <p14:cNvContentPartPr/>
                <p14:nvPr/>
              </p14:nvContentPartPr>
              <p14:xfrm>
                <a:off x="10677280" y="3569938"/>
                <a:ext cx="15480" cy="327960"/>
              </p14:xfrm>
            </p:contentPart>
          </mc:Choice>
          <mc:Fallback xmlns="">
            <p:pic>
              <p:nvPicPr>
                <p:cNvPr id="98" name="דיו 97">
                  <a:extLst>
                    <a:ext uri="{FF2B5EF4-FFF2-40B4-BE49-F238E27FC236}">
                      <a16:creationId xmlns:a16="http://schemas.microsoft.com/office/drawing/2014/main" id="{7BEA96BC-7BF7-3756-EB27-4FA80B871DFC}"/>
                    </a:ext>
                  </a:extLst>
                </p:cNvPr>
                <p:cNvPicPr/>
                <p:nvPr/>
              </p:nvPicPr>
              <p:blipFill>
                <a:blip r:embed="rId144"/>
                <a:stretch>
                  <a:fillRect/>
                </a:stretch>
              </p:blipFill>
              <p:spPr>
                <a:xfrm>
                  <a:off x="10668640" y="3560938"/>
                  <a:ext cx="3312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99" name="דיו 98">
                  <a:extLst>
                    <a:ext uri="{FF2B5EF4-FFF2-40B4-BE49-F238E27FC236}">
                      <a16:creationId xmlns:a16="http://schemas.microsoft.com/office/drawing/2014/main" id="{A3F311B1-69EA-7FD9-B5D7-228D9871A48F}"/>
                    </a:ext>
                  </a:extLst>
                </p14:cNvPr>
                <p14:cNvContentPartPr/>
                <p14:nvPr/>
              </p14:nvContentPartPr>
              <p14:xfrm>
                <a:off x="10395040" y="3672538"/>
                <a:ext cx="469440" cy="198720"/>
              </p14:xfrm>
            </p:contentPart>
          </mc:Choice>
          <mc:Fallback xmlns="">
            <p:pic>
              <p:nvPicPr>
                <p:cNvPr id="99" name="דיו 98">
                  <a:extLst>
                    <a:ext uri="{FF2B5EF4-FFF2-40B4-BE49-F238E27FC236}">
                      <a16:creationId xmlns:a16="http://schemas.microsoft.com/office/drawing/2014/main" id="{A3F311B1-69EA-7FD9-B5D7-228D9871A48F}"/>
                    </a:ext>
                  </a:extLst>
                </p:cNvPr>
                <p:cNvPicPr/>
                <p:nvPr/>
              </p:nvPicPr>
              <p:blipFill>
                <a:blip r:embed="rId146"/>
                <a:stretch>
                  <a:fillRect/>
                </a:stretch>
              </p:blipFill>
              <p:spPr>
                <a:xfrm>
                  <a:off x="10386400" y="3663898"/>
                  <a:ext cx="48708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00" name="דיו 99">
                  <a:extLst>
                    <a:ext uri="{FF2B5EF4-FFF2-40B4-BE49-F238E27FC236}">
                      <a16:creationId xmlns:a16="http://schemas.microsoft.com/office/drawing/2014/main" id="{6C9A3D7E-EFA6-B12A-0FCF-AECE24950595}"/>
                    </a:ext>
                  </a:extLst>
                </p14:cNvPr>
                <p14:cNvContentPartPr/>
                <p14:nvPr/>
              </p14:nvContentPartPr>
              <p14:xfrm>
                <a:off x="10014880" y="3661018"/>
                <a:ext cx="364320" cy="239760"/>
              </p14:xfrm>
            </p:contentPart>
          </mc:Choice>
          <mc:Fallback xmlns="">
            <p:pic>
              <p:nvPicPr>
                <p:cNvPr id="100" name="דיו 99">
                  <a:extLst>
                    <a:ext uri="{FF2B5EF4-FFF2-40B4-BE49-F238E27FC236}">
                      <a16:creationId xmlns:a16="http://schemas.microsoft.com/office/drawing/2014/main" id="{6C9A3D7E-EFA6-B12A-0FCF-AECE24950595}"/>
                    </a:ext>
                  </a:extLst>
                </p:cNvPr>
                <p:cNvPicPr/>
                <p:nvPr/>
              </p:nvPicPr>
              <p:blipFill>
                <a:blip r:embed="rId148"/>
                <a:stretch>
                  <a:fillRect/>
                </a:stretch>
              </p:blipFill>
              <p:spPr>
                <a:xfrm>
                  <a:off x="10005880" y="3652378"/>
                  <a:ext cx="381960" cy="257400"/>
                </a:xfrm>
                <a:prstGeom prst="rect">
                  <a:avLst/>
                </a:prstGeom>
              </p:spPr>
            </p:pic>
          </mc:Fallback>
        </mc:AlternateContent>
      </p:grpSp>
      <p:grpSp>
        <p:nvGrpSpPr>
          <p:cNvPr id="103" name="קבוצה 102">
            <a:extLst>
              <a:ext uri="{FF2B5EF4-FFF2-40B4-BE49-F238E27FC236}">
                <a16:creationId xmlns:a16="http://schemas.microsoft.com/office/drawing/2014/main" id="{56DBE4C8-4135-45F9-FA0E-23B558C2B974}"/>
              </a:ext>
            </a:extLst>
          </p:cNvPr>
          <p:cNvGrpSpPr/>
          <p:nvPr/>
        </p:nvGrpSpPr>
        <p:grpSpPr>
          <a:xfrm>
            <a:off x="9033520" y="3607738"/>
            <a:ext cx="524880" cy="525240"/>
            <a:chOff x="9033520" y="3607738"/>
            <a:chExt cx="524880" cy="525240"/>
          </a:xfrm>
        </p:grpSpPr>
        <mc:AlternateContent xmlns:mc="http://schemas.openxmlformats.org/markup-compatibility/2006" xmlns:p14="http://schemas.microsoft.com/office/powerpoint/2010/main">
          <mc:Choice Requires="p14">
            <p:contentPart p14:bwMode="auto" r:id="rId149">
              <p14:nvContentPartPr>
                <p14:cNvPr id="101" name="דיו 100">
                  <a:extLst>
                    <a:ext uri="{FF2B5EF4-FFF2-40B4-BE49-F238E27FC236}">
                      <a16:creationId xmlns:a16="http://schemas.microsoft.com/office/drawing/2014/main" id="{A94B2AEE-55B8-4A5B-69F1-8C3B0BEB6A4C}"/>
                    </a:ext>
                  </a:extLst>
                </p14:cNvPr>
                <p14:cNvContentPartPr/>
                <p14:nvPr/>
              </p14:nvContentPartPr>
              <p14:xfrm>
                <a:off x="9307840" y="3607738"/>
                <a:ext cx="250560" cy="259200"/>
              </p14:xfrm>
            </p:contentPart>
          </mc:Choice>
          <mc:Fallback xmlns="">
            <p:pic>
              <p:nvPicPr>
                <p:cNvPr id="101" name="דיו 100">
                  <a:extLst>
                    <a:ext uri="{FF2B5EF4-FFF2-40B4-BE49-F238E27FC236}">
                      <a16:creationId xmlns:a16="http://schemas.microsoft.com/office/drawing/2014/main" id="{A94B2AEE-55B8-4A5B-69F1-8C3B0BEB6A4C}"/>
                    </a:ext>
                  </a:extLst>
                </p:cNvPr>
                <p:cNvPicPr/>
                <p:nvPr/>
              </p:nvPicPr>
              <p:blipFill>
                <a:blip r:embed="rId150"/>
                <a:stretch>
                  <a:fillRect/>
                </a:stretch>
              </p:blipFill>
              <p:spPr>
                <a:xfrm>
                  <a:off x="9298840" y="3598738"/>
                  <a:ext cx="26820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02" name="דיו 101">
                  <a:extLst>
                    <a:ext uri="{FF2B5EF4-FFF2-40B4-BE49-F238E27FC236}">
                      <a16:creationId xmlns:a16="http://schemas.microsoft.com/office/drawing/2014/main" id="{FCDADAAC-DCE5-A895-DF3A-674ED5F37632}"/>
                    </a:ext>
                  </a:extLst>
                </p14:cNvPr>
                <p14:cNvContentPartPr/>
                <p14:nvPr/>
              </p14:nvContentPartPr>
              <p14:xfrm>
                <a:off x="9033520" y="3631138"/>
                <a:ext cx="292680" cy="501840"/>
              </p14:xfrm>
            </p:contentPart>
          </mc:Choice>
          <mc:Fallback xmlns="">
            <p:pic>
              <p:nvPicPr>
                <p:cNvPr id="102" name="דיו 101">
                  <a:extLst>
                    <a:ext uri="{FF2B5EF4-FFF2-40B4-BE49-F238E27FC236}">
                      <a16:creationId xmlns:a16="http://schemas.microsoft.com/office/drawing/2014/main" id="{FCDADAAC-DCE5-A895-DF3A-674ED5F37632}"/>
                    </a:ext>
                  </a:extLst>
                </p:cNvPr>
                <p:cNvPicPr/>
                <p:nvPr/>
              </p:nvPicPr>
              <p:blipFill>
                <a:blip r:embed="rId152"/>
                <a:stretch>
                  <a:fillRect/>
                </a:stretch>
              </p:blipFill>
              <p:spPr>
                <a:xfrm>
                  <a:off x="9024880" y="3622138"/>
                  <a:ext cx="310320" cy="519480"/>
                </a:xfrm>
                <a:prstGeom prst="rect">
                  <a:avLst/>
                </a:prstGeom>
              </p:spPr>
            </p:pic>
          </mc:Fallback>
        </mc:AlternateContent>
      </p:grpSp>
      <p:grpSp>
        <p:nvGrpSpPr>
          <p:cNvPr id="122" name="קבוצה 121">
            <a:extLst>
              <a:ext uri="{FF2B5EF4-FFF2-40B4-BE49-F238E27FC236}">
                <a16:creationId xmlns:a16="http://schemas.microsoft.com/office/drawing/2014/main" id="{0CF2BD18-A109-08EB-5903-A936F0FE387A}"/>
              </a:ext>
            </a:extLst>
          </p:cNvPr>
          <p:cNvGrpSpPr/>
          <p:nvPr/>
        </p:nvGrpSpPr>
        <p:grpSpPr>
          <a:xfrm>
            <a:off x="6761200" y="3589378"/>
            <a:ext cx="1419840" cy="308160"/>
            <a:chOff x="6761200" y="3589378"/>
            <a:chExt cx="1419840" cy="308160"/>
          </a:xfrm>
        </p:grpSpPr>
        <mc:AlternateContent xmlns:mc="http://schemas.openxmlformats.org/markup-compatibility/2006" xmlns:p14="http://schemas.microsoft.com/office/powerpoint/2010/main">
          <mc:Choice Requires="p14">
            <p:contentPart p14:bwMode="auto" r:id="rId153">
              <p14:nvContentPartPr>
                <p14:cNvPr id="105" name="דיו 104">
                  <a:extLst>
                    <a:ext uri="{FF2B5EF4-FFF2-40B4-BE49-F238E27FC236}">
                      <a16:creationId xmlns:a16="http://schemas.microsoft.com/office/drawing/2014/main" id="{C9D24F06-604E-CF08-79D7-E35FE9DA144F}"/>
                    </a:ext>
                  </a:extLst>
                </p14:cNvPr>
                <p14:cNvContentPartPr/>
                <p14:nvPr/>
              </p14:nvContentPartPr>
              <p14:xfrm>
                <a:off x="7933360" y="3589378"/>
                <a:ext cx="247680" cy="263520"/>
              </p14:xfrm>
            </p:contentPart>
          </mc:Choice>
          <mc:Fallback xmlns="">
            <p:pic>
              <p:nvPicPr>
                <p:cNvPr id="105" name="דיו 104">
                  <a:extLst>
                    <a:ext uri="{FF2B5EF4-FFF2-40B4-BE49-F238E27FC236}">
                      <a16:creationId xmlns:a16="http://schemas.microsoft.com/office/drawing/2014/main" id="{C9D24F06-604E-CF08-79D7-E35FE9DA144F}"/>
                    </a:ext>
                  </a:extLst>
                </p:cNvPr>
                <p:cNvPicPr/>
                <p:nvPr/>
              </p:nvPicPr>
              <p:blipFill>
                <a:blip r:embed="rId154"/>
                <a:stretch>
                  <a:fillRect/>
                </a:stretch>
              </p:blipFill>
              <p:spPr>
                <a:xfrm>
                  <a:off x="7924720" y="3580378"/>
                  <a:ext cx="26532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6" name="דיו 105">
                  <a:extLst>
                    <a:ext uri="{FF2B5EF4-FFF2-40B4-BE49-F238E27FC236}">
                      <a16:creationId xmlns:a16="http://schemas.microsoft.com/office/drawing/2014/main" id="{DF37D8A8-6166-F179-8449-3AF9385243B3}"/>
                    </a:ext>
                  </a:extLst>
                </p14:cNvPr>
                <p14:cNvContentPartPr/>
                <p14:nvPr/>
              </p14:nvContentPartPr>
              <p14:xfrm>
                <a:off x="7968640" y="3662098"/>
                <a:ext cx="92520" cy="143280"/>
              </p14:xfrm>
            </p:contentPart>
          </mc:Choice>
          <mc:Fallback xmlns="">
            <p:pic>
              <p:nvPicPr>
                <p:cNvPr id="106" name="דיו 105">
                  <a:extLst>
                    <a:ext uri="{FF2B5EF4-FFF2-40B4-BE49-F238E27FC236}">
                      <a16:creationId xmlns:a16="http://schemas.microsoft.com/office/drawing/2014/main" id="{DF37D8A8-6166-F179-8449-3AF9385243B3}"/>
                    </a:ext>
                  </a:extLst>
                </p:cNvPr>
                <p:cNvPicPr/>
                <p:nvPr/>
              </p:nvPicPr>
              <p:blipFill>
                <a:blip r:embed="rId156"/>
                <a:stretch>
                  <a:fillRect/>
                </a:stretch>
              </p:blipFill>
              <p:spPr>
                <a:xfrm>
                  <a:off x="7959640" y="3653458"/>
                  <a:ext cx="11016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7" name="דיו 106">
                  <a:extLst>
                    <a:ext uri="{FF2B5EF4-FFF2-40B4-BE49-F238E27FC236}">
                      <a16:creationId xmlns:a16="http://schemas.microsoft.com/office/drawing/2014/main" id="{3B41D663-69C8-3DE0-6CE1-8CAD6D5B738E}"/>
                    </a:ext>
                  </a:extLst>
                </p14:cNvPr>
                <p14:cNvContentPartPr/>
                <p14:nvPr/>
              </p14:nvContentPartPr>
              <p14:xfrm>
                <a:off x="7728160" y="3628618"/>
                <a:ext cx="125280" cy="198720"/>
              </p14:xfrm>
            </p:contentPart>
          </mc:Choice>
          <mc:Fallback xmlns="">
            <p:pic>
              <p:nvPicPr>
                <p:cNvPr id="107" name="דיו 106">
                  <a:extLst>
                    <a:ext uri="{FF2B5EF4-FFF2-40B4-BE49-F238E27FC236}">
                      <a16:creationId xmlns:a16="http://schemas.microsoft.com/office/drawing/2014/main" id="{3B41D663-69C8-3DE0-6CE1-8CAD6D5B738E}"/>
                    </a:ext>
                  </a:extLst>
                </p:cNvPr>
                <p:cNvPicPr/>
                <p:nvPr/>
              </p:nvPicPr>
              <p:blipFill>
                <a:blip r:embed="rId158"/>
                <a:stretch>
                  <a:fillRect/>
                </a:stretch>
              </p:blipFill>
              <p:spPr>
                <a:xfrm>
                  <a:off x="7719520" y="3619618"/>
                  <a:ext cx="14292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08" name="דיו 107">
                  <a:extLst>
                    <a:ext uri="{FF2B5EF4-FFF2-40B4-BE49-F238E27FC236}">
                      <a16:creationId xmlns:a16="http://schemas.microsoft.com/office/drawing/2014/main" id="{DC7A355D-A931-01C8-3455-76431A157724}"/>
                    </a:ext>
                  </a:extLst>
                </p14:cNvPr>
                <p14:cNvContentPartPr/>
                <p14:nvPr/>
              </p14:nvContentPartPr>
              <p14:xfrm>
                <a:off x="7328200" y="3646618"/>
                <a:ext cx="289440" cy="162000"/>
              </p14:xfrm>
            </p:contentPart>
          </mc:Choice>
          <mc:Fallback xmlns="">
            <p:pic>
              <p:nvPicPr>
                <p:cNvPr id="108" name="דיו 107">
                  <a:extLst>
                    <a:ext uri="{FF2B5EF4-FFF2-40B4-BE49-F238E27FC236}">
                      <a16:creationId xmlns:a16="http://schemas.microsoft.com/office/drawing/2014/main" id="{DC7A355D-A931-01C8-3455-76431A157724}"/>
                    </a:ext>
                  </a:extLst>
                </p:cNvPr>
                <p:cNvPicPr/>
                <p:nvPr/>
              </p:nvPicPr>
              <p:blipFill>
                <a:blip r:embed="rId160"/>
                <a:stretch>
                  <a:fillRect/>
                </a:stretch>
              </p:blipFill>
              <p:spPr>
                <a:xfrm>
                  <a:off x="7319200" y="3637618"/>
                  <a:ext cx="30708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09" name="דיו 108">
                  <a:extLst>
                    <a:ext uri="{FF2B5EF4-FFF2-40B4-BE49-F238E27FC236}">
                      <a16:creationId xmlns:a16="http://schemas.microsoft.com/office/drawing/2014/main" id="{60E252EA-22EB-8617-E970-9144D8CF822E}"/>
                    </a:ext>
                  </a:extLst>
                </p14:cNvPr>
                <p14:cNvContentPartPr/>
                <p14:nvPr/>
              </p14:nvContentPartPr>
              <p14:xfrm>
                <a:off x="7067920" y="3659938"/>
                <a:ext cx="157320" cy="231480"/>
              </p14:xfrm>
            </p:contentPart>
          </mc:Choice>
          <mc:Fallback xmlns="">
            <p:pic>
              <p:nvPicPr>
                <p:cNvPr id="109" name="דיו 108">
                  <a:extLst>
                    <a:ext uri="{FF2B5EF4-FFF2-40B4-BE49-F238E27FC236}">
                      <a16:creationId xmlns:a16="http://schemas.microsoft.com/office/drawing/2014/main" id="{60E252EA-22EB-8617-E970-9144D8CF822E}"/>
                    </a:ext>
                  </a:extLst>
                </p:cNvPr>
                <p:cNvPicPr/>
                <p:nvPr/>
              </p:nvPicPr>
              <p:blipFill>
                <a:blip r:embed="rId162"/>
                <a:stretch>
                  <a:fillRect/>
                </a:stretch>
              </p:blipFill>
              <p:spPr>
                <a:xfrm>
                  <a:off x="7058920" y="3651298"/>
                  <a:ext cx="17496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10" name="דיו 109">
                  <a:extLst>
                    <a:ext uri="{FF2B5EF4-FFF2-40B4-BE49-F238E27FC236}">
                      <a16:creationId xmlns:a16="http://schemas.microsoft.com/office/drawing/2014/main" id="{4B4DB3E3-3583-F468-3FBE-57A44EF1A2FD}"/>
                    </a:ext>
                  </a:extLst>
                </p14:cNvPr>
                <p14:cNvContentPartPr/>
                <p14:nvPr/>
              </p14:nvContentPartPr>
              <p14:xfrm>
                <a:off x="6761200" y="3637978"/>
                <a:ext cx="176400" cy="259560"/>
              </p14:xfrm>
            </p:contentPart>
          </mc:Choice>
          <mc:Fallback xmlns="">
            <p:pic>
              <p:nvPicPr>
                <p:cNvPr id="110" name="דיו 109">
                  <a:extLst>
                    <a:ext uri="{FF2B5EF4-FFF2-40B4-BE49-F238E27FC236}">
                      <a16:creationId xmlns:a16="http://schemas.microsoft.com/office/drawing/2014/main" id="{4B4DB3E3-3583-F468-3FBE-57A44EF1A2FD}"/>
                    </a:ext>
                  </a:extLst>
                </p:cNvPr>
                <p:cNvPicPr/>
                <p:nvPr/>
              </p:nvPicPr>
              <p:blipFill>
                <a:blip r:embed="rId164"/>
                <a:stretch>
                  <a:fillRect/>
                </a:stretch>
              </p:blipFill>
              <p:spPr>
                <a:xfrm>
                  <a:off x="6752200" y="3629338"/>
                  <a:ext cx="194040" cy="277200"/>
                </a:xfrm>
                <a:prstGeom prst="rect">
                  <a:avLst/>
                </a:prstGeom>
              </p:spPr>
            </p:pic>
          </mc:Fallback>
        </mc:AlternateContent>
      </p:grpSp>
      <p:grpSp>
        <p:nvGrpSpPr>
          <p:cNvPr id="121" name="קבוצה 120">
            <a:extLst>
              <a:ext uri="{FF2B5EF4-FFF2-40B4-BE49-F238E27FC236}">
                <a16:creationId xmlns:a16="http://schemas.microsoft.com/office/drawing/2014/main" id="{13956FE4-4F85-0706-8DB5-7DB012CDD50B}"/>
              </a:ext>
            </a:extLst>
          </p:cNvPr>
          <p:cNvGrpSpPr/>
          <p:nvPr/>
        </p:nvGrpSpPr>
        <p:grpSpPr>
          <a:xfrm>
            <a:off x="5909440" y="3520618"/>
            <a:ext cx="439200" cy="513360"/>
            <a:chOff x="5909440" y="3520618"/>
            <a:chExt cx="439200" cy="513360"/>
          </a:xfrm>
        </p:grpSpPr>
        <mc:AlternateContent xmlns:mc="http://schemas.openxmlformats.org/markup-compatibility/2006" xmlns:p14="http://schemas.microsoft.com/office/powerpoint/2010/main">
          <mc:Choice Requires="p14">
            <p:contentPart p14:bwMode="auto" r:id="rId165">
              <p14:nvContentPartPr>
                <p14:cNvPr id="111" name="דיו 110">
                  <a:extLst>
                    <a:ext uri="{FF2B5EF4-FFF2-40B4-BE49-F238E27FC236}">
                      <a16:creationId xmlns:a16="http://schemas.microsoft.com/office/drawing/2014/main" id="{0D14CF63-59EE-84D6-8D28-CED835636541}"/>
                    </a:ext>
                  </a:extLst>
                </p14:cNvPr>
                <p14:cNvContentPartPr/>
                <p14:nvPr/>
              </p14:nvContentPartPr>
              <p14:xfrm>
                <a:off x="5960920" y="3520618"/>
                <a:ext cx="133200" cy="400320"/>
              </p14:xfrm>
            </p:contentPart>
          </mc:Choice>
          <mc:Fallback xmlns="">
            <p:pic>
              <p:nvPicPr>
                <p:cNvPr id="111" name="דיו 110">
                  <a:extLst>
                    <a:ext uri="{FF2B5EF4-FFF2-40B4-BE49-F238E27FC236}">
                      <a16:creationId xmlns:a16="http://schemas.microsoft.com/office/drawing/2014/main" id="{0D14CF63-59EE-84D6-8D28-CED835636541}"/>
                    </a:ext>
                  </a:extLst>
                </p:cNvPr>
                <p:cNvPicPr/>
                <p:nvPr/>
              </p:nvPicPr>
              <p:blipFill>
                <a:blip r:embed="rId166"/>
                <a:stretch>
                  <a:fillRect/>
                </a:stretch>
              </p:blipFill>
              <p:spPr>
                <a:xfrm>
                  <a:off x="5951920" y="3511618"/>
                  <a:ext cx="150840" cy="41796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12" name="דיו 111">
                  <a:extLst>
                    <a:ext uri="{FF2B5EF4-FFF2-40B4-BE49-F238E27FC236}">
                      <a16:creationId xmlns:a16="http://schemas.microsoft.com/office/drawing/2014/main" id="{93FAEB0F-5D15-188A-0C98-3C80A18E5BBD}"/>
                    </a:ext>
                  </a:extLst>
                </p14:cNvPr>
                <p14:cNvContentPartPr/>
                <p14:nvPr/>
              </p14:nvContentPartPr>
              <p14:xfrm>
                <a:off x="5909440" y="3745258"/>
                <a:ext cx="176400" cy="37080"/>
              </p14:xfrm>
            </p:contentPart>
          </mc:Choice>
          <mc:Fallback xmlns="">
            <p:pic>
              <p:nvPicPr>
                <p:cNvPr id="112" name="דיו 111">
                  <a:extLst>
                    <a:ext uri="{FF2B5EF4-FFF2-40B4-BE49-F238E27FC236}">
                      <a16:creationId xmlns:a16="http://schemas.microsoft.com/office/drawing/2014/main" id="{93FAEB0F-5D15-188A-0C98-3C80A18E5BBD}"/>
                    </a:ext>
                  </a:extLst>
                </p:cNvPr>
                <p:cNvPicPr/>
                <p:nvPr/>
              </p:nvPicPr>
              <p:blipFill>
                <a:blip r:embed="rId168"/>
                <a:stretch>
                  <a:fillRect/>
                </a:stretch>
              </p:blipFill>
              <p:spPr>
                <a:xfrm>
                  <a:off x="5900440" y="3736258"/>
                  <a:ext cx="19404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13" name="דיו 112">
                  <a:extLst>
                    <a:ext uri="{FF2B5EF4-FFF2-40B4-BE49-F238E27FC236}">
                      <a16:creationId xmlns:a16="http://schemas.microsoft.com/office/drawing/2014/main" id="{95ED6527-2604-268A-174C-49CF31BA2EAE}"/>
                    </a:ext>
                  </a:extLst>
                </p14:cNvPr>
                <p14:cNvContentPartPr/>
                <p14:nvPr/>
              </p14:nvContentPartPr>
              <p14:xfrm>
                <a:off x="6218680" y="3806098"/>
                <a:ext cx="129960" cy="227880"/>
              </p14:xfrm>
            </p:contentPart>
          </mc:Choice>
          <mc:Fallback xmlns="">
            <p:pic>
              <p:nvPicPr>
                <p:cNvPr id="113" name="דיו 112">
                  <a:extLst>
                    <a:ext uri="{FF2B5EF4-FFF2-40B4-BE49-F238E27FC236}">
                      <a16:creationId xmlns:a16="http://schemas.microsoft.com/office/drawing/2014/main" id="{95ED6527-2604-268A-174C-49CF31BA2EAE}"/>
                    </a:ext>
                  </a:extLst>
                </p:cNvPr>
                <p:cNvPicPr/>
                <p:nvPr/>
              </p:nvPicPr>
              <p:blipFill>
                <a:blip r:embed="rId170"/>
                <a:stretch>
                  <a:fillRect/>
                </a:stretch>
              </p:blipFill>
              <p:spPr>
                <a:xfrm>
                  <a:off x="6209680" y="3797458"/>
                  <a:ext cx="147600" cy="245520"/>
                </a:xfrm>
                <a:prstGeom prst="rect">
                  <a:avLst/>
                </a:prstGeom>
              </p:spPr>
            </p:pic>
          </mc:Fallback>
        </mc:AlternateContent>
      </p:grpSp>
      <p:grpSp>
        <p:nvGrpSpPr>
          <p:cNvPr id="120" name="קבוצה 119">
            <a:extLst>
              <a:ext uri="{FF2B5EF4-FFF2-40B4-BE49-F238E27FC236}">
                <a16:creationId xmlns:a16="http://schemas.microsoft.com/office/drawing/2014/main" id="{25EB2D2C-8C42-B36B-53EB-F47FA4D7346F}"/>
              </a:ext>
            </a:extLst>
          </p:cNvPr>
          <p:cNvGrpSpPr/>
          <p:nvPr/>
        </p:nvGrpSpPr>
        <p:grpSpPr>
          <a:xfrm>
            <a:off x="4399960" y="3613858"/>
            <a:ext cx="890640" cy="374040"/>
            <a:chOff x="4399960" y="3613858"/>
            <a:chExt cx="890640" cy="374040"/>
          </a:xfrm>
        </p:grpSpPr>
        <mc:AlternateContent xmlns:mc="http://schemas.openxmlformats.org/markup-compatibility/2006" xmlns:p14="http://schemas.microsoft.com/office/powerpoint/2010/main">
          <mc:Choice Requires="p14">
            <p:contentPart p14:bwMode="auto" r:id="rId171">
              <p14:nvContentPartPr>
                <p14:cNvPr id="114" name="דיו 113">
                  <a:extLst>
                    <a:ext uri="{FF2B5EF4-FFF2-40B4-BE49-F238E27FC236}">
                      <a16:creationId xmlns:a16="http://schemas.microsoft.com/office/drawing/2014/main" id="{0E4A0A08-A59A-9D08-14A8-91B0AE698A5B}"/>
                    </a:ext>
                  </a:extLst>
                </p14:cNvPr>
                <p14:cNvContentPartPr/>
                <p14:nvPr/>
              </p14:nvContentPartPr>
              <p14:xfrm>
                <a:off x="5175760" y="3671818"/>
                <a:ext cx="114840" cy="210240"/>
              </p14:xfrm>
            </p:contentPart>
          </mc:Choice>
          <mc:Fallback xmlns="">
            <p:pic>
              <p:nvPicPr>
                <p:cNvPr id="114" name="דיו 113">
                  <a:extLst>
                    <a:ext uri="{FF2B5EF4-FFF2-40B4-BE49-F238E27FC236}">
                      <a16:creationId xmlns:a16="http://schemas.microsoft.com/office/drawing/2014/main" id="{0E4A0A08-A59A-9D08-14A8-91B0AE698A5B}"/>
                    </a:ext>
                  </a:extLst>
                </p:cNvPr>
                <p:cNvPicPr/>
                <p:nvPr/>
              </p:nvPicPr>
              <p:blipFill>
                <a:blip r:embed="rId172"/>
                <a:stretch>
                  <a:fillRect/>
                </a:stretch>
              </p:blipFill>
              <p:spPr>
                <a:xfrm>
                  <a:off x="5166760" y="3662818"/>
                  <a:ext cx="13248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15" name="דיו 114">
                  <a:extLst>
                    <a:ext uri="{FF2B5EF4-FFF2-40B4-BE49-F238E27FC236}">
                      <a16:creationId xmlns:a16="http://schemas.microsoft.com/office/drawing/2014/main" id="{905A0985-6EC8-3242-E4D7-86DCF1EDB575}"/>
                    </a:ext>
                  </a:extLst>
                </p14:cNvPr>
                <p14:cNvContentPartPr/>
                <p14:nvPr/>
              </p14:nvContentPartPr>
              <p14:xfrm>
                <a:off x="5040400" y="3650578"/>
                <a:ext cx="108720" cy="233280"/>
              </p14:xfrm>
            </p:contentPart>
          </mc:Choice>
          <mc:Fallback xmlns="">
            <p:pic>
              <p:nvPicPr>
                <p:cNvPr id="115" name="דיו 114">
                  <a:extLst>
                    <a:ext uri="{FF2B5EF4-FFF2-40B4-BE49-F238E27FC236}">
                      <a16:creationId xmlns:a16="http://schemas.microsoft.com/office/drawing/2014/main" id="{905A0985-6EC8-3242-E4D7-86DCF1EDB575}"/>
                    </a:ext>
                  </a:extLst>
                </p:cNvPr>
                <p:cNvPicPr/>
                <p:nvPr/>
              </p:nvPicPr>
              <p:blipFill>
                <a:blip r:embed="rId174"/>
                <a:stretch>
                  <a:fillRect/>
                </a:stretch>
              </p:blipFill>
              <p:spPr>
                <a:xfrm>
                  <a:off x="5031400" y="3641938"/>
                  <a:ext cx="12636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16" name="דיו 115">
                  <a:extLst>
                    <a:ext uri="{FF2B5EF4-FFF2-40B4-BE49-F238E27FC236}">
                      <a16:creationId xmlns:a16="http://schemas.microsoft.com/office/drawing/2014/main" id="{26C0F2F3-F0F9-0E23-093F-4BFF43F7D0BE}"/>
                    </a:ext>
                  </a:extLst>
                </p14:cNvPr>
                <p14:cNvContentPartPr/>
                <p14:nvPr/>
              </p14:nvContentPartPr>
              <p14:xfrm>
                <a:off x="4762840" y="3698818"/>
                <a:ext cx="231120" cy="149040"/>
              </p14:xfrm>
            </p:contentPart>
          </mc:Choice>
          <mc:Fallback xmlns="">
            <p:pic>
              <p:nvPicPr>
                <p:cNvPr id="116" name="דיו 115">
                  <a:extLst>
                    <a:ext uri="{FF2B5EF4-FFF2-40B4-BE49-F238E27FC236}">
                      <a16:creationId xmlns:a16="http://schemas.microsoft.com/office/drawing/2014/main" id="{26C0F2F3-F0F9-0E23-093F-4BFF43F7D0BE}"/>
                    </a:ext>
                  </a:extLst>
                </p:cNvPr>
                <p:cNvPicPr/>
                <p:nvPr/>
              </p:nvPicPr>
              <p:blipFill>
                <a:blip r:embed="rId176"/>
                <a:stretch>
                  <a:fillRect/>
                </a:stretch>
              </p:blipFill>
              <p:spPr>
                <a:xfrm>
                  <a:off x="4754200" y="3690178"/>
                  <a:ext cx="24876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17" name="דיו 116">
                  <a:extLst>
                    <a:ext uri="{FF2B5EF4-FFF2-40B4-BE49-F238E27FC236}">
                      <a16:creationId xmlns:a16="http://schemas.microsoft.com/office/drawing/2014/main" id="{8B04D87D-CFE6-14C1-F8D9-3B757156ACF7}"/>
                    </a:ext>
                  </a:extLst>
                </p14:cNvPr>
                <p14:cNvContentPartPr/>
                <p14:nvPr/>
              </p14:nvContentPartPr>
              <p14:xfrm>
                <a:off x="4659880" y="3613858"/>
                <a:ext cx="59760" cy="374040"/>
              </p14:xfrm>
            </p:contentPart>
          </mc:Choice>
          <mc:Fallback xmlns="">
            <p:pic>
              <p:nvPicPr>
                <p:cNvPr id="117" name="דיו 116">
                  <a:extLst>
                    <a:ext uri="{FF2B5EF4-FFF2-40B4-BE49-F238E27FC236}">
                      <a16:creationId xmlns:a16="http://schemas.microsoft.com/office/drawing/2014/main" id="{8B04D87D-CFE6-14C1-F8D9-3B757156ACF7}"/>
                    </a:ext>
                  </a:extLst>
                </p:cNvPr>
                <p:cNvPicPr/>
                <p:nvPr/>
              </p:nvPicPr>
              <p:blipFill>
                <a:blip r:embed="rId178"/>
                <a:stretch>
                  <a:fillRect/>
                </a:stretch>
              </p:blipFill>
              <p:spPr>
                <a:xfrm>
                  <a:off x="4651240" y="3605218"/>
                  <a:ext cx="7740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18" name="דיו 117">
                  <a:extLst>
                    <a:ext uri="{FF2B5EF4-FFF2-40B4-BE49-F238E27FC236}">
                      <a16:creationId xmlns:a16="http://schemas.microsoft.com/office/drawing/2014/main" id="{4F7E9041-DCCA-F727-8C84-91EA9DB4821E}"/>
                    </a:ext>
                  </a:extLst>
                </p14:cNvPr>
                <p14:cNvContentPartPr/>
                <p14:nvPr/>
              </p14:nvContentPartPr>
              <p14:xfrm>
                <a:off x="4399960" y="3655258"/>
                <a:ext cx="198720" cy="173160"/>
              </p14:xfrm>
            </p:contentPart>
          </mc:Choice>
          <mc:Fallback xmlns="">
            <p:pic>
              <p:nvPicPr>
                <p:cNvPr id="118" name="דיו 117">
                  <a:extLst>
                    <a:ext uri="{FF2B5EF4-FFF2-40B4-BE49-F238E27FC236}">
                      <a16:creationId xmlns:a16="http://schemas.microsoft.com/office/drawing/2014/main" id="{4F7E9041-DCCA-F727-8C84-91EA9DB4821E}"/>
                    </a:ext>
                  </a:extLst>
                </p:cNvPr>
                <p:cNvPicPr/>
                <p:nvPr/>
              </p:nvPicPr>
              <p:blipFill>
                <a:blip r:embed="rId180"/>
                <a:stretch>
                  <a:fillRect/>
                </a:stretch>
              </p:blipFill>
              <p:spPr>
                <a:xfrm>
                  <a:off x="4390960" y="3646258"/>
                  <a:ext cx="216360" cy="190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1">
            <p14:nvContentPartPr>
              <p14:cNvPr id="119" name="דיו 118">
                <a:extLst>
                  <a:ext uri="{FF2B5EF4-FFF2-40B4-BE49-F238E27FC236}">
                    <a16:creationId xmlns:a16="http://schemas.microsoft.com/office/drawing/2014/main" id="{F1B7E64A-B18B-3F3B-05DA-9D3457D66297}"/>
                  </a:ext>
                </a:extLst>
              </p14:cNvPr>
              <p14:cNvContentPartPr/>
              <p14:nvPr/>
            </p14:nvContentPartPr>
            <p14:xfrm>
              <a:off x="3735040" y="3627538"/>
              <a:ext cx="153000" cy="286920"/>
            </p14:xfrm>
          </p:contentPart>
        </mc:Choice>
        <mc:Fallback xmlns="">
          <p:pic>
            <p:nvPicPr>
              <p:cNvPr id="119" name="דיו 118">
                <a:extLst>
                  <a:ext uri="{FF2B5EF4-FFF2-40B4-BE49-F238E27FC236}">
                    <a16:creationId xmlns:a16="http://schemas.microsoft.com/office/drawing/2014/main" id="{F1B7E64A-B18B-3F3B-05DA-9D3457D66297}"/>
                  </a:ext>
                </a:extLst>
              </p:cNvPr>
              <p:cNvPicPr/>
              <p:nvPr/>
            </p:nvPicPr>
            <p:blipFill>
              <a:blip r:embed="rId182"/>
              <a:stretch>
                <a:fillRect/>
              </a:stretch>
            </p:blipFill>
            <p:spPr>
              <a:xfrm>
                <a:off x="3726400" y="3618898"/>
                <a:ext cx="170640" cy="304560"/>
              </a:xfrm>
              <a:prstGeom prst="rect">
                <a:avLst/>
              </a:prstGeom>
            </p:spPr>
          </p:pic>
        </mc:Fallback>
      </mc:AlternateContent>
      <p:grpSp>
        <p:nvGrpSpPr>
          <p:cNvPr id="138" name="קבוצה 137">
            <a:extLst>
              <a:ext uri="{FF2B5EF4-FFF2-40B4-BE49-F238E27FC236}">
                <a16:creationId xmlns:a16="http://schemas.microsoft.com/office/drawing/2014/main" id="{EA530299-866E-93F7-E193-1E83C41C644C}"/>
              </a:ext>
            </a:extLst>
          </p:cNvPr>
          <p:cNvGrpSpPr/>
          <p:nvPr/>
        </p:nvGrpSpPr>
        <p:grpSpPr>
          <a:xfrm>
            <a:off x="1279840" y="3542578"/>
            <a:ext cx="2036520" cy="489600"/>
            <a:chOff x="1279840" y="3542578"/>
            <a:chExt cx="2036520" cy="489600"/>
          </a:xfrm>
        </p:grpSpPr>
        <mc:AlternateContent xmlns:mc="http://schemas.openxmlformats.org/markup-compatibility/2006" xmlns:p14="http://schemas.microsoft.com/office/powerpoint/2010/main">
          <mc:Choice Requires="p14">
            <p:contentPart p14:bwMode="auto" r:id="rId183">
              <p14:nvContentPartPr>
                <p14:cNvPr id="123" name="דיו 122">
                  <a:extLst>
                    <a:ext uri="{FF2B5EF4-FFF2-40B4-BE49-F238E27FC236}">
                      <a16:creationId xmlns:a16="http://schemas.microsoft.com/office/drawing/2014/main" id="{6AA8435C-B946-003A-9BB3-F14A30F7BBE8}"/>
                    </a:ext>
                  </a:extLst>
                </p14:cNvPr>
                <p14:cNvContentPartPr/>
                <p14:nvPr/>
              </p14:nvContentPartPr>
              <p14:xfrm>
                <a:off x="1279840" y="3556258"/>
                <a:ext cx="189000" cy="434520"/>
              </p14:xfrm>
            </p:contentPart>
          </mc:Choice>
          <mc:Fallback xmlns="">
            <p:pic>
              <p:nvPicPr>
                <p:cNvPr id="123" name="דיו 122">
                  <a:extLst>
                    <a:ext uri="{FF2B5EF4-FFF2-40B4-BE49-F238E27FC236}">
                      <a16:creationId xmlns:a16="http://schemas.microsoft.com/office/drawing/2014/main" id="{6AA8435C-B946-003A-9BB3-F14A30F7BBE8}"/>
                    </a:ext>
                  </a:extLst>
                </p:cNvPr>
                <p:cNvPicPr/>
                <p:nvPr/>
              </p:nvPicPr>
              <p:blipFill>
                <a:blip r:embed="rId184"/>
                <a:stretch>
                  <a:fillRect/>
                </a:stretch>
              </p:blipFill>
              <p:spPr>
                <a:xfrm>
                  <a:off x="1270840" y="3547258"/>
                  <a:ext cx="206640" cy="45216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24" name="דיו 123">
                  <a:extLst>
                    <a:ext uri="{FF2B5EF4-FFF2-40B4-BE49-F238E27FC236}">
                      <a16:creationId xmlns:a16="http://schemas.microsoft.com/office/drawing/2014/main" id="{4569FD22-C89F-C589-9933-C38CA1545937}"/>
                    </a:ext>
                  </a:extLst>
                </p14:cNvPr>
                <p14:cNvContentPartPr/>
                <p14:nvPr/>
              </p14:nvContentPartPr>
              <p14:xfrm>
                <a:off x="1500520" y="3587578"/>
                <a:ext cx="196560" cy="221760"/>
              </p14:xfrm>
            </p:contentPart>
          </mc:Choice>
          <mc:Fallback xmlns="">
            <p:pic>
              <p:nvPicPr>
                <p:cNvPr id="124" name="דיו 123">
                  <a:extLst>
                    <a:ext uri="{FF2B5EF4-FFF2-40B4-BE49-F238E27FC236}">
                      <a16:creationId xmlns:a16="http://schemas.microsoft.com/office/drawing/2014/main" id="{4569FD22-C89F-C589-9933-C38CA1545937}"/>
                    </a:ext>
                  </a:extLst>
                </p:cNvPr>
                <p:cNvPicPr/>
                <p:nvPr/>
              </p:nvPicPr>
              <p:blipFill>
                <a:blip r:embed="rId186"/>
                <a:stretch>
                  <a:fillRect/>
                </a:stretch>
              </p:blipFill>
              <p:spPr>
                <a:xfrm>
                  <a:off x="1491520" y="3578938"/>
                  <a:ext cx="21420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25" name="דיו 124">
                  <a:extLst>
                    <a:ext uri="{FF2B5EF4-FFF2-40B4-BE49-F238E27FC236}">
                      <a16:creationId xmlns:a16="http://schemas.microsoft.com/office/drawing/2014/main" id="{50AEF1A6-1F0B-FD25-5D4F-80E61BBADDF1}"/>
                    </a:ext>
                  </a:extLst>
                </p14:cNvPr>
                <p14:cNvContentPartPr/>
                <p14:nvPr/>
              </p14:nvContentPartPr>
              <p14:xfrm>
                <a:off x="1712200" y="3630778"/>
                <a:ext cx="190440" cy="181440"/>
              </p14:xfrm>
            </p:contentPart>
          </mc:Choice>
          <mc:Fallback xmlns="">
            <p:pic>
              <p:nvPicPr>
                <p:cNvPr id="125" name="דיו 124">
                  <a:extLst>
                    <a:ext uri="{FF2B5EF4-FFF2-40B4-BE49-F238E27FC236}">
                      <a16:creationId xmlns:a16="http://schemas.microsoft.com/office/drawing/2014/main" id="{50AEF1A6-1F0B-FD25-5D4F-80E61BBADDF1}"/>
                    </a:ext>
                  </a:extLst>
                </p:cNvPr>
                <p:cNvPicPr/>
                <p:nvPr/>
              </p:nvPicPr>
              <p:blipFill>
                <a:blip r:embed="rId188"/>
                <a:stretch>
                  <a:fillRect/>
                </a:stretch>
              </p:blipFill>
              <p:spPr>
                <a:xfrm>
                  <a:off x="1703200" y="3622138"/>
                  <a:ext cx="20808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26" name="דיו 125">
                  <a:extLst>
                    <a:ext uri="{FF2B5EF4-FFF2-40B4-BE49-F238E27FC236}">
                      <a16:creationId xmlns:a16="http://schemas.microsoft.com/office/drawing/2014/main" id="{0BB006CC-8EF9-19DB-63A5-C531C24904C5}"/>
                    </a:ext>
                  </a:extLst>
                </p14:cNvPr>
                <p14:cNvContentPartPr/>
                <p14:nvPr/>
              </p14:nvContentPartPr>
              <p14:xfrm>
                <a:off x="1936120" y="3608818"/>
                <a:ext cx="122760" cy="214560"/>
              </p14:xfrm>
            </p:contentPart>
          </mc:Choice>
          <mc:Fallback xmlns="">
            <p:pic>
              <p:nvPicPr>
                <p:cNvPr id="126" name="דיו 125">
                  <a:extLst>
                    <a:ext uri="{FF2B5EF4-FFF2-40B4-BE49-F238E27FC236}">
                      <a16:creationId xmlns:a16="http://schemas.microsoft.com/office/drawing/2014/main" id="{0BB006CC-8EF9-19DB-63A5-C531C24904C5}"/>
                    </a:ext>
                  </a:extLst>
                </p:cNvPr>
                <p:cNvPicPr/>
                <p:nvPr/>
              </p:nvPicPr>
              <p:blipFill>
                <a:blip r:embed="rId190"/>
                <a:stretch>
                  <a:fillRect/>
                </a:stretch>
              </p:blipFill>
              <p:spPr>
                <a:xfrm>
                  <a:off x="1927120" y="3599818"/>
                  <a:ext cx="14040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27" name="דיו 126">
                  <a:extLst>
                    <a:ext uri="{FF2B5EF4-FFF2-40B4-BE49-F238E27FC236}">
                      <a16:creationId xmlns:a16="http://schemas.microsoft.com/office/drawing/2014/main" id="{3CA04306-6CDE-DE23-4F9A-403C4D484EDB}"/>
                    </a:ext>
                  </a:extLst>
                </p14:cNvPr>
                <p14:cNvContentPartPr/>
                <p14:nvPr/>
              </p14:nvContentPartPr>
              <p14:xfrm>
                <a:off x="2066440" y="3667498"/>
                <a:ext cx="144720" cy="182160"/>
              </p14:xfrm>
            </p:contentPart>
          </mc:Choice>
          <mc:Fallback xmlns="">
            <p:pic>
              <p:nvPicPr>
                <p:cNvPr id="127" name="דיו 126">
                  <a:extLst>
                    <a:ext uri="{FF2B5EF4-FFF2-40B4-BE49-F238E27FC236}">
                      <a16:creationId xmlns:a16="http://schemas.microsoft.com/office/drawing/2014/main" id="{3CA04306-6CDE-DE23-4F9A-403C4D484EDB}"/>
                    </a:ext>
                  </a:extLst>
                </p:cNvPr>
                <p:cNvPicPr/>
                <p:nvPr/>
              </p:nvPicPr>
              <p:blipFill>
                <a:blip r:embed="rId192"/>
                <a:stretch>
                  <a:fillRect/>
                </a:stretch>
              </p:blipFill>
              <p:spPr>
                <a:xfrm>
                  <a:off x="2057800" y="3658498"/>
                  <a:ext cx="16236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28" name="דיו 127">
                  <a:extLst>
                    <a:ext uri="{FF2B5EF4-FFF2-40B4-BE49-F238E27FC236}">
                      <a16:creationId xmlns:a16="http://schemas.microsoft.com/office/drawing/2014/main" id="{321C97ED-2837-1747-9140-F827F805D3FA}"/>
                    </a:ext>
                  </a:extLst>
                </p14:cNvPr>
                <p14:cNvContentPartPr/>
                <p14:nvPr/>
              </p14:nvContentPartPr>
              <p14:xfrm>
                <a:off x="2325640" y="3790258"/>
                <a:ext cx="88920" cy="4680"/>
              </p14:xfrm>
            </p:contentPart>
          </mc:Choice>
          <mc:Fallback xmlns="">
            <p:pic>
              <p:nvPicPr>
                <p:cNvPr id="128" name="דיו 127">
                  <a:extLst>
                    <a:ext uri="{FF2B5EF4-FFF2-40B4-BE49-F238E27FC236}">
                      <a16:creationId xmlns:a16="http://schemas.microsoft.com/office/drawing/2014/main" id="{321C97ED-2837-1747-9140-F827F805D3FA}"/>
                    </a:ext>
                  </a:extLst>
                </p:cNvPr>
                <p:cNvPicPr/>
                <p:nvPr/>
              </p:nvPicPr>
              <p:blipFill>
                <a:blip r:embed="rId194"/>
                <a:stretch>
                  <a:fillRect/>
                </a:stretch>
              </p:blipFill>
              <p:spPr>
                <a:xfrm>
                  <a:off x="2316640" y="3781618"/>
                  <a:ext cx="10656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29" name="דיו 128">
                  <a:extLst>
                    <a:ext uri="{FF2B5EF4-FFF2-40B4-BE49-F238E27FC236}">
                      <a16:creationId xmlns:a16="http://schemas.microsoft.com/office/drawing/2014/main" id="{4854F8CF-FF68-1F9A-CED9-227430CD6DFF}"/>
                    </a:ext>
                  </a:extLst>
                </p14:cNvPr>
                <p14:cNvContentPartPr/>
                <p14:nvPr/>
              </p14:nvContentPartPr>
              <p14:xfrm>
                <a:off x="2396560" y="3547618"/>
                <a:ext cx="245520" cy="352800"/>
              </p14:xfrm>
            </p:contentPart>
          </mc:Choice>
          <mc:Fallback xmlns="">
            <p:pic>
              <p:nvPicPr>
                <p:cNvPr id="129" name="דיו 128">
                  <a:extLst>
                    <a:ext uri="{FF2B5EF4-FFF2-40B4-BE49-F238E27FC236}">
                      <a16:creationId xmlns:a16="http://schemas.microsoft.com/office/drawing/2014/main" id="{4854F8CF-FF68-1F9A-CED9-227430CD6DFF}"/>
                    </a:ext>
                  </a:extLst>
                </p:cNvPr>
                <p:cNvPicPr/>
                <p:nvPr/>
              </p:nvPicPr>
              <p:blipFill>
                <a:blip r:embed="rId196"/>
                <a:stretch>
                  <a:fillRect/>
                </a:stretch>
              </p:blipFill>
              <p:spPr>
                <a:xfrm>
                  <a:off x="2387920" y="3538978"/>
                  <a:ext cx="263160" cy="37044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30" name="דיו 129">
                  <a:extLst>
                    <a:ext uri="{FF2B5EF4-FFF2-40B4-BE49-F238E27FC236}">
                      <a16:creationId xmlns:a16="http://schemas.microsoft.com/office/drawing/2014/main" id="{27DFC292-A4D1-3AD2-D9EE-419B28FC7E93}"/>
                    </a:ext>
                  </a:extLst>
                </p14:cNvPr>
                <p14:cNvContentPartPr/>
                <p14:nvPr/>
              </p14:nvContentPartPr>
              <p14:xfrm>
                <a:off x="2485480" y="3542578"/>
                <a:ext cx="145080" cy="337320"/>
              </p14:xfrm>
            </p:contentPart>
          </mc:Choice>
          <mc:Fallback xmlns="">
            <p:pic>
              <p:nvPicPr>
                <p:cNvPr id="130" name="דיו 129">
                  <a:extLst>
                    <a:ext uri="{FF2B5EF4-FFF2-40B4-BE49-F238E27FC236}">
                      <a16:creationId xmlns:a16="http://schemas.microsoft.com/office/drawing/2014/main" id="{27DFC292-A4D1-3AD2-D9EE-419B28FC7E93}"/>
                    </a:ext>
                  </a:extLst>
                </p:cNvPr>
                <p:cNvPicPr/>
                <p:nvPr/>
              </p:nvPicPr>
              <p:blipFill>
                <a:blip r:embed="rId198"/>
                <a:stretch>
                  <a:fillRect/>
                </a:stretch>
              </p:blipFill>
              <p:spPr>
                <a:xfrm>
                  <a:off x="2476480" y="3533578"/>
                  <a:ext cx="16272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31" name="דיו 130">
                  <a:extLst>
                    <a:ext uri="{FF2B5EF4-FFF2-40B4-BE49-F238E27FC236}">
                      <a16:creationId xmlns:a16="http://schemas.microsoft.com/office/drawing/2014/main" id="{4EAA5962-9E72-5E59-FDF9-66FCFC493E1E}"/>
                    </a:ext>
                  </a:extLst>
                </p14:cNvPr>
                <p14:cNvContentPartPr/>
                <p14:nvPr/>
              </p14:nvContentPartPr>
              <p14:xfrm>
                <a:off x="2632360" y="3728338"/>
                <a:ext cx="42480" cy="171360"/>
              </p14:xfrm>
            </p:contentPart>
          </mc:Choice>
          <mc:Fallback xmlns="">
            <p:pic>
              <p:nvPicPr>
                <p:cNvPr id="131" name="דיו 130">
                  <a:extLst>
                    <a:ext uri="{FF2B5EF4-FFF2-40B4-BE49-F238E27FC236}">
                      <a16:creationId xmlns:a16="http://schemas.microsoft.com/office/drawing/2014/main" id="{4EAA5962-9E72-5E59-FDF9-66FCFC493E1E}"/>
                    </a:ext>
                  </a:extLst>
                </p:cNvPr>
                <p:cNvPicPr/>
                <p:nvPr/>
              </p:nvPicPr>
              <p:blipFill>
                <a:blip r:embed="rId200"/>
                <a:stretch>
                  <a:fillRect/>
                </a:stretch>
              </p:blipFill>
              <p:spPr>
                <a:xfrm>
                  <a:off x="2623720" y="3719698"/>
                  <a:ext cx="6012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32" name="דיו 131">
                  <a:extLst>
                    <a:ext uri="{FF2B5EF4-FFF2-40B4-BE49-F238E27FC236}">
                      <a16:creationId xmlns:a16="http://schemas.microsoft.com/office/drawing/2014/main" id="{D994A98C-C7E5-F8C0-E7EA-CCD1B6EA5AAF}"/>
                    </a:ext>
                  </a:extLst>
                </p14:cNvPr>
                <p14:cNvContentPartPr/>
                <p14:nvPr/>
              </p14:nvContentPartPr>
              <p14:xfrm>
                <a:off x="2527240" y="3674338"/>
                <a:ext cx="360" cy="2160"/>
              </p14:xfrm>
            </p:contentPart>
          </mc:Choice>
          <mc:Fallback xmlns="">
            <p:pic>
              <p:nvPicPr>
                <p:cNvPr id="132" name="דיו 131">
                  <a:extLst>
                    <a:ext uri="{FF2B5EF4-FFF2-40B4-BE49-F238E27FC236}">
                      <a16:creationId xmlns:a16="http://schemas.microsoft.com/office/drawing/2014/main" id="{D994A98C-C7E5-F8C0-E7EA-CCD1B6EA5AAF}"/>
                    </a:ext>
                  </a:extLst>
                </p:cNvPr>
                <p:cNvPicPr/>
                <p:nvPr/>
              </p:nvPicPr>
              <p:blipFill>
                <a:blip r:embed="rId3"/>
                <a:stretch>
                  <a:fillRect/>
                </a:stretch>
              </p:blipFill>
              <p:spPr>
                <a:xfrm>
                  <a:off x="2518600" y="3665338"/>
                  <a:ext cx="180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33" name="דיו 132">
                  <a:extLst>
                    <a:ext uri="{FF2B5EF4-FFF2-40B4-BE49-F238E27FC236}">
                      <a16:creationId xmlns:a16="http://schemas.microsoft.com/office/drawing/2014/main" id="{5DBA0B73-632A-E71C-0956-AAC46ED2DDF8}"/>
                    </a:ext>
                  </a:extLst>
                </p14:cNvPr>
                <p14:cNvContentPartPr/>
                <p14:nvPr/>
              </p14:nvContentPartPr>
              <p14:xfrm>
                <a:off x="2455240" y="3675778"/>
                <a:ext cx="215280" cy="356400"/>
              </p14:xfrm>
            </p:contentPart>
          </mc:Choice>
          <mc:Fallback xmlns="">
            <p:pic>
              <p:nvPicPr>
                <p:cNvPr id="133" name="דיו 132">
                  <a:extLst>
                    <a:ext uri="{FF2B5EF4-FFF2-40B4-BE49-F238E27FC236}">
                      <a16:creationId xmlns:a16="http://schemas.microsoft.com/office/drawing/2014/main" id="{5DBA0B73-632A-E71C-0956-AAC46ED2DDF8}"/>
                    </a:ext>
                  </a:extLst>
                </p:cNvPr>
                <p:cNvPicPr/>
                <p:nvPr/>
              </p:nvPicPr>
              <p:blipFill>
                <a:blip r:embed="rId203"/>
                <a:stretch>
                  <a:fillRect/>
                </a:stretch>
              </p:blipFill>
              <p:spPr>
                <a:xfrm>
                  <a:off x="2446240" y="3667138"/>
                  <a:ext cx="23292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34" name="דיו 133">
                  <a:extLst>
                    <a:ext uri="{FF2B5EF4-FFF2-40B4-BE49-F238E27FC236}">
                      <a16:creationId xmlns:a16="http://schemas.microsoft.com/office/drawing/2014/main" id="{B3C2928C-A2F0-99CE-AAEF-5FC6C855035A}"/>
                    </a:ext>
                  </a:extLst>
                </p14:cNvPr>
                <p14:cNvContentPartPr/>
                <p14:nvPr/>
              </p14:nvContentPartPr>
              <p14:xfrm>
                <a:off x="2690680" y="3682258"/>
                <a:ext cx="90720" cy="327600"/>
              </p14:xfrm>
            </p:contentPart>
          </mc:Choice>
          <mc:Fallback xmlns="">
            <p:pic>
              <p:nvPicPr>
                <p:cNvPr id="134" name="דיו 133">
                  <a:extLst>
                    <a:ext uri="{FF2B5EF4-FFF2-40B4-BE49-F238E27FC236}">
                      <a16:creationId xmlns:a16="http://schemas.microsoft.com/office/drawing/2014/main" id="{B3C2928C-A2F0-99CE-AAEF-5FC6C855035A}"/>
                    </a:ext>
                  </a:extLst>
                </p:cNvPr>
                <p:cNvPicPr/>
                <p:nvPr/>
              </p:nvPicPr>
              <p:blipFill>
                <a:blip r:embed="rId205"/>
                <a:stretch>
                  <a:fillRect/>
                </a:stretch>
              </p:blipFill>
              <p:spPr>
                <a:xfrm>
                  <a:off x="2682040" y="3673618"/>
                  <a:ext cx="10836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35" name="דיו 134">
                  <a:extLst>
                    <a:ext uri="{FF2B5EF4-FFF2-40B4-BE49-F238E27FC236}">
                      <a16:creationId xmlns:a16="http://schemas.microsoft.com/office/drawing/2014/main" id="{164B579B-57FB-8984-6380-909CA889F2A3}"/>
                    </a:ext>
                  </a:extLst>
                </p14:cNvPr>
                <p14:cNvContentPartPr/>
                <p14:nvPr/>
              </p14:nvContentPartPr>
              <p14:xfrm>
                <a:off x="2836480" y="3737698"/>
                <a:ext cx="141480" cy="209160"/>
              </p14:xfrm>
            </p:contentPart>
          </mc:Choice>
          <mc:Fallback xmlns="">
            <p:pic>
              <p:nvPicPr>
                <p:cNvPr id="135" name="דיו 134">
                  <a:extLst>
                    <a:ext uri="{FF2B5EF4-FFF2-40B4-BE49-F238E27FC236}">
                      <a16:creationId xmlns:a16="http://schemas.microsoft.com/office/drawing/2014/main" id="{164B579B-57FB-8984-6380-909CA889F2A3}"/>
                    </a:ext>
                  </a:extLst>
                </p:cNvPr>
                <p:cNvPicPr/>
                <p:nvPr/>
              </p:nvPicPr>
              <p:blipFill>
                <a:blip r:embed="rId207"/>
                <a:stretch>
                  <a:fillRect/>
                </a:stretch>
              </p:blipFill>
              <p:spPr>
                <a:xfrm>
                  <a:off x="2827840" y="3729058"/>
                  <a:ext cx="15912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36" name="דיו 135">
                  <a:extLst>
                    <a:ext uri="{FF2B5EF4-FFF2-40B4-BE49-F238E27FC236}">
                      <a16:creationId xmlns:a16="http://schemas.microsoft.com/office/drawing/2014/main" id="{FA22E52D-408D-FE4D-BE6B-756DE079EC42}"/>
                    </a:ext>
                  </a:extLst>
                </p14:cNvPr>
                <p14:cNvContentPartPr/>
                <p14:nvPr/>
              </p14:nvContentPartPr>
              <p14:xfrm>
                <a:off x="3055720" y="3815458"/>
                <a:ext cx="102960" cy="1440"/>
              </p14:xfrm>
            </p:contentPart>
          </mc:Choice>
          <mc:Fallback xmlns="">
            <p:pic>
              <p:nvPicPr>
                <p:cNvPr id="136" name="דיו 135">
                  <a:extLst>
                    <a:ext uri="{FF2B5EF4-FFF2-40B4-BE49-F238E27FC236}">
                      <a16:creationId xmlns:a16="http://schemas.microsoft.com/office/drawing/2014/main" id="{FA22E52D-408D-FE4D-BE6B-756DE079EC42}"/>
                    </a:ext>
                  </a:extLst>
                </p:cNvPr>
                <p:cNvPicPr/>
                <p:nvPr/>
              </p:nvPicPr>
              <p:blipFill>
                <a:blip r:embed="rId209"/>
                <a:stretch>
                  <a:fillRect/>
                </a:stretch>
              </p:blipFill>
              <p:spPr>
                <a:xfrm>
                  <a:off x="3047080" y="3806818"/>
                  <a:ext cx="12060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37" name="דיו 136">
                  <a:extLst>
                    <a:ext uri="{FF2B5EF4-FFF2-40B4-BE49-F238E27FC236}">
                      <a16:creationId xmlns:a16="http://schemas.microsoft.com/office/drawing/2014/main" id="{F960BB39-E631-9880-E346-251F4B0E40FC}"/>
                    </a:ext>
                  </a:extLst>
                </p14:cNvPr>
                <p14:cNvContentPartPr/>
                <p14:nvPr/>
              </p14:nvContentPartPr>
              <p14:xfrm>
                <a:off x="3223840" y="3715738"/>
                <a:ext cx="92520" cy="217800"/>
              </p14:xfrm>
            </p:contentPart>
          </mc:Choice>
          <mc:Fallback xmlns="">
            <p:pic>
              <p:nvPicPr>
                <p:cNvPr id="137" name="דיו 136">
                  <a:extLst>
                    <a:ext uri="{FF2B5EF4-FFF2-40B4-BE49-F238E27FC236}">
                      <a16:creationId xmlns:a16="http://schemas.microsoft.com/office/drawing/2014/main" id="{F960BB39-E631-9880-E346-251F4B0E40FC}"/>
                    </a:ext>
                  </a:extLst>
                </p:cNvPr>
                <p:cNvPicPr/>
                <p:nvPr/>
              </p:nvPicPr>
              <p:blipFill>
                <a:blip r:embed="rId211"/>
                <a:stretch>
                  <a:fillRect/>
                </a:stretch>
              </p:blipFill>
              <p:spPr>
                <a:xfrm>
                  <a:off x="3215200" y="3706738"/>
                  <a:ext cx="110160" cy="235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2">
            <p14:nvContentPartPr>
              <p14:cNvPr id="139" name="דיו 138">
                <a:extLst>
                  <a:ext uri="{FF2B5EF4-FFF2-40B4-BE49-F238E27FC236}">
                    <a16:creationId xmlns:a16="http://schemas.microsoft.com/office/drawing/2014/main" id="{6F9A1970-5948-6F92-D6F0-1C429E9807B8}"/>
                  </a:ext>
                </a:extLst>
              </p14:cNvPr>
              <p14:cNvContentPartPr/>
              <p14:nvPr/>
            </p14:nvContentPartPr>
            <p14:xfrm>
              <a:off x="10878160" y="4138378"/>
              <a:ext cx="118080" cy="319320"/>
            </p14:xfrm>
          </p:contentPart>
        </mc:Choice>
        <mc:Fallback xmlns="">
          <p:pic>
            <p:nvPicPr>
              <p:cNvPr id="139" name="דיו 138">
                <a:extLst>
                  <a:ext uri="{FF2B5EF4-FFF2-40B4-BE49-F238E27FC236}">
                    <a16:creationId xmlns:a16="http://schemas.microsoft.com/office/drawing/2014/main" id="{6F9A1970-5948-6F92-D6F0-1C429E9807B8}"/>
                  </a:ext>
                </a:extLst>
              </p:cNvPr>
              <p:cNvPicPr/>
              <p:nvPr/>
            </p:nvPicPr>
            <p:blipFill>
              <a:blip r:embed="rId213"/>
              <a:stretch>
                <a:fillRect/>
              </a:stretch>
            </p:blipFill>
            <p:spPr>
              <a:xfrm>
                <a:off x="10869520" y="4129738"/>
                <a:ext cx="135720" cy="336960"/>
              </a:xfrm>
              <a:prstGeom prst="rect">
                <a:avLst/>
              </a:prstGeom>
            </p:spPr>
          </p:pic>
        </mc:Fallback>
      </mc:AlternateContent>
      <p:grpSp>
        <p:nvGrpSpPr>
          <p:cNvPr id="148" name="קבוצה 147">
            <a:extLst>
              <a:ext uri="{FF2B5EF4-FFF2-40B4-BE49-F238E27FC236}">
                <a16:creationId xmlns:a16="http://schemas.microsoft.com/office/drawing/2014/main" id="{79B7EEDD-96E9-01E9-944A-EEC5115FEF19}"/>
              </a:ext>
            </a:extLst>
          </p:cNvPr>
          <p:cNvGrpSpPr/>
          <p:nvPr/>
        </p:nvGrpSpPr>
        <p:grpSpPr>
          <a:xfrm>
            <a:off x="10158160" y="4232698"/>
            <a:ext cx="550080" cy="244440"/>
            <a:chOff x="10158160" y="4232698"/>
            <a:chExt cx="550080" cy="244440"/>
          </a:xfrm>
        </p:grpSpPr>
        <mc:AlternateContent xmlns:mc="http://schemas.openxmlformats.org/markup-compatibility/2006" xmlns:p14="http://schemas.microsoft.com/office/powerpoint/2010/main">
          <mc:Choice Requires="p14">
            <p:contentPart p14:bwMode="auto" r:id="rId214">
              <p14:nvContentPartPr>
                <p14:cNvPr id="140" name="דיו 139">
                  <a:extLst>
                    <a:ext uri="{FF2B5EF4-FFF2-40B4-BE49-F238E27FC236}">
                      <a16:creationId xmlns:a16="http://schemas.microsoft.com/office/drawing/2014/main" id="{5F78A9ED-A7A4-E4DA-EBBC-91E5FE59FC63}"/>
                    </a:ext>
                  </a:extLst>
                </p14:cNvPr>
                <p14:cNvContentPartPr/>
                <p14:nvPr/>
              </p14:nvContentPartPr>
              <p14:xfrm>
                <a:off x="10548040" y="4232698"/>
                <a:ext cx="160200" cy="223560"/>
              </p14:xfrm>
            </p:contentPart>
          </mc:Choice>
          <mc:Fallback xmlns="">
            <p:pic>
              <p:nvPicPr>
                <p:cNvPr id="140" name="דיו 139">
                  <a:extLst>
                    <a:ext uri="{FF2B5EF4-FFF2-40B4-BE49-F238E27FC236}">
                      <a16:creationId xmlns:a16="http://schemas.microsoft.com/office/drawing/2014/main" id="{5F78A9ED-A7A4-E4DA-EBBC-91E5FE59FC63}"/>
                    </a:ext>
                  </a:extLst>
                </p:cNvPr>
                <p:cNvPicPr/>
                <p:nvPr/>
              </p:nvPicPr>
              <p:blipFill>
                <a:blip r:embed="rId215"/>
                <a:stretch>
                  <a:fillRect/>
                </a:stretch>
              </p:blipFill>
              <p:spPr>
                <a:xfrm>
                  <a:off x="10539040" y="4223698"/>
                  <a:ext cx="17784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41" name="דיו 140">
                  <a:extLst>
                    <a:ext uri="{FF2B5EF4-FFF2-40B4-BE49-F238E27FC236}">
                      <a16:creationId xmlns:a16="http://schemas.microsoft.com/office/drawing/2014/main" id="{A1B0DCA7-C6F7-1714-FFDE-95DC90A4A670}"/>
                    </a:ext>
                  </a:extLst>
                </p14:cNvPr>
                <p14:cNvContentPartPr/>
                <p14:nvPr/>
              </p14:nvContentPartPr>
              <p14:xfrm>
                <a:off x="10359040" y="4242778"/>
                <a:ext cx="189360" cy="234360"/>
              </p14:xfrm>
            </p:contentPart>
          </mc:Choice>
          <mc:Fallback xmlns="">
            <p:pic>
              <p:nvPicPr>
                <p:cNvPr id="141" name="דיו 140">
                  <a:extLst>
                    <a:ext uri="{FF2B5EF4-FFF2-40B4-BE49-F238E27FC236}">
                      <a16:creationId xmlns:a16="http://schemas.microsoft.com/office/drawing/2014/main" id="{A1B0DCA7-C6F7-1714-FFDE-95DC90A4A670}"/>
                    </a:ext>
                  </a:extLst>
                </p:cNvPr>
                <p:cNvPicPr/>
                <p:nvPr/>
              </p:nvPicPr>
              <p:blipFill>
                <a:blip r:embed="rId217"/>
                <a:stretch>
                  <a:fillRect/>
                </a:stretch>
              </p:blipFill>
              <p:spPr>
                <a:xfrm>
                  <a:off x="10350040" y="4234138"/>
                  <a:ext cx="20700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42" name="דיו 141">
                  <a:extLst>
                    <a:ext uri="{FF2B5EF4-FFF2-40B4-BE49-F238E27FC236}">
                      <a16:creationId xmlns:a16="http://schemas.microsoft.com/office/drawing/2014/main" id="{A543A3D4-D5AD-ADD3-2EBF-677DD2899EB9}"/>
                    </a:ext>
                  </a:extLst>
                </p14:cNvPr>
                <p14:cNvContentPartPr/>
                <p14:nvPr/>
              </p14:nvContentPartPr>
              <p14:xfrm>
                <a:off x="10158160" y="4323778"/>
                <a:ext cx="113400" cy="136800"/>
              </p14:xfrm>
            </p:contentPart>
          </mc:Choice>
          <mc:Fallback xmlns="">
            <p:pic>
              <p:nvPicPr>
                <p:cNvPr id="142" name="דיו 141">
                  <a:extLst>
                    <a:ext uri="{FF2B5EF4-FFF2-40B4-BE49-F238E27FC236}">
                      <a16:creationId xmlns:a16="http://schemas.microsoft.com/office/drawing/2014/main" id="{A543A3D4-D5AD-ADD3-2EBF-677DD2899EB9}"/>
                    </a:ext>
                  </a:extLst>
                </p:cNvPr>
                <p:cNvPicPr/>
                <p:nvPr/>
              </p:nvPicPr>
              <p:blipFill>
                <a:blip r:embed="rId219"/>
                <a:stretch>
                  <a:fillRect/>
                </a:stretch>
              </p:blipFill>
              <p:spPr>
                <a:xfrm>
                  <a:off x="10149520" y="4314778"/>
                  <a:ext cx="131040" cy="154440"/>
                </a:xfrm>
                <a:prstGeom prst="rect">
                  <a:avLst/>
                </a:prstGeom>
              </p:spPr>
            </p:pic>
          </mc:Fallback>
        </mc:AlternateContent>
      </p:grpSp>
      <p:grpSp>
        <p:nvGrpSpPr>
          <p:cNvPr id="147" name="קבוצה 146">
            <a:extLst>
              <a:ext uri="{FF2B5EF4-FFF2-40B4-BE49-F238E27FC236}">
                <a16:creationId xmlns:a16="http://schemas.microsoft.com/office/drawing/2014/main" id="{B3CA7B38-4ED0-9F75-88C8-4F7965AC3B92}"/>
              </a:ext>
            </a:extLst>
          </p:cNvPr>
          <p:cNvGrpSpPr/>
          <p:nvPr/>
        </p:nvGrpSpPr>
        <p:grpSpPr>
          <a:xfrm>
            <a:off x="8352400" y="4153498"/>
            <a:ext cx="765360" cy="309960"/>
            <a:chOff x="8352400" y="4153498"/>
            <a:chExt cx="765360" cy="309960"/>
          </a:xfrm>
        </p:grpSpPr>
        <mc:AlternateContent xmlns:mc="http://schemas.openxmlformats.org/markup-compatibility/2006" xmlns:p14="http://schemas.microsoft.com/office/powerpoint/2010/main">
          <mc:Choice Requires="p14">
            <p:contentPart p14:bwMode="auto" r:id="rId220">
              <p14:nvContentPartPr>
                <p14:cNvPr id="143" name="דיו 142">
                  <a:extLst>
                    <a:ext uri="{FF2B5EF4-FFF2-40B4-BE49-F238E27FC236}">
                      <a16:creationId xmlns:a16="http://schemas.microsoft.com/office/drawing/2014/main" id="{AB8900FA-C5F2-942B-B380-F26E60A989BA}"/>
                    </a:ext>
                  </a:extLst>
                </p14:cNvPr>
                <p14:cNvContentPartPr/>
                <p14:nvPr/>
              </p14:nvContentPartPr>
              <p14:xfrm>
                <a:off x="8352400" y="4153498"/>
                <a:ext cx="364320" cy="309960"/>
              </p14:xfrm>
            </p:contentPart>
          </mc:Choice>
          <mc:Fallback xmlns="">
            <p:pic>
              <p:nvPicPr>
                <p:cNvPr id="143" name="דיו 142">
                  <a:extLst>
                    <a:ext uri="{FF2B5EF4-FFF2-40B4-BE49-F238E27FC236}">
                      <a16:creationId xmlns:a16="http://schemas.microsoft.com/office/drawing/2014/main" id="{AB8900FA-C5F2-942B-B380-F26E60A989BA}"/>
                    </a:ext>
                  </a:extLst>
                </p:cNvPr>
                <p:cNvPicPr/>
                <p:nvPr/>
              </p:nvPicPr>
              <p:blipFill>
                <a:blip r:embed="rId221"/>
                <a:stretch>
                  <a:fillRect/>
                </a:stretch>
              </p:blipFill>
              <p:spPr>
                <a:xfrm>
                  <a:off x="8343400" y="4144858"/>
                  <a:ext cx="38196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44" name="דיו 143">
                  <a:extLst>
                    <a:ext uri="{FF2B5EF4-FFF2-40B4-BE49-F238E27FC236}">
                      <a16:creationId xmlns:a16="http://schemas.microsoft.com/office/drawing/2014/main" id="{956AF467-817C-9392-E9B1-C8532AD69A69}"/>
                    </a:ext>
                  </a:extLst>
                </p14:cNvPr>
                <p14:cNvContentPartPr/>
                <p14:nvPr/>
              </p14:nvContentPartPr>
              <p14:xfrm>
                <a:off x="8709160" y="4168258"/>
                <a:ext cx="90360" cy="280800"/>
              </p14:xfrm>
            </p:contentPart>
          </mc:Choice>
          <mc:Fallback xmlns="">
            <p:pic>
              <p:nvPicPr>
                <p:cNvPr id="144" name="דיו 143">
                  <a:extLst>
                    <a:ext uri="{FF2B5EF4-FFF2-40B4-BE49-F238E27FC236}">
                      <a16:creationId xmlns:a16="http://schemas.microsoft.com/office/drawing/2014/main" id="{956AF467-817C-9392-E9B1-C8532AD69A69}"/>
                    </a:ext>
                  </a:extLst>
                </p:cNvPr>
                <p:cNvPicPr/>
                <p:nvPr/>
              </p:nvPicPr>
              <p:blipFill>
                <a:blip r:embed="rId223"/>
                <a:stretch>
                  <a:fillRect/>
                </a:stretch>
              </p:blipFill>
              <p:spPr>
                <a:xfrm>
                  <a:off x="8700520" y="4159618"/>
                  <a:ext cx="10800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45" name="דיו 144">
                  <a:extLst>
                    <a:ext uri="{FF2B5EF4-FFF2-40B4-BE49-F238E27FC236}">
                      <a16:creationId xmlns:a16="http://schemas.microsoft.com/office/drawing/2014/main" id="{E3795E41-1C79-0800-E425-1A600EFB2BDD}"/>
                    </a:ext>
                  </a:extLst>
                </p14:cNvPr>
                <p14:cNvContentPartPr/>
                <p14:nvPr/>
              </p14:nvContentPartPr>
              <p14:xfrm>
                <a:off x="8901400" y="4177618"/>
                <a:ext cx="216360" cy="283680"/>
              </p14:xfrm>
            </p:contentPart>
          </mc:Choice>
          <mc:Fallback xmlns="">
            <p:pic>
              <p:nvPicPr>
                <p:cNvPr id="145" name="דיו 144">
                  <a:extLst>
                    <a:ext uri="{FF2B5EF4-FFF2-40B4-BE49-F238E27FC236}">
                      <a16:creationId xmlns:a16="http://schemas.microsoft.com/office/drawing/2014/main" id="{E3795E41-1C79-0800-E425-1A600EFB2BDD}"/>
                    </a:ext>
                  </a:extLst>
                </p:cNvPr>
                <p:cNvPicPr/>
                <p:nvPr/>
              </p:nvPicPr>
              <p:blipFill>
                <a:blip r:embed="rId225"/>
                <a:stretch>
                  <a:fillRect/>
                </a:stretch>
              </p:blipFill>
              <p:spPr>
                <a:xfrm>
                  <a:off x="8892760" y="4168978"/>
                  <a:ext cx="234000" cy="301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6">
            <p14:nvContentPartPr>
              <p14:cNvPr id="146" name="דיו 145">
                <a:extLst>
                  <a:ext uri="{FF2B5EF4-FFF2-40B4-BE49-F238E27FC236}">
                    <a16:creationId xmlns:a16="http://schemas.microsoft.com/office/drawing/2014/main" id="{C9528B5B-E832-616A-2CE4-BEA62170FA89}"/>
                  </a:ext>
                </a:extLst>
              </p14:cNvPr>
              <p14:cNvContentPartPr/>
              <p14:nvPr/>
            </p14:nvContentPartPr>
            <p14:xfrm>
              <a:off x="8026960" y="4518898"/>
              <a:ext cx="2520" cy="8640"/>
            </p14:xfrm>
          </p:contentPart>
        </mc:Choice>
        <mc:Fallback xmlns="">
          <p:pic>
            <p:nvPicPr>
              <p:cNvPr id="146" name="דיו 145">
                <a:extLst>
                  <a:ext uri="{FF2B5EF4-FFF2-40B4-BE49-F238E27FC236}">
                    <a16:creationId xmlns:a16="http://schemas.microsoft.com/office/drawing/2014/main" id="{C9528B5B-E832-616A-2CE4-BEA62170FA89}"/>
                  </a:ext>
                </a:extLst>
              </p:cNvPr>
              <p:cNvPicPr/>
              <p:nvPr/>
            </p:nvPicPr>
            <p:blipFill>
              <a:blip r:embed="rId227"/>
              <a:stretch>
                <a:fillRect/>
              </a:stretch>
            </p:blipFill>
            <p:spPr>
              <a:xfrm>
                <a:off x="8017960" y="4510258"/>
                <a:ext cx="20160" cy="26280"/>
              </a:xfrm>
              <a:prstGeom prst="rect">
                <a:avLst/>
              </a:prstGeom>
            </p:spPr>
          </p:pic>
        </mc:Fallback>
      </mc:AlternateContent>
      <p:grpSp>
        <p:nvGrpSpPr>
          <p:cNvPr id="155" name="קבוצה 154">
            <a:extLst>
              <a:ext uri="{FF2B5EF4-FFF2-40B4-BE49-F238E27FC236}">
                <a16:creationId xmlns:a16="http://schemas.microsoft.com/office/drawing/2014/main" id="{D9E743AA-F25E-0489-B2F6-19963008311E}"/>
              </a:ext>
            </a:extLst>
          </p:cNvPr>
          <p:cNvGrpSpPr/>
          <p:nvPr/>
        </p:nvGrpSpPr>
        <p:grpSpPr>
          <a:xfrm>
            <a:off x="3287920" y="5994538"/>
            <a:ext cx="2053440" cy="486000"/>
            <a:chOff x="3287920" y="5994538"/>
            <a:chExt cx="2053440" cy="486000"/>
          </a:xfrm>
        </p:grpSpPr>
        <mc:AlternateContent xmlns:mc="http://schemas.openxmlformats.org/markup-compatibility/2006" xmlns:p14="http://schemas.microsoft.com/office/powerpoint/2010/main">
          <mc:Choice Requires="p14">
            <p:contentPart p14:bwMode="auto" r:id="rId228">
              <p14:nvContentPartPr>
                <p14:cNvPr id="153" name="דיו 152">
                  <a:extLst>
                    <a:ext uri="{FF2B5EF4-FFF2-40B4-BE49-F238E27FC236}">
                      <a16:creationId xmlns:a16="http://schemas.microsoft.com/office/drawing/2014/main" id="{38DB739B-C8FE-28F0-EE7B-C987D9D8A3C3}"/>
                    </a:ext>
                  </a:extLst>
                </p14:cNvPr>
                <p14:cNvContentPartPr/>
                <p14:nvPr/>
              </p14:nvContentPartPr>
              <p14:xfrm>
                <a:off x="3327880" y="6040258"/>
                <a:ext cx="55080" cy="433080"/>
              </p14:xfrm>
            </p:contentPart>
          </mc:Choice>
          <mc:Fallback xmlns="">
            <p:pic>
              <p:nvPicPr>
                <p:cNvPr id="153" name="דיו 152">
                  <a:extLst>
                    <a:ext uri="{FF2B5EF4-FFF2-40B4-BE49-F238E27FC236}">
                      <a16:creationId xmlns:a16="http://schemas.microsoft.com/office/drawing/2014/main" id="{38DB739B-C8FE-28F0-EE7B-C987D9D8A3C3}"/>
                    </a:ext>
                  </a:extLst>
                </p:cNvPr>
                <p:cNvPicPr/>
                <p:nvPr/>
              </p:nvPicPr>
              <p:blipFill>
                <a:blip r:embed="rId229"/>
                <a:stretch>
                  <a:fillRect/>
                </a:stretch>
              </p:blipFill>
              <p:spPr>
                <a:xfrm>
                  <a:off x="3318880" y="6031618"/>
                  <a:ext cx="7272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54" name="דיו 153">
                  <a:extLst>
                    <a:ext uri="{FF2B5EF4-FFF2-40B4-BE49-F238E27FC236}">
                      <a16:creationId xmlns:a16="http://schemas.microsoft.com/office/drawing/2014/main" id="{F0EFCC4C-D814-EDF7-90E5-536BAFF8F42B}"/>
                    </a:ext>
                  </a:extLst>
                </p14:cNvPr>
                <p14:cNvContentPartPr/>
                <p14:nvPr/>
              </p14:nvContentPartPr>
              <p14:xfrm>
                <a:off x="3287920" y="5994538"/>
                <a:ext cx="2053440" cy="486000"/>
              </p14:xfrm>
            </p:contentPart>
          </mc:Choice>
          <mc:Fallback xmlns="">
            <p:pic>
              <p:nvPicPr>
                <p:cNvPr id="154" name="דיו 153">
                  <a:extLst>
                    <a:ext uri="{FF2B5EF4-FFF2-40B4-BE49-F238E27FC236}">
                      <a16:creationId xmlns:a16="http://schemas.microsoft.com/office/drawing/2014/main" id="{F0EFCC4C-D814-EDF7-90E5-536BAFF8F42B}"/>
                    </a:ext>
                  </a:extLst>
                </p:cNvPr>
                <p:cNvPicPr/>
                <p:nvPr/>
              </p:nvPicPr>
              <p:blipFill>
                <a:blip r:embed="rId231"/>
                <a:stretch>
                  <a:fillRect/>
                </a:stretch>
              </p:blipFill>
              <p:spPr>
                <a:xfrm>
                  <a:off x="3279280" y="5985538"/>
                  <a:ext cx="2071080" cy="503640"/>
                </a:xfrm>
                <a:prstGeom prst="rect">
                  <a:avLst/>
                </a:prstGeom>
              </p:spPr>
            </p:pic>
          </mc:Fallback>
        </mc:AlternateContent>
      </p:grpSp>
      <p:grpSp>
        <p:nvGrpSpPr>
          <p:cNvPr id="178" name="קבוצה 177">
            <a:extLst>
              <a:ext uri="{FF2B5EF4-FFF2-40B4-BE49-F238E27FC236}">
                <a16:creationId xmlns:a16="http://schemas.microsoft.com/office/drawing/2014/main" id="{DE6D9816-B1CD-7FDD-A95E-527BC4D23EC5}"/>
              </a:ext>
            </a:extLst>
          </p:cNvPr>
          <p:cNvGrpSpPr/>
          <p:nvPr/>
        </p:nvGrpSpPr>
        <p:grpSpPr>
          <a:xfrm>
            <a:off x="2301160" y="5362018"/>
            <a:ext cx="3072960" cy="482400"/>
            <a:chOff x="2301160" y="5362018"/>
            <a:chExt cx="3072960" cy="482400"/>
          </a:xfrm>
        </p:grpSpPr>
        <mc:AlternateContent xmlns:mc="http://schemas.openxmlformats.org/markup-compatibility/2006" xmlns:p14="http://schemas.microsoft.com/office/powerpoint/2010/main">
          <mc:Choice Requires="p14">
            <p:contentPart p14:bwMode="auto" r:id="rId232">
              <p14:nvContentPartPr>
                <p14:cNvPr id="151" name="דיו 150">
                  <a:extLst>
                    <a:ext uri="{FF2B5EF4-FFF2-40B4-BE49-F238E27FC236}">
                      <a16:creationId xmlns:a16="http://schemas.microsoft.com/office/drawing/2014/main" id="{8B12529C-6F01-E0DB-0E74-A6BBA0D46C7E}"/>
                    </a:ext>
                  </a:extLst>
                </p14:cNvPr>
                <p14:cNvContentPartPr/>
                <p14:nvPr/>
              </p14:nvContentPartPr>
              <p14:xfrm>
                <a:off x="3105040" y="5427178"/>
                <a:ext cx="58680" cy="417240"/>
              </p14:xfrm>
            </p:contentPart>
          </mc:Choice>
          <mc:Fallback xmlns="">
            <p:pic>
              <p:nvPicPr>
                <p:cNvPr id="151" name="דיו 150">
                  <a:extLst>
                    <a:ext uri="{FF2B5EF4-FFF2-40B4-BE49-F238E27FC236}">
                      <a16:creationId xmlns:a16="http://schemas.microsoft.com/office/drawing/2014/main" id="{8B12529C-6F01-E0DB-0E74-A6BBA0D46C7E}"/>
                    </a:ext>
                  </a:extLst>
                </p:cNvPr>
                <p:cNvPicPr/>
                <p:nvPr/>
              </p:nvPicPr>
              <p:blipFill>
                <a:blip r:embed="rId233"/>
                <a:stretch>
                  <a:fillRect/>
                </a:stretch>
              </p:blipFill>
              <p:spPr>
                <a:xfrm>
                  <a:off x="3096040" y="5418178"/>
                  <a:ext cx="76320"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52" name="דיו 151">
                  <a:extLst>
                    <a:ext uri="{FF2B5EF4-FFF2-40B4-BE49-F238E27FC236}">
                      <a16:creationId xmlns:a16="http://schemas.microsoft.com/office/drawing/2014/main" id="{8816BD19-A426-2738-F3DE-8373F9C7B106}"/>
                    </a:ext>
                  </a:extLst>
                </p14:cNvPr>
                <p14:cNvContentPartPr/>
                <p14:nvPr/>
              </p14:nvContentPartPr>
              <p14:xfrm>
                <a:off x="3079120" y="5405218"/>
                <a:ext cx="2295000" cy="412920"/>
              </p14:xfrm>
            </p:contentPart>
          </mc:Choice>
          <mc:Fallback xmlns="">
            <p:pic>
              <p:nvPicPr>
                <p:cNvPr id="152" name="דיו 151">
                  <a:extLst>
                    <a:ext uri="{FF2B5EF4-FFF2-40B4-BE49-F238E27FC236}">
                      <a16:creationId xmlns:a16="http://schemas.microsoft.com/office/drawing/2014/main" id="{8816BD19-A426-2738-F3DE-8373F9C7B106}"/>
                    </a:ext>
                  </a:extLst>
                </p:cNvPr>
                <p:cNvPicPr/>
                <p:nvPr/>
              </p:nvPicPr>
              <p:blipFill>
                <a:blip r:embed="rId235"/>
                <a:stretch>
                  <a:fillRect/>
                </a:stretch>
              </p:blipFill>
              <p:spPr>
                <a:xfrm>
                  <a:off x="3070480" y="5396218"/>
                  <a:ext cx="231264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62" name="דיו 161">
                  <a:extLst>
                    <a:ext uri="{FF2B5EF4-FFF2-40B4-BE49-F238E27FC236}">
                      <a16:creationId xmlns:a16="http://schemas.microsoft.com/office/drawing/2014/main" id="{00FEA03D-D5C8-E852-A726-929807630309}"/>
                    </a:ext>
                  </a:extLst>
                </p14:cNvPr>
                <p14:cNvContentPartPr/>
                <p14:nvPr/>
              </p14:nvContentPartPr>
              <p14:xfrm>
                <a:off x="2301160" y="5556418"/>
                <a:ext cx="230040" cy="215280"/>
              </p14:xfrm>
            </p:contentPart>
          </mc:Choice>
          <mc:Fallback xmlns="">
            <p:pic>
              <p:nvPicPr>
                <p:cNvPr id="162" name="דיו 161">
                  <a:extLst>
                    <a:ext uri="{FF2B5EF4-FFF2-40B4-BE49-F238E27FC236}">
                      <a16:creationId xmlns:a16="http://schemas.microsoft.com/office/drawing/2014/main" id="{00FEA03D-D5C8-E852-A726-929807630309}"/>
                    </a:ext>
                  </a:extLst>
                </p:cNvPr>
                <p:cNvPicPr/>
                <p:nvPr/>
              </p:nvPicPr>
              <p:blipFill>
                <a:blip r:embed="rId237"/>
                <a:stretch>
                  <a:fillRect/>
                </a:stretch>
              </p:blipFill>
              <p:spPr>
                <a:xfrm>
                  <a:off x="2292160" y="5547778"/>
                  <a:ext cx="2476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63" name="דיו 162">
                  <a:extLst>
                    <a:ext uri="{FF2B5EF4-FFF2-40B4-BE49-F238E27FC236}">
                      <a16:creationId xmlns:a16="http://schemas.microsoft.com/office/drawing/2014/main" id="{0337D19B-D4D7-03CD-71CB-32F03D7DDB91}"/>
                    </a:ext>
                  </a:extLst>
                </p14:cNvPr>
                <p14:cNvContentPartPr/>
                <p14:nvPr/>
              </p14:nvContentPartPr>
              <p14:xfrm>
                <a:off x="2493400" y="5401978"/>
                <a:ext cx="90360" cy="230400"/>
              </p14:xfrm>
            </p:contentPart>
          </mc:Choice>
          <mc:Fallback xmlns="">
            <p:pic>
              <p:nvPicPr>
                <p:cNvPr id="163" name="דיו 162">
                  <a:extLst>
                    <a:ext uri="{FF2B5EF4-FFF2-40B4-BE49-F238E27FC236}">
                      <a16:creationId xmlns:a16="http://schemas.microsoft.com/office/drawing/2014/main" id="{0337D19B-D4D7-03CD-71CB-32F03D7DDB91}"/>
                    </a:ext>
                  </a:extLst>
                </p:cNvPr>
                <p:cNvPicPr/>
                <p:nvPr/>
              </p:nvPicPr>
              <p:blipFill>
                <a:blip r:embed="rId239"/>
                <a:stretch>
                  <a:fillRect/>
                </a:stretch>
              </p:blipFill>
              <p:spPr>
                <a:xfrm>
                  <a:off x="2484760" y="5392978"/>
                  <a:ext cx="10800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64" name="דיו 163">
                  <a:extLst>
                    <a:ext uri="{FF2B5EF4-FFF2-40B4-BE49-F238E27FC236}">
                      <a16:creationId xmlns:a16="http://schemas.microsoft.com/office/drawing/2014/main" id="{A6DC0A10-85D4-1320-C733-04A43DD17687}"/>
                    </a:ext>
                  </a:extLst>
                </p14:cNvPr>
                <p14:cNvContentPartPr/>
                <p14:nvPr/>
              </p14:nvContentPartPr>
              <p14:xfrm>
                <a:off x="2733520" y="5362018"/>
                <a:ext cx="136080" cy="330480"/>
              </p14:xfrm>
            </p:contentPart>
          </mc:Choice>
          <mc:Fallback xmlns="">
            <p:pic>
              <p:nvPicPr>
                <p:cNvPr id="164" name="דיו 163">
                  <a:extLst>
                    <a:ext uri="{FF2B5EF4-FFF2-40B4-BE49-F238E27FC236}">
                      <a16:creationId xmlns:a16="http://schemas.microsoft.com/office/drawing/2014/main" id="{A6DC0A10-85D4-1320-C733-04A43DD17687}"/>
                    </a:ext>
                  </a:extLst>
                </p:cNvPr>
                <p:cNvPicPr/>
                <p:nvPr/>
              </p:nvPicPr>
              <p:blipFill>
                <a:blip r:embed="rId241"/>
                <a:stretch>
                  <a:fillRect/>
                </a:stretch>
              </p:blipFill>
              <p:spPr>
                <a:xfrm>
                  <a:off x="2724520" y="5353378"/>
                  <a:ext cx="153720" cy="348120"/>
                </a:xfrm>
                <a:prstGeom prst="rect">
                  <a:avLst/>
                </a:prstGeom>
              </p:spPr>
            </p:pic>
          </mc:Fallback>
        </mc:AlternateContent>
      </p:grpSp>
      <p:grpSp>
        <p:nvGrpSpPr>
          <p:cNvPr id="177" name="קבוצה 176">
            <a:extLst>
              <a:ext uri="{FF2B5EF4-FFF2-40B4-BE49-F238E27FC236}">
                <a16:creationId xmlns:a16="http://schemas.microsoft.com/office/drawing/2014/main" id="{45D3909E-6D9C-138C-C805-6A6DC0023E6F}"/>
              </a:ext>
            </a:extLst>
          </p:cNvPr>
          <p:cNvGrpSpPr/>
          <p:nvPr/>
        </p:nvGrpSpPr>
        <p:grpSpPr>
          <a:xfrm>
            <a:off x="2424640" y="6082378"/>
            <a:ext cx="496440" cy="251640"/>
            <a:chOff x="2424640" y="6082378"/>
            <a:chExt cx="496440" cy="251640"/>
          </a:xfrm>
        </p:grpSpPr>
        <mc:AlternateContent xmlns:mc="http://schemas.openxmlformats.org/markup-compatibility/2006" xmlns:p14="http://schemas.microsoft.com/office/powerpoint/2010/main">
          <mc:Choice Requires="p14">
            <p:contentPart p14:bwMode="auto" r:id="rId242">
              <p14:nvContentPartPr>
                <p14:cNvPr id="165" name="דיו 164">
                  <a:extLst>
                    <a:ext uri="{FF2B5EF4-FFF2-40B4-BE49-F238E27FC236}">
                      <a16:creationId xmlns:a16="http://schemas.microsoft.com/office/drawing/2014/main" id="{9A5A3B9B-446D-5243-7AAF-3F707EC00103}"/>
                    </a:ext>
                  </a:extLst>
                </p14:cNvPr>
                <p14:cNvContentPartPr/>
                <p14:nvPr/>
              </p14:nvContentPartPr>
              <p14:xfrm>
                <a:off x="2424640" y="6154738"/>
                <a:ext cx="163800" cy="179280"/>
              </p14:xfrm>
            </p:contentPart>
          </mc:Choice>
          <mc:Fallback xmlns="">
            <p:pic>
              <p:nvPicPr>
                <p:cNvPr id="165" name="דיו 164">
                  <a:extLst>
                    <a:ext uri="{FF2B5EF4-FFF2-40B4-BE49-F238E27FC236}">
                      <a16:creationId xmlns:a16="http://schemas.microsoft.com/office/drawing/2014/main" id="{9A5A3B9B-446D-5243-7AAF-3F707EC00103}"/>
                    </a:ext>
                  </a:extLst>
                </p:cNvPr>
                <p:cNvPicPr/>
                <p:nvPr/>
              </p:nvPicPr>
              <p:blipFill>
                <a:blip r:embed="rId243"/>
                <a:stretch>
                  <a:fillRect/>
                </a:stretch>
              </p:blipFill>
              <p:spPr>
                <a:xfrm>
                  <a:off x="2416000" y="6145738"/>
                  <a:ext cx="1814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66" name="דיו 165">
                  <a:extLst>
                    <a:ext uri="{FF2B5EF4-FFF2-40B4-BE49-F238E27FC236}">
                      <a16:creationId xmlns:a16="http://schemas.microsoft.com/office/drawing/2014/main" id="{53BD09A3-D730-F1F6-AA51-01D56DB869E4}"/>
                    </a:ext>
                  </a:extLst>
                </p14:cNvPr>
                <p14:cNvContentPartPr/>
                <p14:nvPr/>
              </p14:nvContentPartPr>
              <p14:xfrm>
                <a:off x="2577640" y="6082378"/>
                <a:ext cx="122760" cy="250200"/>
              </p14:xfrm>
            </p:contentPart>
          </mc:Choice>
          <mc:Fallback xmlns="">
            <p:pic>
              <p:nvPicPr>
                <p:cNvPr id="166" name="דיו 165">
                  <a:extLst>
                    <a:ext uri="{FF2B5EF4-FFF2-40B4-BE49-F238E27FC236}">
                      <a16:creationId xmlns:a16="http://schemas.microsoft.com/office/drawing/2014/main" id="{53BD09A3-D730-F1F6-AA51-01D56DB869E4}"/>
                    </a:ext>
                  </a:extLst>
                </p:cNvPr>
                <p:cNvPicPr/>
                <p:nvPr/>
              </p:nvPicPr>
              <p:blipFill>
                <a:blip r:embed="rId245"/>
                <a:stretch>
                  <a:fillRect/>
                </a:stretch>
              </p:blipFill>
              <p:spPr>
                <a:xfrm>
                  <a:off x="2568640" y="6073378"/>
                  <a:ext cx="14040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67" name="דיו 166">
                  <a:extLst>
                    <a:ext uri="{FF2B5EF4-FFF2-40B4-BE49-F238E27FC236}">
                      <a16:creationId xmlns:a16="http://schemas.microsoft.com/office/drawing/2014/main" id="{ABE17296-3DA2-8E1C-E6FD-BFC4867C5AE8}"/>
                    </a:ext>
                  </a:extLst>
                </p14:cNvPr>
                <p14:cNvContentPartPr/>
                <p14:nvPr/>
              </p14:nvContentPartPr>
              <p14:xfrm>
                <a:off x="2738560" y="6143218"/>
                <a:ext cx="182520" cy="164160"/>
              </p14:xfrm>
            </p:contentPart>
          </mc:Choice>
          <mc:Fallback xmlns="">
            <p:pic>
              <p:nvPicPr>
                <p:cNvPr id="167" name="דיו 166">
                  <a:extLst>
                    <a:ext uri="{FF2B5EF4-FFF2-40B4-BE49-F238E27FC236}">
                      <a16:creationId xmlns:a16="http://schemas.microsoft.com/office/drawing/2014/main" id="{ABE17296-3DA2-8E1C-E6FD-BFC4867C5AE8}"/>
                    </a:ext>
                  </a:extLst>
                </p:cNvPr>
                <p:cNvPicPr/>
                <p:nvPr/>
              </p:nvPicPr>
              <p:blipFill>
                <a:blip r:embed="rId247"/>
                <a:stretch>
                  <a:fillRect/>
                </a:stretch>
              </p:blipFill>
              <p:spPr>
                <a:xfrm>
                  <a:off x="2729560" y="6134218"/>
                  <a:ext cx="200160" cy="181800"/>
                </a:xfrm>
                <a:prstGeom prst="rect">
                  <a:avLst/>
                </a:prstGeom>
              </p:spPr>
            </p:pic>
          </mc:Fallback>
        </mc:AlternateContent>
      </p:grpSp>
      <p:grpSp>
        <p:nvGrpSpPr>
          <p:cNvPr id="179" name="קבוצה 178">
            <a:extLst>
              <a:ext uri="{FF2B5EF4-FFF2-40B4-BE49-F238E27FC236}">
                <a16:creationId xmlns:a16="http://schemas.microsoft.com/office/drawing/2014/main" id="{E8E7EA1D-C604-67AE-1DA5-CDADB24776EA}"/>
              </a:ext>
            </a:extLst>
          </p:cNvPr>
          <p:cNvGrpSpPr/>
          <p:nvPr/>
        </p:nvGrpSpPr>
        <p:grpSpPr>
          <a:xfrm>
            <a:off x="2344000" y="4161058"/>
            <a:ext cx="3005640" cy="1020960"/>
            <a:chOff x="2344000" y="4161058"/>
            <a:chExt cx="3005640" cy="1020960"/>
          </a:xfrm>
        </p:grpSpPr>
        <mc:AlternateContent xmlns:mc="http://schemas.openxmlformats.org/markup-compatibility/2006" xmlns:p14="http://schemas.microsoft.com/office/powerpoint/2010/main">
          <mc:Choice Requires="p14">
            <p:contentPart p14:bwMode="auto" r:id="rId248">
              <p14:nvContentPartPr>
                <p14:cNvPr id="149" name="דיו 148">
                  <a:extLst>
                    <a:ext uri="{FF2B5EF4-FFF2-40B4-BE49-F238E27FC236}">
                      <a16:creationId xmlns:a16="http://schemas.microsoft.com/office/drawing/2014/main" id="{6932E890-52A8-236F-A754-747E9ECBDA92}"/>
                    </a:ext>
                  </a:extLst>
                </p14:cNvPr>
                <p14:cNvContentPartPr/>
                <p14:nvPr/>
              </p14:nvContentPartPr>
              <p14:xfrm>
                <a:off x="3059320" y="4622938"/>
                <a:ext cx="35280" cy="559080"/>
              </p14:xfrm>
            </p:contentPart>
          </mc:Choice>
          <mc:Fallback xmlns="">
            <p:pic>
              <p:nvPicPr>
                <p:cNvPr id="149" name="דיו 148">
                  <a:extLst>
                    <a:ext uri="{FF2B5EF4-FFF2-40B4-BE49-F238E27FC236}">
                      <a16:creationId xmlns:a16="http://schemas.microsoft.com/office/drawing/2014/main" id="{6932E890-52A8-236F-A754-747E9ECBDA92}"/>
                    </a:ext>
                  </a:extLst>
                </p:cNvPr>
                <p:cNvPicPr/>
                <p:nvPr/>
              </p:nvPicPr>
              <p:blipFill>
                <a:blip r:embed="rId249"/>
                <a:stretch>
                  <a:fillRect/>
                </a:stretch>
              </p:blipFill>
              <p:spPr>
                <a:xfrm>
                  <a:off x="3050680" y="4613938"/>
                  <a:ext cx="52920" cy="57672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0" name="דיו 149">
                  <a:extLst>
                    <a:ext uri="{FF2B5EF4-FFF2-40B4-BE49-F238E27FC236}">
                      <a16:creationId xmlns:a16="http://schemas.microsoft.com/office/drawing/2014/main" id="{44084179-6A11-7C04-899C-EA7B544841D8}"/>
                    </a:ext>
                  </a:extLst>
                </p14:cNvPr>
                <p14:cNvContentPartPr/>
                <p14:nvPr/>
              </p14:nvContentPartPr>
              <p14:xfrm>
                <a:off x="3074440" y="4636618"/>
                <a:ext cx="2275200" cy="542880"/>
              </p14:xfrm>
            </p:contentPart>
          </mc:Choice>
          <mc:Fallback xmlns="">
            <p:pic>
              <p:nvPicPr>
                <p:cNvPr id="150" name="דיו 149">
                  <a:extLst>
                    <a:ext uri="{FF2B5EF4-FFF2-40B4-BE49-F238E27FC236}">
                      <a16:creationId xmlns:a16="http://schemas.microsoft.com/office/drawing/2014/main" id="{44084179-6A11-7C04-899C-EA7B544841D8}"/>
                    </a:ext>
                  </a:extLst>
                </p:cNvPr>
                <p:cNvPicPr/>
                <p:nvPr/>
              </p:nvPicPr>
              <p:blipFill>
                <a:blip r:embed="rId251"/>
                <a:stretch>
                  <a:fillRect/>
                </a:stretch>
              </p:blipFill>
              <p:spPr>
                <a:xfrm>
                  <a:off x="3065800" y="4627978"/>
                  <a:ext cx="2292840" cy="56052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8" name="דיו 157">
                  <a:extLst>
                    <a:ext uri="{FF2B5EF4-FFF2-40B4-BE49-F238E27FC236}">
                      <a16:creationId xmlns:a16="http://schemas.microsoft.com/office/drawing/2014/main" id="{5E23378C-B531-D523-8D62-B6E60065DE41}"/>
                    </a:ext>
                  </a:extLst>
                </p14:cNvPr>
                <p14:cNvContentPartPr/>
                <p14:nvPr/>
              </p14:nvContentPartPr>
              <p14:xfrm>
                <a:off x="2344000" y="4808698"/>
                <a:ext cx="291240" cy="212400"/>
              </p14:xfrm>
            </p:contentPart>
          </mc:Choice>
          <mc:Fallback xmlns="">
            <p:pic>
              <p:nvPicPr>
                <p:cNvPr id="158" name="דיו 157">
                  <a:extLst>
                    <a:ext uri="{FF2B5EF4-FFF2-40B4-BE49-F238E27FC236}">
                      <a16:creationId xmlns:a16="http://schemas.microsoft.com/office/drawing/2014/main" id="{5E23378C-B531-D523-8D62-B6E60065DE41}"/>
                    </a:ext>
                  </a:extLst>
                </p:cNvPr>
                <p:cNvPicPr/>
                <p:nvPr/>
              </p:nvPicPr>
              <p:blipFill>
                <a:blip r:embed="rId253"/>
                <a:stretch>
                  <a:fillRect/>
                </a:stretch>
              </p:blipFill>
              <p:spPr>
                <a:xfrm>
                  <a:off x="2335000" y="4800058"/>
                  <a:ext cx="30888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59" name="דיו 158">
                  <a:extLst>
                    <a:ext uri="{FF2B5EF4-FFF2-40B4-BE49-F238E27FC236}">
                      <a16:creationId xmlns:a16="http://schemas.microsoft.com/office/drawing/2014/main" id="{E58F1812-87C5-635A-45A7-F9FA25A66091}"/>
                    </a:ext>
                  </a:extLst>
                </p14:cNvPr>
                <p14:cNvContentPartPr/>
                <p14:nvPr/>
              </p14:nvContentPartPr>
              <p14:xfrm>
                <a:off x="2589160" y="4857298"/>
                <a:ext cx="228240" cy="131400"/>
              </p14:xfrm>
            </p:contentPart>
          </mc:Choice>
          <mc:Fallback xmlns="">
            <p:pic>
              <p:nvPicPr>
                <p:cNvPr id="159" name="דיו 158">
                  <a:extLst>
                    <a:ext uri="{FF2B5EF4-FFF2-40B4-BE49-F238E27FC236}">
                      <a16:creationId xmlns:a16="http://schemas.microsoft.com/office/drawing/2014/main" id="{E58F1812-87C5-635A-45A7-F9FA25A66091}"/>
                    </a:ext>
                  </a:extLst>
                </p:cNvPr>
                <p:cNvPicPr/>
                <p:nvPr/>
              </p:nvPicPr>
              <p:blipFill>
                <a:blip r:embed="rId255"/>
                <a:stretch>
                  <a:fillRect/>
                </a:stretch>
              </p:blipFill>
              <p:spPr>
                <a:xfrm>
                  <a:off x="2580160" y="4848298"/>
                  <a:ext cx="24588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60" name="דיו 159">
                  <a:extLst>
                    <a:ext uri="{FF2B5EF4-FFF2-40B4-BE49-F238E27FC236}">
                      <a16:creationId xmlns:a16="http://schemas.microsoft.com/office/drawing/2014/main" id="{8E198AF9-525F-848A-6EB5-833550A49DB2}"/>
                    </a:ext>
                  </a:extLst>
                </p14:cNvPr>
                <p14:cNvContentPartPr/>
                <p14:nvPr/>
              </p14:nvContentPartPr>
              <p14:xfrm>
                <a:off x="2826040" y="4760458"/>
                <a:ext cx="118080" cy="152640"/>
              </p14:xfrm>
            </p:contentPart>
          </mc:Choice>
          <mc:Fallback xmlns="">
            <p:pic>
              <p:nvPicPr>
                <p:cNvPr id="160" name="דיו 159">
                  <a:extLst>
                    <a:ext uri="{FF2B5EF4-FFF2-40B4-BE49-F238E27FC236}">
                      <a16:creationId xmlns:a16="http://schemas.microsoft.com/office/drawing/2014/main" id="{8E198AF9-525F-848A-6EB5-833550A49DB2}"/>
                    </a:ext>
                  </a:extLst>
                </p:cNvPr>
                <p:cNvPicPr/>
                <p:nvPr/>
              </p:nvPicPr>
              <p:blipFill>
                <a:blip r:embed="rId257"/>
                <a:stretch>
                  <a:fillRect/>
                </a:stretch>
              </p:blipFill>
              <p:spPr>
                <a:xfrm>
                  <a:off x="2817400" y="4751458"/>
                  <a:ext cx="13572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61" name="דיו 160">
                  <a:extLst>
                    <a:ext uri="{FF2B5EF4-FFF2-40B4-BE49-F238E27FC236}">
                      <a16:creationId xmlns:a16="http://schemas.microsoft.com/office/drawing/2014/main" id="{5041AFC8-FD68-A440-D792-6E7693953DDD}"/>
                    </a:ext>
                  </a:extLst>
                </p14:cNvPr>
                <p14:cNvContentPartPr/>
                <p14:nvPr/>
              </p14:nvContentPartPr>
              <p14:xfrm>
                <a:off x="2790040" y="4737418"/>
                <a:ext cx="94680" cy="298440"/>
              </p14:xfrm>
            </p:contentPart>
          </mc:Choice>
          <mc:Fallback xmlns="">
            <p:pic>
              <p:nvPicPr>
                <p:cNvPr id="161" name="דיו 160">
                  <a:extLst>
                    <a:ext uri="{FF2B5EF4-FFF2-40B4-BE49-F238E27FC236}">
                      <a16:creationId xmlns:a16="http://schemas.microsoft.com/office/drawing/2014/main" id="{5041AFC8-FD68-A440-D792-6E7693953DDD}"/>
                    </a:ext>
                  </a:extLst>
                </p:cNvPr>
                <p:cNvPicPr/>
                <p:nvPr/>
              </p:nvPicPr>
              <p:blipFill>
                <a:blip r:embed="rId259"/>
                <a:stretch>
                  <a:fillRect/>
                </a:stretch>
              </p:blipFill>
              <p:spPr>
                <a:xfrm>
                  <a:off x="2781040" y="4728418"/>
                  <a:ext cx="11232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68" name="דיו 167">
                  <a:extLst>
                    <a:ext uri="{FF2B5EF4-FFF2-40B4-BE49-F238E27FC236}">
                      <a16:creationId xmlns:a16="http://schemas.microsoft.com/office/drawing/2014/main" id="{EE14810C-0145-9AE6-33CE-B51C7713F7C0}"/>
                    </a:ext>
                  </a:extLst>
                </p14:cNvPr>
                <p14:cNvContentPartPr/>
                <p14:nvPr/>
              </p14:nvContentPartPr>
              <p14:xfrm>
                <a:off x="3653680" y="4161058"/>
                <a:ext cx="121320" cy="365040"/>
              </p14:xfrm>
            </p:contentPart>
          </mc:Choice>
          <mc:Fallback xmlns="">
            <p:pic>
              <p:nvPicPr>
                <p:cNvPr id="168" name="דיו 167">
                  <a:extLst>
                    <a:ext uri="{FF2B5EF4-FFF2-40B4-BE49-F238E27FC236}">
                      <a16:creationId xmlns:a16="http://schemas.microsoft.com/office/drawing/2014/main" id="{EE14810C-0145-9AE6-33CE-B51C7713F7C0}"/>
                    </a:ext>
                  </a:extLst>
                </p:cNvPr>
                <p:cNvPicPr/>
                <p:nvPr/>
              </p:nvPicPr>
              <p:blipFill>
                <a:blip r:embed="rId261"/>
                <a:stretch>
                  <a:fillRect/>
                </a:stretch>
              </p:blipFill>
              <p:spPr>
                <a:xfrm>
                  <a:off x="3644680" y="4152058"/>
                  <a:ext cx="138960" cy="38268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69" name="דיו 168">
                  <a:extLst>
                    <a:ext uri="{FF2B5EF4-FFF2-40B4-BE49-F238E27FC236}">
                      <a16:creationId xmlns:a16="http://schemas.microsoft.com/office/drawing/2014/main" id="{126D3047-2EB8-1F47-5916-1C65F9067763}"/>
                    </a:ext>
                  </a:extLst>
                </p14:cNvPr>
                <p14:cNvContentPartPr/>
                <p14:nvPr/>
              </p14:nvContentPartPr>
              <p14:xfrm>
                <a:off x="3569080" y="4360498"/>
                <a:ext cx="188280" cy="17280"/>
              </p14:xfrm>
            </p:contentPart>
          </mc:Choice>
          <mc:Fallback xmlns="">
            <p:pic>
              <p:nvPicPr>
                <p:cNvPr id="169" name="דיו 168">
                  <a:extLst>
                    <a:ext uri="{FF2B5EF4-FFF2-40B4-BE49-F238E27FC236}">
                      <a16:creationId xmlns:a16="http://schemas.microsoft.com/office/drawing/2014/main" id="{126D3047-2EB8-1F47-5916-1C65F9067763}"/>
                    </a:ext>
                  </a:extLst>
                </p:cNvPr>
                <p:cNvPicPr/>
                <p:nvPr/>
              </p:nvPicPr>
              <p:blipFill>
                <a:blip r:embed="rId263"/>
                <a:stretch>
                  <a:fillRect/>
                </a:stretch>
              </p:blipFill>
              <p:spPr>
                <a:xfrm>
                  <a:off x="3560440" y="4351498"/>
                  <a:ext cx="20592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70" name="דיו 169">
                  <a:extLst>
                    <a:ext uri="{FF2B5EF4-FFF2-40B4-BE49-F238E27FC236}">
                      <a16:creationId xmlns:a16="http://schemas.microsoft.com/office/drawing/2014/main" id="{DA3D2B87-7AB1-E072-C80A-927E791BB97F}"/>
                    </a:ext>
                  </a:extLst>
                </p14:cNvPr>
                <p14:cNvContentPartPr/>
                <p14:nvPr/>
              </p14:nvContentPartPr>
              <p14:xfrm>
                <a:off x="3820000" y="4295338"/>
                <a:ext cx="84960" cy="259920"/>
              </p14:xfrm>
            </p:contentPart>
          </mc:Choice>
          <mc:Fallback xmlns="">
            <p:pic>
              <p:nvPicPr>
                <p:cNvPr id="170" name="דיו 169">
                  <a:extLst>
                    <a:ext uri="{FF2B5EF4-FFF2-40B4-BE49-F238E27FC236}">
                      <a16:creationId xmlns:a16="http://schemas.microsoft.com/office/drawing/2014/main" id="{DA3D2B87-7AB1-E072-C80A-927E791BB97F}"/>
                    </a:ext>
                  </a:extLst>
                </p:cNvPr>
                <p:cNvPicPr/>
                <p:nvPr/>
              </p:nvPicPr>
              <p:blipFill>
                <a:blip r:embed="rId265"/>
                <a:stretch>
                  <a:fillRect/>
                </a:stretch>
              </p:blipFill>
              <p:spPr>
                <a:xfrm>
                  <a:off x="3811360" y="4286338"/>
                  <a:ext cx="10260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71" name="דיו 170">
                  <a:extLst>
                    <a:ext uri="{FF2B5EF4-FFF2-40B4-BE49-F238E27FC236}">
                      <a16:creationId xmlns:a16="http://schemas.microsoft.com/office/drawing/2014/main" id="{509CF4FD-DD6F-13B4-1A51-5B3D5E479736}"/>
                    </a:ext>
                  </a:extLst>
                </p14:cNvPr>
                <p14:cNvContentPartPr/>
                <p14:nvPr/>
              </p14:nvContentPartPr>
              <p14:xfrm>
                <a:off x="3955720" y="4318018"/>
                <a:ext cx="138240" cy="245160"/>
              </p14:xfrm>
            </p:contentPart>
          </mc:Choice>
          <mc:Fallback xmlns="">
            <p:pic>
              <p:nvPicPr>
                <p:cNvPr id="171" name="דיו 170">
                  <a:extLst>
                    <a:ext uri="{FF2B5EF4-FFF2-40B4-BE49-F238E27FC236}">
                      <a16:creationId xmlns:a16="http://schemas.microsoft.com/office/drawing/2014/main" id="{509CF4FD-DD6F-13B4-1A51-5B3D5E479736}"/>
                    </a:ext>
                  </a:extLst>
                </p:cNvPr>
                <p:cNvPicPr/>
                <p:nvPr/>
              </p:nvPicPr>
              <p:blipFill>
                <a:blip r:embed="rId267"/>
                <a:stretch>
                  <a:fillRect/>
                </a:stretch>
              </p:blipFill>
              <p:spPr>
                <a:xfrm>
                  <a:off x="3947080" y="4309018"/>
                  <a:ext cx="15588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72" name="דיו 171">
                  <a:extLst>
                    <a:ext uri="{FF2B5EF4-FFF2-40B4-BE49-F238E27FC236}">
                      <a16:creationId xmlns:a16="http://schemas.microsoft.com/office/drawing/2014/main" id="{45AB029C-7AA8-8032-A4AA-AD4A909DFC2D}"/>
                    </a:ext>
                  </a:extLst>
                </p14:cNvPr>
                <p14:cNvContentPartPr/>
                <p14:nvPr/>
              </p14:nvContentPartPr>
              <p14:xfrm>
                <a:off x="4204840" y="4292458"/>
                <a:ext cx="205560" cy="245160"/>
              </p14:xfrm>
            </p:contentPart>
          </mc:Choice>
          <mc:Fallback xmlns="">
            <p:pic>
              <p:nvPicPr>
                <p:cNvPr id="172" name="דיו 171">
                  <a:extLst>
                    <a:ext uri="{FF2B5EF4-FFF2-40B4-BE49-F238E27FC236}">
                      <a16:creationId xmlns:a16="http://schemas.microsoft.com/office/drawing/2014/main" id="{45AB029C-7AA8-8032-A4AA-AD4A909DFC2D}"/>
                    </a:ext>
                  </a:extLst>
                </p:cNvPr>
                <p:cNvPicPr/>
                <p:nvPr/>
              </p:nvPicPr>
              <p:blipFill>
                <a:blip r:embed="rId269"/>
                <a:stretch>
                  <a:fillRect/>
                </a:stretch>
              </p:blipFill>
              <p:spPr>
                <a:xfrm>
                  <a:off x="4196200" y="4283458"/>
                  <a:ext cx="22320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73" name="דיו 172">
                  <a:extLst>
                    <a:ext uri="{FF2B5EF4-FFF2-40B4-BE49-F238E27FC236}">
                      <a16:creationId xmlns:a16="http://schemas.microsoft.com/office/drawing/2014/main" id="{1829DB25-88BA-264E-8B56-124106456E1C}"/>
                    </a:ext>
                  </a:extLst>
                </p14:cNvPr>
                <p14:cNvContentPartPr/>
                <p14:nvPr/>
              </p14:nvContentPartPr>
              <p14:xfrm>
                <a:off x="4524520" y="4396138"/>
                <a:ext cx="108720" cy="1440"/>
              </p14:xfrm>
            </p:contentPart>
          </mc:Choice>
          <mc:Fallback xmlns="">
            <p:pic>
              <p:nvPicPr>
                <p:cNvPr id="173" name="דיו 172">
                  <a:extLst>
                    <a:ext uri="{FF2B5EF4-FFF2-40B4-BE49-F238E27FC236}">
                      <a16:creationId xmlns:a16="http://schemas.microsoft.com/office/drawing/2014/main" id="{1829DB25-88BA-264E-8B56-124106456E1C}"/>
                    </a:ext>
                  </a:extLst>
                </p:cNvPr>
                <p:cNvPicPr/>
                <p:nvPr/>
              </p:nvPicPr>
              <p:blipFill>
                <a:blip r:embed="rId271"/>
                <a:stretch>
                  <a:fillRect/>
                </a:stretch>
              </p:blipFill>
              <p:spPr>
                <a:xfrm>
                  <a:off x="4515880" y="4387138"/>
                  <a:ext cx="12636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74" name="דיו 173">
                  <a:extLst>
                    <a:ext uri="{FF2B5EF4-FFF2-40B4-BE49-F238E27FC236}">
                      <a16:creationId xmlns:a16="http://schemas.microsoft.com/office/drawing/2014/main" id="{95CD3B00-02DB-F732-2288-D1B708ADEFE0}"/>
                    </a:ext>
                  </a:extLst>
                </p14:cNvPr>
                <p14:cNvContentPartPr/>
                <p14:nvPr/>
              </p14:nvContentPartPr>
              <p14:xfrm>
                <a:off x="4741600" y="4305418"/>
                <a:ext cx="45720" cy="197280"/>
              </p14:xfrm>
            </p:contentPart>
          </mc:Choice>
          <mc:Fallback xmlns="">
            <p:pic>
              <p:nvPicPr>
                <p:cNvPr id="174" name="דיו 173">
                  <a:extLst>
                    <a:ext uri="{FF2B5EF4-FFF2-40B4-BE49-F238E27FC236}">
                      <a16:creationId xmlns:a16="http://schemas.microsoft.com/office/drawing/2014/main" id="{95CD3B00-02DB-F732-2288-D1B708ADEFE0}"/>
                    </a:ext>
                  </a:extLst>
                </p:cNvPr>
                <p:cNvPicPr/>
                <p:nvPr/>
              </p:nvPicPr>
              <p:blipFill>
                <a:blip r:embed="rId273"/>
                <a:stretch>
                  <a:fillRect/>
                </a:stretch>
              </p:blipFill>
              <p:spPr>
                <a:xfrm>
                  <a:off x="4732960" y="4296418"/>
                  <a:ext cx="6336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75" name="דיו 174">
                  <a:extLst>
                    <a:ext uri="{FF2B5EF4-FFF2-40B4-BE49-F238E27FC236}">
                      <a16:creationId xmlns:a16="http://schemas.microsoft.com/office/drawing/2014/main" id="{F9508AC9-7FB9-D396-298C-A797EA297151}"/>
                    </a:ext>
                  </a:extLst>
                </p14:cNvPr>
                <p14:cNvContentPartPr/>
                <p14:nvPr/>
              </p14:nvContentPartPr>
              <p14:xfrm>
                <a:off x="3714880" y="4258618"/>
                <a:ext cx="203400" cy="423360"/>
              </p14:xfrm>
            </p:contentPart>
          </mc:Choice>
          <mc:Fallback xmlns="">
            <p:pic>
              <p:nvPicPr>
                <p:cNvPr id="175" name="דיו 174">
                  <a:extLst>
                    <a:ext uri="{FF2B5EF4-FFF2-40B4-BE49-F238E27FC236}">
                      <a16:creationId xmlns:a16="http://schemas.microsoft.com/office/drawing/2014/main" id="{F9508AC9-7FB9-D396-298C-A797EA297151}"/>
                    </a:ext>
                  </a:extLst>
                </p:cNvPr>
                <p:cNvPicPr/>
                <p:nvPr/>
              </p:nvPicPr>
              <p:blipFill>
                <a:blip r:embed="rId275"/>
                <a:stretch>
                  <a:fillRect/>
                </a:stretch>
              </p:blipFill>
              <p:spPr>
                <a:xfrm>
                  <a:off x="3706240" y="4249618"/>
                  <a:ext cx="221040" cy="441000"/>
                </a:xfrm>
                <a:prstGeom prst="rect">
                  <a:avLst/>
                </a:prstGeom>
              </p:spPr>
            </p:pic>
          </mc:Fallback>
        </mc:AlternateContent>
      </p:grpSp>
      <p:grpSp>
        <p:nvGrpSpPr>
          <p:cNvPr id="184" name="קבוצה 183">
            <a:extLst>
              <a:ext uri="{FF2B5EF4-FFF2-40B4-BE49-F238E27FC236}">
                <a16:creationId xmlns:a16="http://schemas.microsoft.com/office/drawing/2014/main" id="{12A65EED-FCC9-7F9D-FCAD-8BB5DB02F893}"/>
              </a:ext>
            </a:extLst>
          </p:cNvPr>
          <p:cNvGrpSpPr/>
          <p:nvPr/>
        </p:nvGrpSpPr>
        <p:grpSpPr>
          <a:xfrm>
            <a:off x="4647280" y="5472178"/>
            <a:ext cx="422640" cy="336240"/>
            <a:chOff x="4647280" y="5472178"/>
            <a:chExt cx="422640" cy="336240"/>
          </a:xfrm>
        </p:grpSpPr>
        <mc:AlternateContent xmlns:mc="http://schemas.openxmlformats.org/markup-compatibility/2006" xmlns:p14="http://schemas.microsoft.com/office/powerpoint/2010/main">
          <mc:Choice Requires="p14">
            <p:contentPart p14:bwMode="auto" r:id="rId276">
              <p14:nvContentPartPr>
                <p14:cNvPr id="180" name="דיו 179">
                  <a:extLst>
                    <a:ext uri="{FF2B5EF4-FFF2-40B4-BE49-F238E27FC236}">
                      <a16:creationId xmlns:a16="http://schemas.microsoft.com/office/drawing/2014/main" id="{C15DA25C-AA70-81ED-F6DC-5D5110C4B155}"/>
                    </a:ext>
                  </a:extLst>
                </p14:cNvPr>
                <p14:cNvContentPartPr/>
                <p14:nvPr/>
              </p14:nvContentPartPr>
              <p14:xfrm>
                <a:off x="4647280" y="5472178"/>
                <a:ext cx="5040" cy="336240"/>
              </p14:xfrm>
            </p:contentPart>
          </mc:Choice>
          <mc:Fallback xmlns="">
            <p:pic>
              <p:nvPicPr>
                <p:cNvPr id="180" name="דיו 179">
                  <a:extLst>
                    <a:ext uri="{FF2B5EF4-FFF2-40B4-BE49-F238E27FC236}">
                      <a16:creationId xmlns:a16="http://schemas.microsoft.com/office/drawing/2014/main" id="{C15DA25C-AA70-81ED-F6DC-5D5110C4B155}"/>
                    </a:ext>
                  </a:extLst>
                </p:cNvPr>
                <p:cNvPicPr/>
                <p:nvPr/>
              </p:nvPicPr>
              <p:blipFill>
                <a:blip r:embed="rId277"/>
                <a:stretch>
                  <a:fillRect/>
                </a:stretch>
              </p:blipFill>
              <p:spPr>
                <a:xfrm>
                  <a:off x="4638280" y="5463538"/>
                  <a:ext cx="2268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81" name="דיו 180">
                  <a:extLst>
                    <a:ext uri="{FF2B5EF4-FFF2-40B4-BE49-F238E27FC236}">
                      <a16:creationId xmlns:a16="http://schemas.microsoft.com/office/drawing/2014/main" id="{2DEE2FA0-B6C3-EFD5-9114-F753220E7618}"/>
                    </a:ext>
                  </a:extLst>
                </p14:cNvPr>
                <p14:cNvContentPartPr/>
                <p14:nvPr/>
              </p14:nvContentPartPr>
              <p14:xfrm>
                <a:off x="4785880" y="5525818"/>
                <a:ext cx="150840" cy="192960"/>
              </p14:xfrm>
            </p:contentPart>
          </mc:Choice>
          <mc:Fallback xmlns="">
            <p:pic>
              <p:nvPicPr>
                <p:cNvPr id="181" name="דיו 180">
                  <a:extLst>
                    <a:ext uri="{FF2B5EF4-FFF2-40B4-BE49-F238E27FC236}">
                      <a16:creationId xmlns:a16="http://schemas.microsoft.com/office/drawing/2014/main" id="{2DEE2FA0-B6C3-EFD5-9114-F753220E7618}"/>
                    </a:ext>
                  </a:extLst>
                </p:cNvPr>
                <p:cNvPicPr/>
                <p:nvPr/>
              </p:nvPicPr>
              <p:blipFill>
                <a:blip r:embed="rId279"/>
                <a:stretch>
                  <a:fillRect/>
                </a:stretch>
              </p:blipFill>
              <p:spPr>
                <a:xfrm>
                  <a:off x="4777240" y="5516818"/>
                  <a:ext cx="16848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82" name="דיו 181">
                  <a:extLst>
                    <a:ext uri="{FF2B5EF4-FFF2-40B4-BE49-F238E27FC236}">
                      <a16:creationId xmlns:a16="http://schemas.microsoft.com/office/drawing/2014/main" id="{FCE7BF3B-67BE-5ADC-749C-67A9F39AC8CA}"/>
                    </a:ext>
                  </a:extLst>
                </p14:cNvPr>
                <p14:cNvContentPartPr/>
                <p14:nvPr/>
              </p14:nvContentPartPr>
              <p14:xfrm>
                <a:off x="4733320" y="5610778"/>
                <a:ext cx="173160" cy="18360"/>
              </p14:xfrm>
            </p:contentPart>
          </mc:Choice>
          <mc:Fallback xmlns="">
            <p:pic>
              <p:nvPicPr>
                <p:cNvPr id="182" name="דיו 181">
                  <a:extLst>
                    <a:ext uri="{FF2B5EF4-FFF2-40B4-BE49-F238E27FC236}">
                      <a16:creationId xmlns:a16="http://schemas.microsoft.com/office/drawing/2014/main" id="{FCE7BF3B-67BE-5ADC-749C-67A9F39AC8CA}"/>
                    </a:ext>
                  </a:extLst>
                </p:cNvPr>
                <p:cNvPicPr/>
                <p:nvPr/>
              </p:nvPicPr>
              <p:blipFill>
                <a:blip r:embed="rId281"/>
                <a:stretch>
                  <a:fillRect/>
                </a:stretch>
              </p:blipFill>
              <p:spPr>
                <a:xfrm>
                  <a:off x="4724680" y="5602138"/>
                  <a:ext cx="1908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83" name="דיו 182">
                  <a:extLst>
                    <a:ext uri="{FF2B5EF4-FFF2-40B4-BE49-F238E27FC236}">
                      <a16:creationId xmlns:a16="http://schemas.microsoft.com/office/drawing/2014/main" id="{CA85C0EB-73FE-EDDF-06CE-EC9C67787FFC}"/>
                    </a:ext>
                  </a:extLst>
                </p14:cNvPr>
                <p14:cNvContentPartPr/>
                <p14:nvPr/>
              </p14:nvContentPartPr>
              <p14:xfrm>
                <a:off x="5015920" y="5565058"/>
                <a:ext cx="54000" cy="145800"/>
              </p14:xfrm>
            </p:contentPart>
          </mc:Choice>
          <mc:Fallback xmlns="">
            <p:pic>
              <p:nvPicPr>
                <p:cNvPr id="183" name="דיו 182">
                  <a:extLst>
                    <a:ext uri="{FF2B5EF4-FFF2-40B4-BE49-F238E27FC236}">
                      <a16:creationId xmlns:a16="http://schemas.microsoft.com/office/drawing/2014/main" id="{CA85C0EB-73FE-EDDF-06CE-EC9C67787FFC}"/>
                    </a:ext>
                  </a:extLst>
                </p:cNvPr>
                <p:cNvPicPr/>
                <p:nvPr/>
              </p:nvPicPr>
              <p:blipFill>
                <a:blip r:embed="rId283"/>
                <a:stretch>
                  <a:fillRect/>
                </a:stretch>
              </p:blipFill>
              <p:spPr>
                <a:xfrm>
                  <a:off x="5006920" y="5556058"/>
                  <a:ext cx="71640" cy="163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4">
            <p14:nvContentPartPr>
              <p14:cNvPr id="185" name="דיו 184">
                <a:extLst>
                  <a:ext uri="{FF2B5EF4-FFF2-40B4-BE49-F238E27FC236}">
                    <a16:creationId xmlns:a16="http://schemas.microsoft.com/office/drawing/2014/main" id="{9DC6DB98-BA17-F7FE-E746-6752EDAFE6C8}"/>
                  </a:ext>
                </a:extLst>
              </p14:cNvPr>
              <p14:cNvContentPartPr/>
              <p14:nvPr/>
            </p14:nvContentPartPr>
            <p14:xfrm>
              <a:off x="5728360" y="5537698"/>
              <a:ext cx="465120" cy="243720"/>
            </p14:xfrm>
          </p:contentPart>
        </mc:Choice>
        <mc:Fallback xmlns="">
          <p:pic>
            <p:nvPicPr>
              <p:cNvPr id="185" name="דיו 184">
                <a:extLst>
                  <a:ext uri="{FF2B5EF4-FFF2-40B4-BE49-F238E27FC236}">
                    <a16:creationId xmlns:a16="http://schemas.microsoft.com/office/drawing/2014/main" id="{9DC6DB98-BA17-F7FE-E746-6752EDAFE6C8}"/>
                  </a:ext>
                </a:extLst>
              </p:cNvPr>
              <p:cNvPicPr/>
              <p:nvPr/>
            </p:nvPicPr>
            <p:blipFill>
              <a:blip r:embed="rId285"/>
              <a:stretch>
                <a:fillRect/>
              </a:stretch>
            </p:blipFill>
            <p:spPr>
              <a:xfrm>
                <a:off x="5719360" y="5528698"/>
                <a:ext cx="482760" cy="261360"/>
              </a:xfrm>
              <a:prstGeom prst="rect">
                <a:avLst/>
              </a:prstGeom>
            </p:spPr>
          </p:pic>
        </mc:Fallback>
      </mc:AlternateContent>
    </p:spTree>
    <p:extLst>
      <p:ext uri="{BB962C8B-B14F-4D97-AF65-F5344CB8AC3E}">
        <p14:creationId xmlns:p14="http://schemas.microsoft.com/office/powerpoint/2010/main" val="240208612"/>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615</Words>
  <Application>Microsoft Office PowerPoint</Application>
  <PresentationFormat>מסך רחב</PresentationFormat>
  <Paragraphs>31</Paragraphs>
  <Slides>14</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14</vt:i4>
      </vt:variant>
    </vt:vector>
  </HeadingPairs>
  <TitlesOfParts>
    <vt:vector size="19" baseType="lpstr">
      <vt:lpstr>Arial</vt:lpstr>
      <vt:lpstr>Calibri</vt:lpstr>
      <vt:lpstr>Calibri Light</vt:lpstr>
      <vt:lpstr>Roboto</vt:lpstr>
      <vt:lpstr>ערכת נושא Office</vt:lpstr>
      <vt:lpstr>Tasks-time manager</vt:lpstr>
      <vt:lpstr>Time manager</vt:lpstr>
      <vt:lpstr>structure</vt:lpstr>
      <vt:lpstr>מצגת של PowerPoint‏</vt:lpstr>
      <vt:lpstr>The principles of the algorithm</vt:lpstr>
      <vt:lpstr>מצגת של PowerPoint‏</vt:lpstr>
      <vt:lpstr>מצגת של PowerPoint‏</vt:lpstr>
      <vt:lpstr>מצגת של PowerPoint‏</vt:lpstr>
      <vt:lpstr>מצגת של PowerPoint‏</vt:lpstr>
      <vt:lpstr>How will we manage all the queues of different types?  Threads!</vt:lpstr>
      <vt:lpstr>מצגת של PowerPoint‏</vt:lpstr>
      <vt:lpstr>task</vt:lpstr>
      <vt:lpstr>employee</vt:lpstr>
      <vt:lpstr>extras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Tasks-time manager</dc:title>
  <dc:creator>hila2791@gmail.com</dc:creator>
  <cp:lastModifiedBy>hila2791@gmail.com</cp:lastModifiedBy>
  <cp:revision>8</cp:revision>
  <dcterms:created xsi:type="dcterms:W3CDTF">2022-08-04T22:15:58Z</dcterms:created>
  <dcterms:modified xsi:type="dcterms:W3CDTF">2022-08-13T21:23:39Z</dcterms:modified>
</cp:coreProperties>
</file>