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300" r:id="rId29"/>
    <p:sldId id="302" r:id="rId30"/>
    <p:sldId id="301"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Varsayılan Bölüm" id="{495F578B-EF68-49DD-BFF8-12EAC1953B86}">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300"/>
            <p14:sldId id="302"/>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941BA-CA46-422B-B2AF-63EE8DC4B306}" v="58" dt="2022-05-30T11:34:34.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fe dal" userId="2e171efbe36356f7" providerId="LiveId" clId="{935941BA-CA46-422B-B2AF-63EE8DC4B306}"/>
    <pc:docChg chg="undo custSel addSld delSld modSld addSection delSection modSection">
      <pc:chgData name="arife dal" userId="2e171efbe36356f7" providerId="LiveId" clId="{935941BA-CA46-422B-B2AF-63EE8DC4B306}" dt="2022-05-30T09:02:54.037" v="2223" actId="20577"/>
      <pc:docMkLst>
        <pc:docMk/>
      </pc:docMkLst>
      <pc:sldChg chg="modSp mod">
        <pc:chgData name="arife dal" userId="2e171efbe36356f7" providerId="LiveId" clId="{935941BA-CA46-422B-B2AF-63EE8DC4B306}" dt="2022-05-30T09:02:38.392" v="2217" actId="20577"/>
        <pc:sldMkLst>
          <pc:docMk/>
          <pc:sldMk cId="0" sldId="258"/>
        </pc:sldMkLst>
        <pc:spChg chg="mod">
          <ac:chgData name="arife dal" userId="2e171efbe36356f7" providerId="LiveId" clId="{935941BA-CA46-422B-B2AF-63EE8DC4B306}" dt="2022-05-30T09:02:38.392" v="2217" actId="20577"/>
          <ac:spMkLst>
            <pc:docMk/>
            <pc:sldMk cId="0" sldId="258"/>
            <ac:spMk id="193" creationId="{00000000-0000-0000-0000-000000000000}"/>
          </ac:spMkLst>
        </pc:spChg>
      </pc:sldChg>
      <pc:sldChg chg="modSp mod">
        <pc:chgData name="arife dal" userId="2e171efbe36356f7" providerId="LiveId" clId="{935941BA-CA46-422B-B2AF-63EE8DC4B306}" dt="2022-05-29T08:29:28.365" v="1582" actId="20577"/>
        <pc:sldMkLst>
          <pc:docMk/>
          <pc:sldMk cId="0" sldId="259"/>
        </pc:sldMkLst>
        <pc:spChg chg="mod">
          <ac:chgData name="arife dal" userId="2e171efbe36356f7" providerId="LiveId" clId="{935941BA-CA46-422B-B2AF-63EE8DC4B306}" dt="2022-05-29T08:29:28.365" v="1582" actId="20577"/>
          <ac:spMkLst>
            <pc:docMk/>
            <pc:sldMk cId="0" sldId="259"/>
            <ac:spMk id="207" creationId="{00000000-0000-0000-0000-000000000000}"/>
          </ac:spMkLst>
        </pc:spChg>
      </pc:sldChg>
      <pc:sldChg chg="addSp modSp mod">
        <pc:chgData name="arife dal" userId="2e171efbe36356f7" providerId="LiveId" clId="{935941BA-CA46-422B-B2AF-63EE8DC4B306}" dt="2022-05-27T15:46:06.747" v="4" actId="13822"/>
        <pc:sldMkLst>
          <pc:docMk/>
          <pc:sldMk cId="0" sldId="261"/>
        </pc:sldMkLst>
        <pc:spChg chg="add mod">
          <ac:chgData name="arife dal" userId="2e171efbe36356f7" providerId="LiveId" clId="{935941BA-CA46-422B-B2AF-63EE8DC4B306}" dt="2022-05-27T15:45:53.818" v="2" actId="1076"/>
          <ac:spMkLst>
            <pc:docMk/>
            <pc:sldMk cId="0" sldId="261"/>
            <ac:spMk id="10" creationId="{182A4B21-080A-43DB-2604-1BCECCF3478C}"/>
          </ac:spMkLst>
        </pc:spChg>
        <pc:cxnChg chg="add mod">
          <ac:chgData name="arife dal" userId="2e171efbe36356f7" providerId="LiveId" clId="{935941BA-CA46-422B-B2AF-63EE8DC4B306}" dt="2022-05-27T15:46:06.747" v="4" actId="13822"/>
          <ac:cxnSpMkLst>
            <pc:docMk/>
            <pc:sldMk cId="0" sldId="261"/>
            <ac:cxnSpMk id="3" creationId="{8290D447-C87F-4F0B-54D1-FA484A534970}"/>
          </ac:cxnSpMkLst>
        </pc:cxnChg>
      </pc:sldChg>
      <pc:sldChg chg="addSp modSp mod">
        <pc:chgData name="arife dal" userId="2e171efbe36356f7" providerId="LiveId" clId="{935941BA-CA46-422B-B2AF-63EE8DC4B306}" dt="2022-05-27T15:46:31.870" v="8" actId="13822"/>
        <pc:sldMkLst>
          <pc:docMk/>
          <pc:sldMk cId="0" sldId="262"/>
        </pc:sldMkLst>
        <pc:spChg chg="add mod">
          <ac:chgData name="arife dal" userId="2e171efbe36356f7" providerId="LiveId" clId="{935941BA-CA46-422B-B2AF-63EE8DC4B306}" dt="2022-05-27T15:46:16.587" v="6" actId="1076"/>
          <ac:spMkLst>
            <pc:docMk/>
            <pc:sldMk cId="0" sldId="262"/>
            <ac:spMk id="9" creationId="{3C01081A-FA35-91E2-E9EE-A92A833F8B58}"/>
          </ac:spMkLst>
        </pc:spChg>
        <pc:cxnChg chg="add mod">
          <ac:chgData name="arife dal" userId="2e171efbe36356f7" providerId="LiveId" clId="{935941BA-CA46-422B-B2AF-63EE8DC4B306}" dt="2022-05-27T15:46:31.870" v="8" actId="13822"/>
          <ac:cxnSpMkLst>
            <pc:docMk/>
            <pc:sldMk cId="0" sldId="262"/>
            <ac:cxnSpMk id="3" creationId="{6EE5FCB5-3060-589D-D444-58B5666B1842}"/>
          </ac:cxnSpMkLst>
        </pc:cxnChg>
      </pc:sldChg>
      <pc:sldChg chg="addSp modSp mod">
        <pc:chgData name="arife dal" userId="2e171efbe36356f7" providerId="LiveId" clId="{935941BA-CA46-422B-B2AF-63EE8DC4B306}" dt="2022-05-27T15:46:54.885" v="14" actId="14100"/>
        <pc:sldMkLst>
          <pc:docMk/>
          <pc:sldMk cId="0" sldId="263"/>
        </pc:sldMkLst>
        <pc:spChg chg="add mod">
          <ac:chgData name="arife dal" userId="2e171efbe36356f7" providerId="LiveId" clId="{935941BA-CA46-422B-B2AF-63EE8DC4B306}" dt="2022-05-27T15:46:42.968" v="10" actId="1076"/>
          <ac:spMkLst>
            <pc:docMk/>
            <pc:sldMk cId="0" sldId="263"/>
            <ac:spMk id="9" creationId="{D9273376-6F07-C740-1094-1A03EFCBA5FB}"/>
          </ac:spMkLst>
        </pc:spChg>
        <pc:cxnChg chg="add mod">
          <ac:chgData name="arife dal" userId="2e171efbe36356f7" providerId="LiveId" clId="{935941BA-CA46-422B-B2AF-63EE8DC4B306}" dt="2022-05-27T15:46:54.885" v="14" actId="14100"/>
          <ac:cxnSpMkLst>
            <pc:docMk/>
            <pc:sldMk cId="0" sldId="263"/>
            <ac:cxnSpMk id="10" creationId="{F2581642-F52E-C778-E7BF-13ADCFE2FEAD}"/>
          </ac:cxnSpMkLst>
        </pc:cxnChg>
      </pc:sldChg>
      <pc:sldChg chg="addSp delSp modSp mod">
        <pc:chgData name="arife dal" userId="2e171efbe36356f7" providerId="LiveId" clId="{935941BA-CA46-422B-B2AF-63EE8DC4B306}" dt="2022-05-27T15:47:37.498" v="27" actId="14100"/>
        <pc:sldMkLst>
          <pc:docMk/>
          <pc:sldMk cId="0" sldId="264"/>
        </pc:sldMkLst>
        <pc:spChg chg="add mod">
          <ac:chgData name="arife dal" userId="2e171efbe36356f7" providerId="LiveId" clId="{935941BA-CA46-422B-B2AF-63EE8DC4B306}" dt="2022-05-27T15:47:10.170" v="18" actId="1076"/>
          <ac:spMkLst>
            <pc:docMk/>
            <pc:sldMk cId="0" sldId="264"/>
            <ac:spMk id="10" creationId="{683D5754-6BC3-B576-53E1-FD94617623A7}"/>
          </ac:spMkLst>
        </pc:spChg>
        <pc:cxnChg chg="add del mod">
          <ac:chgData name="arife dal" userId="2e171efbe36356f7" providerId="LiveId" clId="{935941BA-CA46-422B-B2AF-63EE8DC4B306}" dt="2022-05-27T15:47:28.618" v="23" actId="478"/>
          <ac:cxnSpMkLst>
            <pc:docMk/>
            <pc:sldMk cId="0" sldId="264"/>
            <ac:cxnSpMk id="3" creationId="{1EB153D0-C5E0-C711-2B4D-B4931733185C}"/>
          </ac:cxnSpMkLst>
        </pc:cxnChg>
        <pc:cxnChg chg="add del mod">
          <ac:chgData name="arife dal" userId="2e171efbe36356f7" providerId="LiveId" clId="{935941BA-CA46-422B-B2AF-63EE8DC4B306}" dt="2022-05-27T15:47:06.297" v="16"/>
          <ac:cxnSpMkLst>
            <pc:docMk/>
            <pc:sldMk cId="0" sldId="264"/>
            <ac:cxnSpMk id="9" creationId="{F3F2D8E8-4DBA-18CD-6518-23DF789D0115}"/>
          </ac:cxnSpMkLst>
        </pc:cxnChg>
        <pc:cxnChg chg="add mod">
          <ac:chgData name="arife dal" userId="2e171efbe36356f7" providerId="LiveId" clId="{935941BA-CA46-422B-B2AF-63EE8DC4B306}" dt="2022-05-27T15:47:37.498" v="27" actId="14100"/>
          <ac:cxnSpMkLst>
            <pc:docMk/>
            <pc:sldMk cId="0" sldId="264"/>
            <ac:cxnSpMk id="15" creationId="{23F45470-8EBC-CE5D-A2B6-E020F534C00B}"/>
          </ac:cxnSpMkLst>
        </pc:cxnChg>
      </pc:sldChg>
      <pc:sldChg chg="addSp delSp modSp mod">
        <pc:chgData name="arife dal" userId="2e171efbe36356f7" providerId="LiveId" clId="{935941BA-CA46-422B-B2AF-63EE8DC4B306}" dt="2022-05-27T16:07:05.470" v="666" actId="1076"/>
        <pc:sldMkLst>
          <pc:docMk/>
          <pc:sldMk cId="0" sldId="265"/>
        </pc:sldMkLst>
        <pc:spChg chg="add del mod">
          <ac:chgData name="arife dal" userId="2e171efbe36356f7" providerId="LiveId" clId="{935941BA-CA46-422B-B2AF-63EE8DC4B306}" dt="2022-05-27T15:51:21.299" v="53" actId="478"/>
          <ac:spMkLst>
            <pc:docMk/>
            <pc:sldMk cId="0" sldId="265"/>
            <ac:spMk id="3" creationId="{BB77EA84-BD5B-1EE5-2378-0B842ABA2527}"/>
          </ac:spMkLst>
        </pc:spChg>
        <pc:spChg chg="mod">
          <ac:chgData name="arife dal" userId="2e171efbe36356f7" providerId="LiveId" clId="{935941BA-CA46-422B-B2AF-63EE8DC4B306}" dt="2022-05-27T16:07:05.470" v="666" actId="1076"/>
          <ac:spMkLst>
            <pc:docMk/>
            <pc:sldMk cId="0" sldId="265"/>
            <ac:spMk id="253" creationId="{00000000-0000-0000-0000-000000000000}"/>
          </ac:spMkLst>
        </pc:spChg>
        <pc:picChg chg="add mod">
          <ac:chgData name="arife dal" userId="2e171efbe36356f7" providerId="LiveId" clId="{935941BA-CA46-422B-B2AF-63EE8DC4B306}" dt="2022-05-27T15:51:40.912" v="57" actId="1076"/>
          <ac:picMkLst>
            <pc:docMk/>
            <pc:sldMk cId="0" sldId="265"/>
            <ac:picMk id="5" creationId="{0321D440-7B9C-7CDD-7C81-19B0FAE72F02}"/>
          </ac:picMkLst>
        </pc:picChg>
        <pc:picChg chg="del">
          <ac:chgData name="arife dal" userId="2e171efbe36356f7" providerId="LiveId" clId="{935941BA-CA46-422B-B2AF-63EE8DC4B306}" dt="2022-05-27T15:51:10.643" v="28" actId="478"/>
          <ac:picMkLst>
            <pc:docMk/>
            <pc:sldMk cId="0" sldId="265"/>
            <ac:picMk id="255" creationId="{00000000-0000-0000-0000-000000000000}"/>
          </ac:picMkLst>
        </pc:picChg>
      </pc:sldChg>
      <pc:sldChg chg="addSp delSp modSp mod">
        <pc:chgData name="arife dal" userId="2e171efbe36356f7" providerId="LiveId" clId="{935941BA-CA46-422B-B2AF-63EE8DC4B306}" dt="2022-05-27T16:07:26.434" v="671"/>
        <pc:sldMkLst>
          <pc:docMk/>
          <pc:sldMk cId="0" sldId="266"/>
        </pc:sldMkLst>
        <pc:spChg chg="add del mod">
          <ac:chgData name="arife dal" userId="2e171efbe36356f7" providerId="LiveId" clId="{935941BA-CA46-422B-B2AF-63EE8DC4B306}" dt="2022-05-27T15:51:59.948" v="83" actId="478"/>
          <ac:spMkLst>
            <pc:docMk/>
            <pc:sldMk cId="0" sldId="266"/>
            <ac:spMk id="3" creationId="{99B65833-E77E-E6DF-F813-FC6FC2B21839}"/>
          </ac:spMkLst>
        </pc:spChg>
        <pc:spChg chg="add del mod">
          <ac:chgData name="arife dal" userId="2e171efbe36356f7" providerId="LiveId" clId="{935941BA-CA46-422B-B2AF-63EE8DC4B306}" dt="2022-05-27T16:07:25.945" v="670" actId="478"/>
          <ac:spMkLst>
            <pc:docMk/>
            <pc:sldMk cId="0" sldId="266"/>
            <ac:spMk id="7" creationId="{E05A818B-2383-F223-707B-711839E9CF79}"/>
          </ac:spMkLst>
        </pc:spChg>
        <pc:spChg chg="add del mod">
          <ac:chgData name="arife dal" userId="2e171efbe36356f7" providerId="LiveId" clId="{935941BA-CA46-422B-B2AF-63EE8DC4B306}" dt="2022-05-27T15:55:37.418" v="209" actId="478"/>
          <ac:spMkLst>
            <pc:docMk/>
            <pc:sldMk cId="0" sldId="266"/>
            <ac:spMk id="10" creationId="{F87376B5-7C58-9B39-3BA8-FFB98C011F6C}"/>
          </ac:spMkLst>
        </pc:spChg>
        <pc:spChg chg="add mod">
          <ac:chgData name="arife dal" userId="2e171efbe36356f7" providerId="LiveId" clId="{935941BA-CA46-422B-B2AF-63EE8DC4B306}" dt="2022-05-27T15:56:34.119" v="217" actId="1076"/>
          <ac:spMkLst>
            <pc:docMk/>
            <pc:sldMk cId="0" sldId="266"/>
            <ac:spMk id="11" creationId="{EBAAA75A-86ED-9C06-97BE-D3E4C338D4DA}"/>
          </ac:spMkLst>
        </pc:spChg>
        <pc:spChg chg="add del mod">
          <ac:chgData name="arife dal" userId="2e171efbe36356f7" providerId="LiveId" clId="{935941BA-CA46-422B-B2AF-63EE8DC4B306}" dt="2022-05-27T15:56:29.486" v="214"/>
          <ac:spMkLst>
            <pc:docMk/>
            <pc:sldMk cId="0" sldId="266"/>
            <ac:spMk id="12" creationId="{10B1317E-F897-EBEE-6B6B-63EA63A73E80}"/>
          </ac:spMkLst>
        </pc:spChg>
        <pc:spChg chg="add del mod">
          <ac:chgData name="arife dal" userId="2e171efbe36356f7" providerId="LiveId" clId="{935941BA-CA46-422B-B2AF-63EE8DC4B306}" dt="2022-05-27T15:56:31.411" v="216"/>
          <ac:spMkLst>
            <pc:docMk/>
            <pc:sldMk cId="0" sldId="266"/>
            <ac:spMk id="13" creationId="{6D3A9650-65E3-471A-16BB-A89C2FFCD88D}"/>
          </ac:spMkLst>
        </pc:spChg>
        <pc:spChg chg="add del mod">
          <ac:chgData name="arife dal" userId="2e171efbe36356f7" providerId="LiveId" clId="{935941BA-CA46-422B-B2AF-63EE8DC4B306}" dt="2022-05-27T16:03:04.514" v="511" actId="478"/>
          <ac:spMkLst>
            <pc:docMk/>
            <pc:sldMk cId="0" sldId="266"/>
            <ac:spMk id="14" creationId="{60D0ABAF-7D66-5B04-79D9-0AFA1A87A459}"/>
          </ac:spMkLst>
        </pc:spChg>
        <pc:spChg chg="add del mod">
          <ac:chgData name="arife dal" userId="2e171efbe36356f7" providerId="LiveId" clId="{935941BA-CA46-422B-B2AF-63EE8DC4B306}" dt="2022-05-27T16:07:21.052" v="668"/>
          <ac:spMkLst>
            <pc:docMk/>
            <pc:sldMk cId="0" sldId="266"/>
            <ac:spMk id="15" creationId="{8180EB8D-D023-4BFB-4909-03F5E8BFB023}"/>
          </ac:spMkLst>
        </pc:spChg>
        <pc:spChg chg="add mod">
          <ac:chgData name="arife dal" userId="2e171efbe36356f7" providerId="LiveId" clId="{935941BA-CA46-422B-B2AF-63EE8DC4B306}" dt="2022-05-27T16:07:26.434" v="671"/>
          <ac:spMkLst>
            <pc:docMk/>
            <pc:sldMk cId="0" sldId="266"/>
            <ac:spMk id="18" creationId="{7FA2B604-0AF7-3168-C9FC-1F2DFCA8900C}"/>
          </ac:spMkLst>
        </pc:spChg>
        <pc:spChg chg="del mod">
          <ac:chgData name="arife dal" userId="2e171efbe36356f7" providerId="LiveId" clId="{935941BA-CA46-422B-B2AF-63EE8DC4B306}" dt="2022-05-27T16:07:23.041" v="669" actId="478"/>
          <ac:spMkLst>
            <pc:docMk/>
            <pc:sldMk cId="0" sldId="266"/>
            <ac:spMk id="260" creationId="{00000000-0000-0000-0000-000000000000}"/>
          </ac:spMkLst>
        </pc:spChg>
        <pc:spChg chg="del">
          <ac:chgData name="arife dal" userId="2e171efbe36356f7" providerId="LiveId" clId="{935941BA-CA46-422B-B2AF-63EE8DC4B306}" dt="2022-05-27T15:51:57.526" v="82" actId="478"/>
          <ac:spMkLst>
            <pc:docMk/>
            <pc:sldMk cId="0" sldId="266"/>
            <ac:spMk id="262" creationId="{00000000-0000-0000-0000-000000000000}"/>
          </ac:spMkLst>
        </pc:spChg>
        <pc:picChg chg="add mod">
          <ac:chgData name="arife dal" userId="2e171efbe36356f7" providerId="LiveId" clId="{935941BA-CA46-422B-B2AF-63EE8DC4B306}" dt="2022-05-27T15:52:52.830" v="88" actId="1076"/>
          <ac:picMkLst>
            <pc:docMk/>
            <pc:sldMk cId="0" sldId="266"/>
            <ac:picMk id="5" creationId="{F1FE074E-72F8-CC5B-B2C7-9EEDC43112E1}"/>
          </ac:picMkLst>
        </pc:picChg>
        <pc:picChg chg="del">
          <ac:chgData name="arife dal" userId="2e171efbe36356f7" providerId="LiveId" clId="{935941BA-CA46-422B-B2AF-63EE8DC4B306}" dt="2022-05-27T15:52:03.353" v="84" actId="478"/>
          <ac:picMkLst>
            <pc:docMk/>
            <pc:sldMk cId="0" sldId="266"/>
            <ac:picMk id="263" creationId="{00000000-0000-0000-0000-000000000000}"/>
          </ac:picMkLst>
        </pc:picChg>
      </pc:sldChg>
      <pc:sldChg chg="addSp delSp modSp mod">
        <pc:chgData name="arife dal" userId="2e171efbe36356f7" providerId="LiveId" clId="{935941BA-CA46-422B-B2AF-63EE8DC4B306}" dt="2022-05-27T16:07:33.294" v="674"/>
        <pc:sldMkLst>
          <pc:docMk/>
          <pc:sldMk cId="0" sldId="267"/>
        </pc:sldMkLst>
        <pc:spChg chg="add del mod">
          <ac:chgData name="arife dal" userId="2e171efbe36356f7" providerId="LiveId" clId="{935941BA-CA46-422B-B2AF-63EE8DC4B306}" dt="2022-05-27T16:02:53.260" v="509" actId="478"/>
          <ac:spMkLst>
            <pc:docMk/>
            <pc:sldMk cId="0" sldId="267"/>
            <ac:spMk id="5" creationId="{8BE022DA-A40F-401D-A723-20B6A2CD4A6D}"/>
          </ac:spMkLst>
        </pc:spChg>
        <pc:spChg chg="add del mod">
          <ac:chgData name="arife dal" userId="2e171efbe36356f7" providerId="LiveId" clId="{935941BA-CA46-422B-B2AF-63EE8DC4B306}" dt="2022-05-27T16:07:32.992" v="673" actId="478"/>
          <ac:spMkLst>
            <pc:docMk/>
            <pc:sldMk cId="0" sldId="267"/>
            <ac:spMk id="7" creationId="{E021AEC2-F1BF-B1A1-7DD0-D503DDAB5D40}"/>
          </ac:spMkLst>
        </pc:spChg>
        <pc:spChg chg="add mod">
          <ac:chgData name="arife dal" userId="2e171efbe36356f7" providerId="LiveId" clId="{935941BA-CA46-422B-B2AF-63EE8DC4B306}" dt="2022-05-27T16:07:33.294" v="674"/>
          <ac:spMkLst>
            <pc:docMk/>
            <pc:sldMk cId="0" sldId="267"/>
            <ac:spMk id="12" creationId="{033C5620-49CF-EC59-E9DA-B53EF8BE3AFF}"/>
          </ac:spMkLst>
        </pc:spChg>
        <pc:spChg chg="del mod">
          <ac:chgData name="arife dal" userId="2e171efbe36356f7" providerId="LiveId" clId="{935941BA-CA46-422B-B2AF-63EE8DC4B306}" dt="2022-05-27T16:07:31.556" v="672" actId="478"/>
          <ac:spMkLst>
            <pc:docMk/>
            <pc:sldMk cId="0" sldId="267"/>
            <ac:spMk id="268" creationId="{00000000-0000-0000-0000-000000000000}"/>
          </ac:spMkLst>
        </pc:spChg>
        <pc:spChg chg="del mod">
          <ac:chgData name="arife dal" userId="2e171efbe36356f7" providerId="LiveId" clId="{935941BA-CA46-422B-B2AF-63EE8DC4B306}" dt="2022-05-27T16:02:49.941" v="508" actId="478"/>
          <ac:spMkLst>
            <pc:docMk/>
            <pc:sldMk cId="0" sldId="267"/>
            <ac:spMk id="271" creationId="{00000000-0000-0000-0000-000000000000}"/>
          </ac:spMkLst>
        </pc:spChg>
        <pc:picChg chg="add mod">
          <ac:chgData name="arife dal" userId="2e171efbe36356f7" providerId="LiveId" clId="{935941BA-CA46-422B-B2AF-63EE8DC4B306}" dt="2022-05-27T16:02:59.128" v="510" actId="1076"/>
          <ac:picMkLst>
            <pc:docMk/>
            <pc:sldMk cId="0" sldId="267"/>
            <ac:picMk id="3" creationId="{A5C2AC06-2D88-771F-6E58-6A4CE34A9E8B}"/>
          </ac:picMkLst>
        </pc:picChg>
        <pc:picChg chg="del">
          <ac:chgData name="arife dal" userId="2e171efbe36356f7" providerId="LiveId" clId="{935941BA-CA46-422B-B2AF-63EE8DC4B306}" dt="2022-05-27T15:59:34.495" v="500" actId="478"/>
          <ac:picMkLst>
            <pc:docMk/>
            <pc:sldMk cId="0" sldId="267"/>
            <ac:picMk id="270" creationId="{00000000-0000-0000-0000-000000000000}"/>
          </ac:picMkLst>
        </pc:picChg>
      </pc:sldChg>
      <pc:sldChg chg="addSp delSp modSp mod">
        <pc:chgData name="arife dal" userId="2e171efbe36356f7" providerId="LiveId" clId="{935941BA-CA46-422B-B2AF-63EE8DC4B306}" dt="2022-05-27T16:07:39.050" v="677"/>
        <pc:sldMkLst>
          <pc:docMk/>
          <pc:sldMk cId="0" sldId="268"/>
        </pc:sldMkLst>
        <pc:spChg chg="add del mod">
          <ac:chgData name="arife dal" userId="2e171efbe36356f7" providerId="LiveId" clId="{935941BA-CA46-422B-B2AF-63EE8DC4B306}" dt="2022-05-27T16:03:26.227" v="540" actId="478"/>
          <ac:spMkLst>
            <pc:docMk/>
            <pc:sldMk cId="0" sldId="268"/>
            <ac:spMk id="3" creationId="{97933F2C-DC4F-3EA9-49A6-DE87D597DDF5}"/>
          </ac:spMkLst>
        </pc:spChg>
        <pc:spChg chg="add del mod">
          <ac:chgData name="arife dal" userId="2e171efbe36356f7" providerId="LiveId" clId="{935941BA-CA46-422B-B2AF-63EE8DC4B306}" dt="2022-05-27T16:07:38.152" v="676" actId="478"/>
          <ac:spMkLst>
            <pc:docMk/>
            <pc:sldMk cId="0" sldId="268"/>
            <ac:spMk id="9" creationId="{503A4BBB-66E7-A7FC-6A91-518889D2BC9B}"/>
          </ac:spMkLst>
        </pc:spChg>
        <pc:spChg chg="add mod">
          <ac:chgData name="arife dal" userId="2e171efbe36356f7" providerId="LiveId" clId="{935941BA-CA46-422B-B2AF-63EE8DC4B306}" dt="2022-05-27T16:07:39.050" v="677"/>
          <ac:spMkLst>
            <pc:docMk/>
            <pc:sldMk cId="0" sldId="268"/>
            <ac:spMk id="14" creationId="{58F8077E-6CB2-4264-5408-1D42E9D8BED7}"/>
          </ac:spMkLst>
        </pc:spChg>
        <pc:spChg chg="del mod">
          <ac:chgData name="arife dal" userId="2e171efbe36356f7" providerId="LiveId" clId="{935941BA-CA46-422B-B2AF-63EE8DC4B306}" dt="2022-05-27T16:07:37.427" v="675" actId="478"/>
          <ac:spMkLst>
            <pc:docMk/>
            <pc:sldMk cId="0" sldId="268"/>
            <ac:spMk id="276" creationId="{00000000-0000-0000-0000-000000000000}"/>
          </ac:spMkLst>
        </pc:spChg>
        <pc:spChg chg="del">
          <ac:chgData name="arife dal" userId="2e171efbe36356f7" providerId="LiveId" clId="{935941BA-CA46-422B-B2AF-63EE8DC4B306}" dt="2022-05-27T16:03:24.721" v="539" actId="478"/>
          <ac:spMkLst>
            <pc:docMk/>
            <pc:sldMk cId="0" sldId="268"/>
            <ac:spMk id="279" creationId="{00000000-0000-0000-0000-000000000000}"/>
          </ac:spMkLst>
        </pc:spChg>
        <pc:picChg chg="add mod">
          <ac:chgData name="arife dal" userId="2e171efbe36356f7" providerId="LiveId" clId="{935941BA-CA46-422B-B2AF-63EE8DC4B306}" dt="2022-05-27T16:04:30.818" v="547" actId="14100"/>
          <ac:picMkLst>
            <pc:docMk/>
            <pc:sldMk cId="0" sldId="268"/>
            <ac:picMk id="5" creationId="{F14D6807-DE0D-2A30-6530-53E2315391A6}"/>
          </ac:picMkLst>
        </pc:picChg>
        <pc:picChg chg="add mod">
          <ac:chgData name="arife dal" userId="2e171efbe36356f7" providerId="LiveId" clId="{935941BA-CA46-422B-B2AF-63EE8DC4B306}" dt="2022-05-27T16:04:33.724" v="549" actId="14100"/>
          <ac:picMkLst>
            <pc:docMk/>
            <pc:sldMk cId="0" sldId="268"/>
            <ac:picMk id="7" creationId="{62D57AD6-273F-BCE8-97A7-B73DC100C07A}"/>
          </ac:picMkLst>
        </pc:picChg>
        <pc:picChg chg="del">
          <ac:chgData name="arife dal" userId="2e171efbe36356f7" providerId="LiveId" clId="{935941BA-CA46-422B-B2AF-63EE8DC4B306}" dt="2022-05-27T16:03:19.749" v="536" actId="478"/>
          <ac:picMkLst>
            <pc:docMk/>
            <pc:sldMk cId="0" sldId="268"/>
            <ac:picMk id="278" creationId="{00000000-0000-0000-0000-000000000000}"/>
          </ac:picMkLst>
        </pc:picChg>
      </pc:sldChg>
      <pc:sldChg chg="addSp delSp modSp mod">
        <pc:chgData name="arife dal" userId="2e171efbe36356f7" providerId="LiveId" clId="{935941BA-CA46-422B-B2AF-63EE8DC4B306}" dt="2022-05-27T16:07:53.793" v="683" actId="1076"/>
        <pc:sldMkLst>
          <pc:docMk/>
          <pc:sldMk cId="0" sldId="269"/>
        </pc:sldMkLst>
        <pc:spChg chg="add del mod">
          <ac:chgData name="arife dal" userId="2e171efbe36356f7" providerId="LiveId" clId="{935941BA-CA46-422B-B2AF-63EE8DC4B306}" dt="2022-05-27T16:04:49.688" v="575" actId="478"/>
          <ac:spMkLst>
            <pc:docMk/>
            <pc:sldMk cId="0" sldId="269"/>
            <ac:spMk id="3" creationId="{9E851BA6-059D-80B0-CE0D-203218039B06}"/>
          </ac:spMkLst>
        </pc:spChg>
        <pc:spChg chg="add del mod">
          <ac:chgData name="arife dal" userId="2e171efbe36356f7" providerId="LiveId" clId="{935941BA-CA46-422B-B2AF-63EE8DC4B306}" dt="2022-05-27T16:07:46.130" v="679" actId="478"/>
          <ac:spMkLst>
            <pc:docMk/>
            <pc:sldMk cId="0" sldId="269"/>
            <ac:spMk id="7" creationId="{E635684B-0A40-80A2-AF25-81C8267F15D8}"/>
          </ac:spMkLst>
        </pc:spChg>
        <pc:spChg chg="add mod">
          <ac:chgData name="arife dal" userId="2e171efbe36356f7" providerId="LiveId" clId="{935941BA-CA46-422B-B2AF-63EE8DC4B306}" dt="2022-05-27T16:07:52.115" v="682" actId="1076"/>
          <ac:spMkLst>
            <pc:docMk/>
            <pc:sldMk cId="0" sldId="269"/>
            <ac:spMk id="12" creationId="{9627CAF0-6A5D-0B18-7AA3-78C43B376490}"/>
          </ac:spMkLst>
        </pc:spChg>
        <pc:spChg chg="del mod">
          <ac:chgData name="arife dal" userId="2e171efbe36356f7" providerId="LiveId" clId="{935941BA-CA46-422B-B2AF-63EE8DC4B306}" dt="2022-05-27T16:07:44.317" v="678" actId="478"/>
          <ac:spMkLst>
            <pc:docMk/>
            <pc:sldMk cId="0" sldId="269"/>
            <ac:spMk id="284" creationId="{00000000-0000-0000-0000-000000000000}"/>
          </ac:spMkLst>
        </pc:spChg>
        <pc:spChg chg="del">
          <ac:chgData name="arife dal" userId="2e171efbe36356f7" providerId="LiveId" clId="{935941BA-CA46-422B-B2AF-63EE8DC4B306}" dt="2022-05-27T16:04:48.419" v="574" actId="478"/>
          <ac:spMkLst>
            <pc:docMk/>
            <pc:sldMk cId="0" sldId="269"/>
            <ac:spMk id="286" creationId="{00000000-0000-0000-0000-000000000000}"/>
          </ac:spMkLst>
        </pc:spChg>
        <pc:picChg chg="add mod">
          <ac:chgData name="arife dal" userId="2e171efbe36356f7" providerId="LiveId" clId="{935941BA-CA46-422B-B2AF-63EE8DC4B306}" dt="2022-05-27T16:07:53.793" v="683" actId="1076"/>
          <ac:picMkLst>
            <pc:docMk/>
            <pc:sldMk cId="0" sldId="269"/>
            <ac:picMk id="5" creationId="{0A0DB123-CCBA-CE09-8FED-75D47D09F38A}"/>
          </ac:picMkLst>
        </pc:picChg>
        <pc:picChg chg="del">
          <ac:chgData name="arife dal" userId="2e171efbe36356f7" providerId="LiveId" clId="{935941BA-CA46-422B-B2AF-63EE8DC4B306}" dt="2022-05-27T16:04:51.597" v="576" actId="478"/>
          <ac:picMkLst>
            <pc:docMk/>
            <pc:sldMk cId="0" sldId="269"/>
            <ac:picMk id="287" creationId="{00000000-0000-0000-0000-000000000000}"/>
          </ac:picMkLst>
        </pc:picChg>
      </pc:sldChg>
      <pc:sldChg chg="addSp delSp modSp mod">
        <pc:chgData name="arife dal" userId="2e171efbe36356f7" providerId="LiveId" clId="{935941BA-CA46-422B-B2AF-63EE8DC4B306}" dt="2022-05-27T16:08:13.532" v="690" actId="1076"/>
        <pc:sldMkLst>
          <pc:docMk/>
          <pc:sldMk cId="0" sldId="270"/>
        </pc:sldMkLst>
        <pc:spChg chg="add del mod">
          <ac:chgData name="arife dal" userId="2e171efbe36356f7" providerId="LiveId" clId="{935941BA-CA46-422B-B2AF-63EE8DC4B306}" dt="2022-05-27T16:05:26.694" v="602" actId="478"/>
          <ac:spMkLst>
            <pc:docMk/>
            <pc:sldMk cId="0" sldId="270"/>
            <ac:spMk id="3" creationId="{C83C2AF8-1D0E-BB7D-55B9-DBC170D64492}"/>
          </ac:spMkLst>
        </pc:spChg>
        <pc:spChg chg="add del mod">
          <ac:chgData name="arife dal" userId="2e171efbe36356f7" providerId="LiveId" clId="{935941BA-CA46-422B-B2AF-63EE8DC4B306}" dt="2022-05-27T16:08:02.196" v="685" actId="478"/>
          <ac:spMkLst>
            <pc:docMk/>
            <pc:sldMk cId="0" sldId="270"/>
            <ac:spMk id="7" creationId="{32F4D334-7E0F-F4B7-3F92-924CAD0293F1}"/>
          </ac:spMkLst>
        </pc:spChg>
        <pc:spChg chg="add mod">
          <ac:chgData name="arife dal" userId="2e171efbe36356f7" providerId="LiveId" clId="{935941BA-CA46-422B-B2AF-63EE8DC4B306}" dt="2022-05-27T16:08:09.829" v="689" actId="1076"/>
          <ac:spMkLst>
            <pc:docMk/>
            <pc:sldMk cId="0" sldId="270"/>
            <ac:spMk id="12" creationId="{520473AE-C119-EE47-4C0E-0A29D9FFB712}"/>
          </ac:spMkLst>
        </pc:spChg>
        <pc:spChg chg="add del mod">
          <ac:chgData name="arife dal" userId="2e171efbe36356f7" providerId="LiveId" clId="{935941BA-CA46-422B-B2AF-63EE8DC4B306}" dt="2022-05-27T16:08:05.319" v="688"/>
          <ac:spMkLst>
            <pc:docMk/>
            <pc:sldMk cId="0" sldId="270"/>
            <ac:spMk id="13" creationId="{0AF75CDB-2E7C-8C1A-72DC-2ACCFA169E16}"/>
          </ac:spMkLst>
        </pc:spChg>
        <pc:spChg chg="del mod">
          <ac:chgData name="arife dal" userId="2e171efbe36356f7" providerId="LiveId" clId="{935941BA-CA46-422B-B2AF-63EE8DC4B306}" dt="2022-05-27T16:07:59.931" v="684" actId="478"/>
          <ac:spMkLst>
            <pc:docMk/>
            <pc:sldMk cId="0" sldId="270"/>
            <ac:spMk id="292" creationId="{00000000-0000-0000-0000-000000000000}"/>
          </ac:spMkLst>
        </pc:spChg>
        <pc:spChg chg="del">
          <ac:chgData name="arife dal" userId="2e171efbe36356f7" providerId="LiveId" clId="{935941BA-CA46-422B-B2AF-63EE8DC4B306}" dt="2022-05-27T16:05:25.353" v="601" actId="478"/>
          <ac:spMkLst>
            <pc:docMk/>
            <pc:sldMk cId="0" sldId="270"/>
            <ac:spMk id="294" creationId="{00000000-0000-0000-0000-000000000000}"/>
          </ac:spMkLst>
        </pc:spChg>
        <pc:picChg chg="add mod">
          <ac:chgData name="arife dal" userId="2e171efbe36356f7" providerId="LiveId" clId="{935941BA-CA46-422B-B2AF-63EE8DC4B306}" dt="2022-05-27T16:08:13.532" v="690" actId="1076"/>
          <ac:picMkLst>
            <pc:docMk/>
            <pc:sldMk cId="0" sldId="270"/>
            <ac:picMk id="5" creationId="{6D10BD7C-3AFD-194A-3958-7E75E6C78550}"/>
          </ac:picMkLst>
        </pc:picChg>
        <pc:picChg chg="del">
          <ac:chgData name="arife dal" userId="2e171efbe36356f7" providerId="LiveId" clId="{935941BA-CA46-422B-B2AF-63EE8DC4B306}" dt="2022-05-27T16:05:27.354" v="603" actId="478"/>
          <ac:picMkLst>
            <pc:docMk/>
            <pc:sldMk cId="0" sldId="270"/>
            <ac:picMk id="295" creationId="{00000000-0000-0000-0000-000000000000}"/>
          </ac:picMkLst>
        </pc:picChg>
      </pc:sldChg>
      <pc:sldChg chg="addSp delSp modSp mod">
        <pc:chgData name="arife dal" userId="2e171efbe36356f7" providerId="LiveId" clId="{935941BA-CA46-422B-B2AF-63EE8DC4B306}" dt="2022-05-27T16:10:32.086" v="725" actId="14100"/>
        <pc:sldMkLst>
          <pc:docMk/>
          <pc:sldMk cId="0" sldId="271"/>
        </pc:sldMkLst>
        <pc:spChg chg="add del mod">
          <ac:chgData name="arife dal" userId="2e171efbe36356f7" providerId="LiveId" clId="{935941BA-CA46-422B-B2AF-63EE8DC4B306}" dt="2022-05-27T16:06:18.183" v="608" actId="478"/>
          <ac:spMkLst>
            <pc:docMk/>
            <pc:sldMk cId="0" sldId="271"/>
            <ac:spMk id="3" creationId="{C5906303-F697-C2DA-962B-BC47C23C4F0B}"/>
          </ac:spMkLst>
        </pc:spChg>
        <pc:spChg chg="add del mod">
          <ac:chgData name="arife dal" userId="2e171efbe36356f7" providerId="LiveId" clId="{935941BA-CA46-422B-B2AF-63EE8DC4B306}" dt="2022-05-27T16:09:29.423" v="716" actId="478"/>
          <ac:spMkLst>
            <pc:docMk/>
            <pc:sldMk cId="0" sldId="271"/>
            <ac:spMk id="5" creationId="{E65E2DD2-E4EC-AD38-02DA-5F9153CCFD88}"/>
          </ac:spMkLst>
        </pc:spChg>
        <pc:spChg chg="add del mod">
          <ac:chgData name="arife dal" userId="2e171efbe36356f7" providerId="LiveId" clId="{935941BA-CA46-422B-B2AF-63EE8DC4B306}" dt="2022-05-27T16:09:19.595" v="712" actId="20577"/>
          <ac:spMkLst>
            <pc:docMk/>
            <pc:sldMk cId="0" sldId="271"/>
            <ac:spMk id="300" creationId="{00000000-0000-0000-0000-000000000000}"/>
          </ac:spMkLst>
        </pc:spChg>
        <pc:spChg chg="del">
          <ac:chgData name="arife dal" userId="2e171efbe36356f7" providerId="LiveId" clId="{935941BA-CA46-422B-B2AF-63EE8DC4B306}" dt="2022-05-27T16:09:24.066" v="713" actId="478"/>
          <ac:spMkLst>
            <pc:docMk/>
            <pc:sldMk cId="0" sldId="271"/>
            <ac:spMk id="304" creationId="{00000000-0000-0000-0000-000000000000}"/>
          </ac:spMkLst>
        </pc:spChg>
        <pc:picChg chg="add mod">
          <ac:chgData name="arife dal" userId="2e171efbe36356f7" providerId="LiveId" clId="{935941BA-CA46-422B-B2AF-63EE8DC4B306}" dt="2022-05-27T16:10:27.367" v="723" actId="14100"/>
          <ac:picMkLst>
            <pc:docMk/>
            <pc:sldMk cId="0" sldId="271"/>
            <ac:picMk id="7" creationId="{A0100956-84CA-FCE4-BFC7-E13F23806ADD}"/>
          </ac:picMkLst>
        </pc:picChg>
        <pc:picChg chg="add mod">
          <ac:chgData name="arife dal" userId="2e171efbe36356f7" providerId="LiveId" clId="{935941BA-CA46-422B-B2AF-63EE8DC4B306}" dt="2022-05-27T16:10:32.086" v="725" actId="14100"/>
          <ac:picMkLst>
            <pc:docMk/>
            <pc:sldMk cId="0" sldId="271"/>
            <ac:picMk id="11" creationId="{5643CC44-EA6B-DB96-89C0-94BBBC55E4DF}"/>
          </ac:picMkLst>
        </pc:picChg>
        <pc:picChg chg="del">
          <ac:chgData name="arife dal" userId="2e171efbe36356f7" providerId="LiveId" clId="{935941BA-CA46-422B-B2AF-63EE8DC4B306}" dt="2022-05-27T16:09:25.535" v="714" actId="478"/>
          <ac:picMkLst>
            <pc:docMk/>
            <pc:sldMk cId="0" sldId="271"/>
            <ac:picMk id="302" creationId="{00000000-0000-0000-0000-000000000000}"/>
          </ac:picMkLst>
        </pc:picChg>
        <pc:picChg chg="del">
          <ac:chgData name="arife dal" userId="2e171efbe36356f7" providerId="LiveId" clId="{935941BA-CA46-422B-B2AF-63EE8DC4B306}" dt="2022-05-27T16:09:28.047" v="715" actId="478"/>
          <ac:picMkLst>
            <pc:docMk/>
            <pc:sldMk cId="0" sldId="271"/>
            <ac:picMk id="303" creationId="{00000000-0000-0000-0000-000000000000}"/>
          </ac:picMkLst>
        </pc:picChg>
      </pc:sldChg>
      <pc:sldChg chg="addSp delSp modSp mod">
        <pc:chgData name="arife dal" userId="2e171efbe36356f7" providerId="LiveId" clId="{935941BA-CA46-422B-B2AF-63EE8DC4B306}" dt="2022-05-27T16:12:02.284" v="741" actId="1076"/>
        <pc:sldMkLst>
          <pc:docMk/>
          <pc:sldMk cId="0" sldId="272"/>
        </pc:sldMkLst>
        <pc:spChg chg="add del mod">
          <ac:chgData name="arife dal" userId="2e171efbe36356f7" providerId="LiveId" clId="{935941BA-CA46-422B-B2AF-63EE8DC4B306}" dt="2022-05-27T16:10:44.153" v="727" actId="478"/>
          <ac:spMkLst>
            <pc:docMk/>
            <pc:sldMk cId="0" sldId="272"/>
            <ac:spMk id="3" creationId="{AA8E0049-AAFE-DCBA-DA66-6013897056A3}"/>
          </ac:spMkLst>
        </pc:spChg>
        <pc:spChg chg="add del mod">
          <ac:chgData name="arife dal" userId="2e171efbe36356f7" providerId="LiveId" clId="{935941BA-CA46-422B-B2AF-63EE8DC4B306}" dt="2022-05-27T16:10:50.300" v="730" actId="478"/>
          <ac:spMkLst>
            <pc:docMk/>
            <pc:sldMk cId="0" sldId="272"/>
            <ac:spMk id="5" creationId="{48D8456E-B8B1-5DE9-5C3B-9EE14E65F36C}"/>
          </ac:spMkLst>
        </pc:spChg>
        <pc:spChg chg="add mod">
          <ac:chgData name="arife dal" userId="2e171efbe36356f7" providerId="LiveId" clId="{935941BA-CA46-422B-B2AF-63EE8DC4B306}" dt="2022-05-27T16:10:45.069" v="728"/>
          <ac:spMkLst>
            <pc:docMk/>
            <pc:sldMk cId="0" sldId="272"/>
            <ac:spMk id="9" creationId="{CBBD28CB-CFD4-BA21-C490-CB73A78B6169}"/>
          </ac:spMkLst>
        </pc:spChg>
        <pc:spChg chg="del">
          <ac:chgData name="arife dal" userId="2e171efbe36356f7" providerId="LiveId" clId="{935941BA-CA46-422B-B2AF-63EE8DC4B306}" dt="2022-05-27T16:10:42.966" v="726" actId="478"/>
          <ac:spMkLst>
            <pc:docMk/>
            <pc:sldMk cId="0" sldId="272"/>
            <ac:spMk id="309" creationId="{00000000-0000-0000-0000-000000000000}"/>
          </ac:spMkLst>
        </pc:spChg>
        <pc:spChg chg="del">
          <ac:chgData name="arife dal" userId="2e171efbe36356f7" providerId="LiveId" clId="{935941BA-CA46-422B-B2AF-63EE8DC4B306}" dt="2022-05-27T16:10:49.102" v="729" actId="478"/>
          <ac:spMkLst>
            <pc:docMk/>
            <pc:sldMk cId="0" sldId="272"/>
            <ac:spMk id="311" creationId="{00000000-0000-0000-0000-000000000000}"/>
          </ac:spMkLst>
        </pc:spChg>
        <pc:picChg chg="add mod">
          <ac:chgData name="arife dal" userId="2e171efbe36356f7" providerId="LiveId" clId="{935941BA-CA46-422B-B2AF-63EE8DC4B306}" dt="2022-05-27T16:12:02.284" v="741" actId="1076"/>
          <ac:picMkLst>
            <pc:docMk/>
            <pc:sldMk cId="0" sldId="272"/>
            <ac:picMk id="7" creationId="{64181F8D-297B-2045-A2B7-FCDC4CE49F58}"/>
          </ac:picMkLst>
        </pc:picChg>
        <pc:picChg chg="add del mod">
          <ac:chgData name="arife dal" userId="2e171efbe36356f7" providerId="LiveId" clId="{935941BA-CA46-422B-B2AF-63EE8DC4B306}" dt="2022-05-27T16:11:58.787" v="740" actId="21"/>
          <ac:picMkLst>
            <pc:docMk/>
            <pc:sldMk cId="0" sldId="272"/>
            <ac:picMk id="10" creationId="{ECE1BCC0-0570-49AE-E862-264722172147}"/>
          </ac:picMkLst>
        </pc:picChg>
        <pc:picChg chg="del">
          <ac:chgData name="arife dal" userId="2e171efbe36356f7" providerId="LiveId" clId="{935941BA-CA46-422B-B2AF-63EE8DC4B306}" dt="2022-05-27T16:10:51.110" v="731" actId="478"/>
          <ac:picMkLst>
            <pc:docMk/>
            <pc:sldMk cId="0" sldId="272"/>
            <ac:picMk id="312" creationId="{00000000-0000-0000-0000-000000000000}"/>
          </ac:picMkLst>
        </pc:picChg>
        <pc:picChg chg="del">
          <ac:chgData name="arife dal" userId="2e171efbe36356f7" providerId="LiveId" clId="{935941BA-CA46-422B-B2AF-63EE8DC4B306}" dt="2022-05-27T16:10:52.552" v="732" actId="478"/>
          <ac:picMkLst>
            <pc:docMk/>
            <pc:sldMk cId="0" sldId="272"/>
            <ac:picMk id="313" creationId="{00000000-0000-0000-0000-000000000000}"/>
          </ac:picMkLst>
        </pc:picChg>
      </pc:sldChg>
      <pc:sldChg chg="addSp delSp modSp mod">
        <pc:chgData name="arife dal" userId="2e171efbe36356f7" providerId="LiveId" clId="{935941BA-CA46-422B-B2AF-63EE8DC4B306}" dt="2022-05-27T16:13:37.309" v="764" actId="22"/>
        <pc:sldMkLst>
          <pc:docMk/>
          <pc:sldMk cId="0" sldId="273"/>
        </pc:sldMkLst>
        <pc:spChg chg="add del mod">
          <ac:chgData name="arife dal" userId="2e171efbe36356f7" providerId="LiveId" clId="{935941BA-CA46-422B-B2AF-63EE8DC4B306}" dt="2022-05-27T16:12:11.558" v="743" actId="478"/>
          <ac:spMkLst>
            <pc:docMk/>
            <pc:sldMk cId="0" sldId="273"/>
            <ac:spMk id="3" creationId="{87FC7D02-F8A3-9CA8-1264-C26E216A84C0}"/>
          </ac:spMkLst>
        </pc:spChg>
        <pc:spChg chg="add del mod">
          <ac:chgData name="arife dal" userId="2e171efbe36356f7" providerId="LiveId" clId="{935941BA-CA46-422B-B2AF-63EE8DC4B306}" dt="2022-05-27T16:12:19.494" v="747" actId="478"/>
          <ac:spMkLst>
            <pc:docMk/>
            <pc:sldMk cId="0" sldId="273"/>
            <ac:spMk id="5" creationId="{57E81E10-9BD4-85A5-E12A-1B263D6CB651}"/>
          </ac:spMkLst>
        </pc:spChg>
        <pc:spChg chg="add mod">
          <ac:chgData name="arife dal" userId="2e171efbe36356f7" providerId="LiveId" clId="{935941BA-CA46-422B-B2AF-63EE8DC4B306}" dt="2022-05-27T16:12:23.884" v="748"/>
          <ac:spMkLst>
            <pc:docMk/>
            <pc:sldMk cId="0" sldId="273"/>
            <ac:spMk id="11" creationId="{51E881BF-172E-CCC6-CEF0-8037BD86ED8B}"/>
          </ac:spMkLst>
        </pc:spChg>
        <pc:spChg chg="del">
          <ac:chgData name="arife dal" userId="2e171efbe36356f7" providerId="LiveId" clId="{935941BA-CA46-422B-B2AF-63EE8DC4B306}" dt="2022-05-27T16:12:17.627" v="746" actId="478"/>
          <ac:spMkLst>
            <pc:docMk/>
            <pc:sldMk cId="0" sldId="273"/>
            <ac:spMk id="318" creationId="{00000000-0000-0000-0000-000000000000}"/>
          </ac:spMkLst>
        </pc:spChg>
        <pc:spChg chg="del">
          <ac:chgData name="arife dal" userId="2e171efbe36356f7" providerId="LiveId" clId="{935941BA-CA46-422B-B2AF-63EE8DC4B306}" dt="2022-05-27T16:12:12.818" v="744" actId="478"/>
          <ac:spMkLst>
            <pc:docMk/>
            <pc:sldMk cId="0" sldId="273"/>
            <ac:spMk id="320" creationId="{00000000-0000-0000-0000-000000000000}"/>
          </ac:spMkLst>
        </pc:spChg>
        <pc:spChg chg="del">
          <ac:chgData name="arife dal" userId="2e171efbe36356f7" providerId="LiveId" clId="{935941BA-CA46-422B-B2AF-63EE8DC4B306}" dt="2022-05-27T16:12:07.140" v="742" actId="478"/>
          <ac:spMkLst>
            <pc:docMk/>
            <pc:sldMk cId="0" sldId="273"/>
            <ac:spMk id="321" creationId="{00000000-0000-0000-0000-000000000000}"/>
          </ac:spMkLst>
        </pc:spChg>
        <pc:picChg chg="add mod">
          <ac:chgData name="arife dal" userId="2e171efbe36356f7" providerId="LiveId" clId="{935941BA-CA46-422B-B2AF-63EE8DC4B306}" dt="2022-05-27T16:12:43.790" v="752" actId="1076"/>
          <ac:picMkLst>
            <pc:docMk/>
            <pc:sldMk cId="0" sldId="273"/>
            <ac:picMk id="7" creationId="{96670DB0-775F-0747-18C3-2E55155009C4}"/>
          </ac:picMkLst>
        </pc:picChg>
        <pc:picChg chg="add del">
          <ac:chgData name="arife dal" userId="2e171efbe36356f7" providerId="LiveId" clId="{935941BA-CA46-422B-B2AF-63EE8DC4B306}" dt="2022-05-27T16:13:37.309" v="764" actId="22"/>
          <ac:picMkLst>
            <pc:docMk/>
            <pc:sldMk cId="0" sldId="273"/>
            <ac:picMk id="9" creationId="{03CB4B5B-DB95-8BFA-0D8D-F5FDABB23254}"/>
          </ac:picMkLst>
        </pc:picChg>
        <pc:picChg chg="del">
          <ac:chgData name="arife dal" userId="2e171efbe36356f7" providerId="LiveId" clId="{935941BA-CA46-422B-B2AF-63EE8DC4B306}" dt="2022-05-27T16:12:13.640" v="745" actId="478"/>
          <ac:picMkLst>
            <pc:docMk/>
            <pc:sldMk cId="0" sldId="273"/>
            <ac:picMk id="322" creationId="{00000000-0000-0000-0000-000000000000}"/>
          </ac:picMkLst>
        </pc:picChg>
      </pc:sldChg>
      <pc:sldChg chg="addSp delSp modSp mod">
        <pc:chgData name="arife dal" userId="2e171efbe36356f7" providerId="LiveId" clId="{935941BA-CA46-422B-B2AF-63EE8DC4B306}" dt="2022-05-27T16:13:53.223" v="770" actId="1076"/>
        <pc:sldMkLst>
          <pc:docMk/>
          <pc:sldMk cId="0" sldId="274"/>
        </pc:sldMkLst>
        <pc:spChg chg="add del mod">
          <ac:chgData name="arife dal" userId="2e171efbe36356f7" providerId="LiveId" clId="{935941BA-CA46-422B-B2AF-63EE8DC4B306}" dt="2022-05-27T16:13:18.607" v="754" actId="478"/>
          <ac:spMkLst>
            <pc:docMk/>
            <pc:sldMk cId="0" sldId="274"/>
            <ac:spMk id="3" creationId="{8143FE0D-23AF-BC3B-3053-03BB472436AA}"/>
          </ac:spMkLst>
        </pc:spChg>
        <pc:spChg chg="add del mod">
          <ac:chgData name="arife dal" userId="2e171efbe36356f7" providerId="LiveId" clId="{935941BA-CA46-422B-B2AF-63EE8DC4B306}" dt="2022-05-27T16:13:31.898" v="762" actId="478"/>
          <ac:spMkLst>
            <pc:docMk/>
            <pc:sldMk cId="0" sldId="274"/>
            <ac:spMk id="7" creationId="{5693D3B1-8FC8-EEE1-72FC-4E4F42A281F7}"/>
          </ac:spMkLst>
        </pc:spChg>
        <pc:spChg chg="add mod">
          <ac:chgData name="arife dal" userId="2e171efbe36356f7" providerId="LiveId" clId="{935941BA-CA46-422B-B2AF-63EE8DC4B306}" dt="2022-05-27T16:13:50.604" v="769" actId="1076"/>
          <ac:spMkLst>
            <pc:docMk/>
            <pc:sldMk cId="0" sldId="274"/>
            <ac:spMk id="13" creationId="{1F2F300E-BB0A-89DC-0E38-82D0F0AD757B}"/>
          </ac:spMkLst>
        </pc:spChg>
        <pc:spChg chg="del">
          <ac:chgData name="arife dal" userId="2e171efbe36356f7" providerId="LiveId" clId="{935941BA-CA46-422B-B2AF-63EE8DC4B306}" dt="2022-05-27T16:13:30.456" v="761" actId="478"/>
          <ac:spMkLst>
            <pc:docMk/>
            <pc:sldMk cId="0" sldId="274"/>
            <ac:spMk id="327" creationId="{00000000-0000-0000-0000-000000000000}"/>
          </ac:spMkLst>
        </pc:spChg>
        <pc:spChg chg="del">
          <ac:chgData name="arife dal" userId="2e171efbe36356f7" providerId="LiveId" clId="{935941BA-CA46-422B-B2AF-63EE8DC4B306}" dt="2022-05-27T16:13:16.973" v="753" actId="478"/>
          <ac:spMkLst>
            <pc:docMk/>
            <pc:sldMk cId="0" sldId="274"/>
            <ac:spMk id="329" creationId="{00000000-0000-0000-0000-000000000000}"/>
          </ac:spMkLst>
        </pc:spChg>
        <pc:spChg chg="del">
          <ac:chgData name="arife dal" userId="2e171efbe36356f7" providerId="LiveId" clId="{935941BA-CA46-422B-B2AF-63EE8DC4B306}" dt="2022-05-27T16:13:19.880" v="755" actId="478"/>
          <ac:spMkLst>
            <pc:docMk/>
            <pc:sldMk cId="0" sldId="274"/>
            <ac:spMk id="330" creationId="{00000000-0000-0000-0000-000000000000}"/>
          </ac:spMkLst>
        </pc:spChg>
        <pc:picChg chg="add mod">
          <ac:chgData name="arife dal" userId="2e171efbe36356f7" providerId="LiveId" clId="{935941BA-CA46-422B-B2AF-63EE8DC4B306}" dt="2022-05-27T16:13:53.223" v="770" actId="1076"/>
          <ac:picMkLst>
            <pc:docMk/>
            <pc:sldMk cId="0" sldId="274"/>
            <ac:picMk id="5" creationId="{413AE8F1-1714-C379-6017-EE30476EFA0F}"/>
          </ac:picMkLst>
        </pc:picChg>
        <pc:picChg chg="del">
          <ac:chgData name="arife dal" userId="2e171efbe36356f7" providerId="LiveId" clId="{935941BA-CA46-422B-B2AF-63EE8DC4B306}" dt="2022-05-27T16:13:20.604" v="756" actId="478"/>
          <ac:picMkLst>
            <pc:docMk/>
            <pc:sldMk cId="0" sldId="274"/>
            <ac:picMk id="331" creationId="{00000000-0000-0000-0000-000000000000}"/>
          </ac:picMkLst>
        </pc:picChg>
      </pc:sldChg>
      <pc:sldChg chg="addSp delSp modSp mod">
        <pc:chgData name="arife dal" userId="2e171efbe36356f7" providerId="LiveId" clId="{935941BA-CA46-422B-B2AF-63EE8DC4B306}" dt="2022-05-27T16:14:50.991" v="783" actId="1076"/>
        <pc:sldMkLst>
          <pc:docMk/>
          <pc:sldMk cId="0" sldId="275"/>
        </pc:sldMkLst>
        <pc:spChg chg="add del mod">
          <ac:chgData name="arife dal" userId="2e171efbe36356f7" providerId="LiveId" clId="{935941BA-CA46-422B-B2AF-63EE8DC4B306}" dt="2022-05-27T16:13:58.789" v="772" actId="478"/>
          <ac:spMkLst>
            <pc:docMk/>
            <pc:sldMk cId="0" sldId="275"/>
            <ac:spMk id="3" creationId="{D7C35D2D-EBD6-AC21-9661-0CF87652349B}"/>
          </ac:spMkLst>
        </pc:spChg>
        <pc:spChg chg="add del mod">
          <ac:chgData name="arife dal" userId="2e171efbe36356f7" providerId="LiveId" clId="{935941BA-CA46-422B-B2AF-63EE8DC4B306}" dt="2022-05-27T16:14:31.064" v="777" actId="478"/>
          <ac:spMkLst>
            <pc:docMk/>
            <pc:sldMk cId="0" sldId="275"/>
            <ac:spMk id="7" creationId="{061F93D3-44A4-D7B3-F0CB-7D1B4325ACC3}"/>
          </ac:spMkLst>
        </pc:spChg>
        <pc:spChg chg="add mod">
          <ac:chgData name="arife dal" userId="2e171efbe36356f7" providerId="LiveId" clId="{935941BA-CA46-422B-B2AF-63EE8DC4B306}" dt="2022-05-27T16:14:50.991" v="783" actId="1076"/>
          <ac:spMkLst>
            <pc:docMk/>
            <pc:sldMk cId="0" sldId="275"/>
            <ac:spMk id="13" creationId="{43F9C8AB-CB6A-8FC9-876F-ED05FAC3F6B3}"/>
          </ac:spMkLst>
        </pc:spChg>
        <pc:spChg chg="del">
          <ac:chgData name="arife dal" userId="2e171efbe36356f7" providerId="LiveId" clId="{935941BA-CA46-422B-B2AF-63EE8DC4B306}" dt="2022-05-27T16:14:28.228" v="776" actId="478"/>
          <ac:spMkLst>
            <pc:docMk/>
            <pc:sldMk cId="0" sldId="275"/>
            <ac:spMk id="336" creationId="{00000000-0000-0000-0000-000000000000}"/>
          </ac:spMkLst>
        </pc:spChg>
        <pc:spChg chg="del">
          <ac:chgData name="arife dal" userId="2e171efbe36356f7" providerId="LiveId" clId="{935941BA-CA46-422B-B2AF-63EE8DC4B306}" dt="2022-05-27T16:13:57.298" v="771" actId="478"/>
          <ac:spMkLst>
            <pc:docMk/>
            <pc:sldMk cId="0" sldId="275"/>
            <ac:spMk id="338" creationId="{00000000-0000-0000-0000-000000000000}"/>
          </ac:spMkLst>
        </pc:spChg>
        <pc:picChg chg="add mod">
          <ac:chgData name="arife dal" userId="2e171efbe36356f7" providerId="LiveId" clId="{935941BA-CA46-422B-B2AF-63EE8DC4B306}" dt="2022-05-27T16:14:43.280" v="781" actId="1076"/>
          <ac:picMkLst>
            <pc:docMk/>
            <pc:sldMk cId="0" sldId="275"/>
            <ac:picMk id="5" creationId="{9F8CC516-28E4-2F15-F89A-515CD60B47C9}"/>
          </ac:picMkLst>
        </pc:picChg>
        <pc:picChg chg="del">
          <ac:chgData name="arife dal" userId="2e171efbe36356f7" providerId="LiveId" clId="{935941BA-CA46-422B-B2AF-63EE8DC4B306}" dt="2022-05-27T16:13:59.856" v="774" actId="478"/>
          <ac:picMkLst>
            <pc:docMk/>
            <pc:sldMk cId="0" sldId="275"/>
            <ac:picMk id="339" creationId="{00000000-0000-0000-0000-000000000000}"/>
          </ac:picMkLst>
        </pc:picChg>
        <pc:picChg chg="del">
          <ac:chgData name="arife dal" userId="2e171efbe36356f7" providerId="LiveId" clId="{935941BA-CA46-422B-B2AF-63EE8DC4B306}" dt="2022-05-27T16:13:59.256" v="773" actId="478"/>
          <ac:picMkLst>
            <pc:docMk/>
            <pc:sldMk cId="0" sldId="275"/>
            <ac:picMk id="340" creationId="{00000000-0000-0000-0000-000000000000}"/>
          </ac:picMkLst>
        </pc:picChg>
      </pc:sldChg>
      <pc:sldChg chg="addSp delSp modSp mod">
        <pc:chgData name="arife dal" userId="2e171efbe36356f7" providerId="LiveId" clId="{935941BA-CA46-422B-B2AF-63EE8DC4B306}" dt="2022-05-27T16:15:30.678" v="796" actId="1076"/>
        <pc:sldMkLst>
          <pc:docMk/>
          <pc:sldMk cId="0" sldId="276"/>
        </pc:sldMkLst>
        <pc:spChg chg="add del mod">
          <ac:chgData name="arife dal" userId="2e171efbe36356f7" providerId="LiveId" clId="{935941BA-CA46-422B-B2AF-63EE8DC4B306}" dt="2022-05-27T16:14:59.001" v="787" actId="478"/>
          <ac:spMkLst>
            <pc:docMk/>
            <pc:sldMk cId="0" sldId="276"/>
            <ac:spMk id="3" creationId="{214B70AF-7B98-F328-FF51-AABCAF27C875}"/>
          </ac:spMkLst>
        </pc:spChg>
        <pc:spChg chg="add del mod">
          <ac:chgData name="arife dal" userId="2e171efbe36356f7" providerId="LiveId" clId="{935941BA-CA46-422B-B2AF-63EE8DC4B306}" dt="2022-05-27T16:15:02.615" v="789" actId="478"/>
          <ac:spMkLst>
            <pc:docMk/>
            <pc:sldMk cId="0" sldId="276"/>
            <ac:spMk id="5" creationId="{A5F511D6-A069-264B-1AF7-4FEB9B71297E}"/>
          </ac:spMkLst>
        </pc:spChg>
        <pc:spChg chg="add mod">
          <ac:chgData name="arife dal" userId="2e171efbe36356f7" providerId="LiveId" clId="{935941BA-CA46-422B-B2AF-63EE8DC4B306}" dt="2022-05-27T16:15:28.458" v="795" actId="1076"/>
          <ac:spMkLst>
            <pc:docMk/>
            <pc:sldMk cId="0" sldId="276"/>
            <ac:spMk id="11" creationId="{9B9E223D-65B6-0D95-407B-026F5835E3C9}"/>
          </ac:spMkLst>
        </pc:spChg>
        <pc:spChg chg="del">
          <ac:chgData name="arife dal" userId="2e171efbe36356f7" providerId="LiveId" clId="{935941BA-CA46-422B-B2AF-63EE8DC4B306}" dt="2022-05-27T16:15:01.966" v="788" actId="478"/>
          <ac:spMkLst>
            <pc:docMk/>
            <pc:sldMk cId="0" sldId="276"/>
            <ac:spMk id="345" creationId="{00000000-0000-0000-0000-000000000000}"/>
          </ac:spMkLst>
        </pc:spChg>
        <pc:spChg chg="del">
          <ac:chgData name="arife dal" userId="2e171efbe36356f7" providerId="LiveId" clId="{935941BA-CA46-422B-B2AF-63EE8DC4B306}" dt="2022-05-27T16:14:57.412" v="786" actId="478"/>
          <ac:spMkLst>
            <pc:docMk/>
            <pc:sldMk cId="0" sldId="276"/>
            <ac:spMk id="347" creationId="{00000000-0000-0000-0000-000000000000}"/>
          </ac:spMkLst>
        </pc:spChg>
        <pc:picChg chg="add mod">
          <ac:chgData name="arife dal" userId="2e171efbe36356f7" providerId="LiveId" clId="{935941BA-CA46-422B-B2AF-63EE8DC4B306}" dt="2022-05-27T16:15:30.678" v="796" actId="1076"/>
          <ac:picMkLst>
            <pc:docMk/>
            <pc:sldMk cId="0" sldId="276"/>
            <ac:picMk id="7" creationId="{8BEDBA29-1968-2D3E-1DA3-DF9F1E2B4CF5}"/>
          </ac:picMkLst>
        </pc:picChg>
        <pc:picChg chg="del">
          <ac:chgData name="arife dal" userId="2e171efbe36356f7" providerId="LiveId" clId="{935941BA-CA46-422B-B2AF-63EE8DC4B306}" dt="2022-05-27T16:14:56.090" v="785" actId="478"/>
          <ac:picMkLst>
            <pc:docMk/>
            <pc:sldMk cId="0" sldId="276"/>
            <ac:picMk id="348" creationId="{00000000-0000-0000-0000-000000000000}"/>
          </ac:picMkLst>
        </pc:picChg>
        <pc:picChg chg="del">
          <ac:chgData name="arife dal" userId="2e171efbe36356f7" providerId="LiveId" clId="{935941BA-CA46-422B-B2AF-63EE8DC4B306}" dt="2022-05-27T16:14:55.210" v="784" actId="478"/>
          <ac:picMkLst>
            <pc:docMk/>
            <pc:sldMk cId="0" sldId="276"/>
            <ac:picMk id="349" creationId="{00000000-0000-0000-0000-000000000000}"/>
          </ac:picMkLst>
        </pc:picChg>
      </pc:sldChg>
      <pc:sldChg chg="addSp delSp modSp mod">
        <pc:chgData name="arife dal" userId="2e171efbe36356f7" providerId="LiveId" clId="{935941BA-CA46-422B-B2AF-63EE8DC4B306}" dt="2022-05-27T16:16:46.140" v="808" actId="1076"/>
        <pc:sldMkLst>
          <pc:docMk/>
          <pc:sldMk cId="0" sldId="277"/>
        </pc:sldMkLst>
        <pc:spChg chg="add del mod">
          <ac:chgData name="arife dal" userId="2e171efbe36356f7" providerId="LiveId" clId="{935941BA-CA46-422B-B2AF-63EE8DC4B306}" dt="2022-05-27T16:15:48.704" v="798" actId="478"/>
          <ac:spMkLst>
            <pc:docMk/>
            <pc:sldMk cId="0" sldId="277"/>
            <ac:spMk id="3" creationId="{041F1D2F-E9DC-0A3D-9D0C-B4389853553A}"/>
          </ac:spMkLst>
        </pc:spChg>
        <pc:spChg chg="add del mod">
          <ac:chgData name="arife dal" userId="2e171efbe36356f7" providerId="LiveId" clId="{935941BA-CA46-422B-B2AF-63EE8DC4B306}" dt="2022-05-27T16:15:56.377" v="802" actId="478"/>
          <ac:spMkLst>
            <pc:docMk/>
            <pc:sldMk cId="0" sldId="277"/>
            <ac:spMk id="5" creationId="{60AB79E6-BD15-AA89-D349-0273253EF861}"/>
          </ac:spMkLst>
        </pc:spChg>
        <pc:spChg chg="add mod">
          <ac:chgData name="arife dal" userId="2e171efbe36356f7" providerId="LiveId" clId="{935941BA-CA46-422B-B2AF-63EE8DC4B306}" dt="2022-05-27T16:15:58.130" v="803"/>
          <ac:spMkLst>
            <pc:docMk/>
            <pc:sldMk cId="0" sldId="277"/>
            <ac:spMk id="11" creationId="{36E062FB-5B2B-5615-CFFC-0E1EC50E9E58}"/>
          </ac:spMkLst>
        </pc:spChg>
        <pc:spChg chg="del">
          <ac:chgData name="arife dal" userId="2e171efbe36356f7" providerId="LiveId" clId="{935941BA-CA46-422B-B2AF-63EE8DC4B306}" dt="2022-05-27T16:15:55.017" v="801" actId="478"/>
          <ac:spMkLst>
            <pc:docMk/>
            <pc:sldMk cId="0" sldId="277"/>
            <ac:spMk id="354" creationId="{00000000-0000-0000-0000-000000000000}"/>
          </ac:spMkLst>
        </pc:spChg>
        <pc:spChg chg="del">
          <ac:chgData name="arife dal" userId="2e171efbe36356f7" providerId="LiveId" clId="{935941BA-CA46-422B-B2AF-63EE8DC4B306}" dt="2022-05-27T16:15:42.477" v="797" actId="478"/>
          <ac:spMkLst>
            <pc:docMk/>
            <pc:sldMk cId="0" sldId="277"/>
            <ac:spMk id="356" creationId="{00000000-0000-0000-0000-000000000000}"/>
          </ac:spMkLst>
        </pc:spChg>
        <pc:picChg chg="add mod">
          <ac:chgData name="arife dal" userId="2e171efbe36356f7" providerId="LiveId" clId="{935941BA-CA46-422B-B2AF-63EE8DC4B306}" dt="2022-05-27T16:16:46.140" v="808" actId="1076"/>
          <ac:picMkLst>
            <pc:docMk/>
            <pc:sldMk cId="0" sldId="277"/>
            <ac:picMk id="7" creationId="{B0E4A9B6-3EB0-CA60-921E-42A376F1C5DD}"/>
          </ac:picMkLst>
        </pc:picChg>
        <pc:picChg chg="del">
          <ac:chgData name="arife dal" userId="2e171efbe36356f7" providerId="LiveId" clId="{935941BA-CA46-422B-B2AF-63EE8DC4B306}" dt="2022-05-27T16:15:52.110" v="800" actId="478"/>
          <ac:picMkLst>
            <pc:docMk/>
            <pc:sldMk cId="0" sldId="277"/>
            <ac:picMk id="357" creationId="{00000000-0000-0000-0000-000000000000}"/>
          </ac:picMkLst>
        </pc:picChg>
        <pc:picChg chg="del">
          <ac:chgData name="arife dal" userId="2e171efbe36356f7" providerId="LiveId" clId="{935941BA-CA46-422B-B2AF-63EE8DC4B306}" dt="2022-05-27T16:15:50.048" v="799" actId="478"/>
          <ac:picMkLst>
            <pc:docMk/>
            <pc:sldMk cId="0" sldId="277"/>
            <ac:picMk id="358" creationId="{00000000-0000-0000-0000-000000000000}"/>
          </ac:picMkLst>
        </pc:picChg>
      </pc:sldChg>
      <pc:sldChg chg="addSp delSp modSp mod">
        <pc:chgData name="arife dal" userId="2e171efbe36356f7" providerId="LiveId" clId="{935941BA-CA46-422B-B2AF-63EE8DC4B306}" dt="2022-05-27T16:21:32.840" v="838" actId="1076"/>
        <pc:sldMkLst>
          <pc:docMk/>
          <pc:sldMk cId="0" sldId="278"/>
        </pc:sldMkLst>
        <pc:spChg chg="add del mod">
          <ac:chgData name="arife dal" userId="2e171efbe36356f7" providerId="LiveId" clId="{935941BA-CA46-422B-B2AF-63EE8DC4B306}" dt="2022-05-27T16:20:20.098" v="810" actId="478"/>
          <ac:spMkLst>
            <pc:docMk/>
            <pc:sldMk cId="0" sldId="278"/>
            <ac:spMk id="3" creationId="{2C6416D6-DF48-7440-3A4B-356AA7652396}"/>
          </ac:spMkLst>
        </pc:spChg>
        <pc:spChg chg="add del mod">
          <ac:chgData name="arife dal" userId="2e171efbe36356f7" providerId="LiveId" clId="{935941BA-CA46-422B-B2AF-63EE8DC4B306}" dt="2022-05-27T16:20:26.435" v="815" actId="478"/>
          <ac:spMkLst>
            <pc:docMk/>
            <pc:sldMk cId="0" sldId="278"/>
            <ac:spMk id="5" creationId="{AC77FE71-FEF0-1D89-0D65-A1B393AD4407}"/>
          </ac:spMkLst>
        </pc:spChg>
        <pc:spChg chg="add mod">
          <ac:chgData name="arife dal" userId="2e171efbe36356f7" providerId="LiveId" clId="{935941BA-CA46-422B-B2AF-63EE8DC4B306}" dt="2022-05-27T16:20:35.735" v="827" actId="20577"/>
          <ac:spMkLst>
            <pc:docMk/>
            <pc:sldMk cId="0" sldId="278"/>
            <ac:spMk id="11" creationId="{FC5E5234-B98E-B52C-798F-44821BD383B5}"/>
          </ac:spMkLst>
        </pc:spChg>
        <pc:spChg chg="del mod">
          <ac:chgData name="arife dal" userId="2e171efbe36356f7" providerId="LiveId" clId="{935941BA-CA46-422B-B2AF-63EE8DC4B306}" dt="2022-05-27T16:20:25.642" v="814" actId="478"/>
          <ac:spMkLst>
            <pc:docMk/>
            <pc:sldMk cId="0" sldId="278"/>
            <ac:spMk id="363" creationId="{00000000-0000-0000-0000-000000000000}"/>
          </ac:spMkLst>
        </pc:spChg>
        <pc:spChg chg="del">
          <ac:chgData name="arife dal" userId="2e171efbe36356f7" providerId="LiveId" clId="{935941BA-CA46-422B-B2AF-63EE8DC4B306}" dt="2022-05-27T16:20:17.285" v="809" actId="478"/>
          <ac:spMkLst>
            <pc:docMk/>
            <pc:sldMk cId="0" sldId="278"/>
            <ac:spMk id="365" creationId="{00000000-0000-0000-0000-000000000000}"/>
          </ac:spMkLst>
        </pc:spChg>
        <pc:picChg chg="add mod">
          <ac:chgData name="arife dal" userId="2e171efbe36356f7" providerId="LiveId" clId="{935941BA-CA46-422B-B2AF-63EE8DC4B306}" dt="2022-05-27T16:21:30.021" v="837" actId="14100"/>
          <ac:picMkLst>
            <pc:docMk/>
            <pc:sldMk cId="0" sldId="278"/>
            <ac:picMk id="7" creationId="{29C9624F-F60D-0AEB-AF32-3EDDB47A11BB}"/>
          </ac:picMkLst>
        </pc:picChg>
        <pc:picChg chg="add mod">
          <ac:chgData name="arife dal" userId="2e171efbe36356f7" providerId="LiveId" clId="{935941BA-CA46-422B-B2AF-63EE8DC4B306}" dt="2022-05-27T16:21:32.840" v="838" actId="1076"/>
          <ac:picMkLst>
            <pc:docMk/>
            <pc:sldMk cId="0" sldId="278"/>
            <ac:picMk id="14" creationId="{F401BB19-332B-2A7F-C833-1CDBCD5AAF23}"/>
          </ac:picMkLst>
        </pc:picChg>
        <pc:picChg chg="del">
          <ac:chgData name="arife dal" userId="2e171efbe36356f7" providerId="LiveId" clId="{935941BA-CA46-422B-B2AF-63EE8DC4B306}" dt="2022-05-27T16:20:20.660" v="811" actId="478"/>
          <ac:picMkLst>
            <pc:docMk/>
            <pc:sldMk cId="0" sldId="278"/>
            <ac:picMk id="366" creationId="{00000000-0000-0000-0000-000000000000}"/>
          </ac:picMkLst>
        </pc:picChg>
        <pc:picChg chg="del">
          <ac:chgData name="arife dal" userId="2e171efbe36356f7" providerId="LiveId" clId="{935941BA-CA46-422B-B2AF-63EE8DC4B306}" dt="2022-05-27T16:20:21.758" v="812" actId="478"/>
          <ac:picMkLst>
            <pc:docMk/>
            <pc:sldMk cId="0" sldId="278"/>
            <ac:picMk id="367" creationId="{00000000-0000-0000-0000-000000000000}"/>
          </ac:picMkLst>
        </pc:picChg>
      </pc:sldChg>
      <pc:sldChg chg="addSp delSp modSp mod">
        <pc:chgData name="arife dal" userId="2e171efbe36356f7" providerId="LiveId" clId="{935941BA-CA46-422B-B2AF-63EE8DC4B306}" dt="2022-05-27T16:22:30.143" v="847" actId="1076"/>
        <pc:sldMkLst>
          <pc:docMk/>
          <pc:sldMk cId="0" sldId="279"/>
        </pc:sldMkLst>
        <pc:spChg chg="add del mod">
          <ac:chgData name="arife dal" userId="2e171efbe36356f7" providerId="LiveId" clId="{935941BA-CA46-422B-B2AF-63EE8DC4B306}" dt="2022-05-27T16:21:41.190" v="840" actId="478"/>
          <ac:spMkLst>
            <pc:docMk/>
            <pc:sldMk cId="0" sldId="279"/>
            <ac:spMk id="3" creationId="{309B5D2B-B8C7-BFD3-8DDA-3D4D1AD61DF0}"/>
          </ac:spMkLst>
        </pc:spChg>
        <pc:spChg chg="add del mod">
          <ac:chgData name="arife dal" userId="2e171efbe36356f7" providerId="LiveId" clId="{935941BA-CA46-422B-B2AF-63EE8DC4B306}" dt="2022-05-27T16:21:43.898" v="842" actId="478"/>
          <ac:spMkLst>
            <pc:docMk/>
            <pc:sldMk cId="0" sldId="279"/>
            <ac:spMk id="5" creationId="{08E23D55-0208-8CFA-451A-FE2D123D1E1E}"/>
          </ac:spMkLst>
        </pc:spChg>
        <pc:spChg chg="add mod">
          <ac:chgData name="arife dal" userId="2e171efbe36356f7" providerId="LiveId" clId="{935941BA-CA46-422B-B2AF-63EE8DC4B306}" dt="2022-05-27T16:21:51.709" v="845"/>
          <ac:spMkLst>
            <pc:docMk/>
            <pc:sldMk cId="0" sldId="279"/>
            <ac:spMk id="11" creationId="{CBD2F0C3-D46A-2DA1-2151-3A909D96F0AD}"/>
          </ac:spMkLst>
        </pc:spChg>
        <pc:spChg chg="del">
          <ac:chgData name="arife dal" userId="2e171efbe36356f7" providerId="LiveId" clId="{935941BA-CA46-422B-B2AF-63EE8DC4B306}" dt="2022-05-27T16:21:39.666" v="839" actId="478"/>
          <ac:spMkLst>
            <pc:docMk/>
            <pc:sldMk cId="0" sldId="279"/>
            <ac:spMk id="372" creationId="{00000000-0000-0000-0000-000000000000}"/>
          </ac:spMkLst>
        </pc:spChg>
        <pc:spChg chg="del">
          <ac:chgData name="arife dal" userId="2e171efbe36356f7" providerId="LiveId" clId="{935941BA-CA46-422B-B2AF-63EE8DC4B306}" dt="2022-05-27T16:21:42.949" v="841" actId="478"/>
          <ac:spMkLst>
            <pc:docMk/>
            <pc:sldMk cId="0" sldId="279"/>
            <ac:spMk id="374" creationId="{00000000-0000-0000-0000-000000000000}"/>
          </ac:spMkLst>
        </pc:spChg>
        <pc:picChg chg="add mod">
          <ac:chgData name="arife dal" userId="2e171efbe36356f7" providerId="LiveId" clId="{935941BA-CA46-422B-B2AF-63EE8DC4B306}" dt="2022-05-27T16:22:30.143" v="847" actId="1076"/>
          <ac:picMkLst>
            <pc:docMk/>
            <pc:sldMk cId="0" sldId="279"/>
            <ac:picMk id="7" creationId="{8E419A47-02E5-EAE5-9DC6-DCBF096B100E}"/>
          </ac:picMkLst>
        </pc:picChg>
        <pc:picChg chg="del">
          <ac:chgData name="arife dal" userId="2e171efbe36356f7" providerId="LiveId" clId="{935941BA-CA46-422B-B2AF-63EE8DC4B306}" dt="2022-05-27T16:21:45.906" v="844" actId="478"/>
          <ac:picMkLst>
            <pc:docMk/>
            <pc:sldMk cId="0" sldId="279"/>
            <ac:picMk id="375" creationId="{00000000-0000-0000-0000-000000000000}"/>
          </ac:picMkLst>
        </pc:picChg>
        <pc:picChg chg="del">
          <ac:chgData name="arife dal" userId="2e171efbe36356f7" providerId="LiveId" clId="{935941BA-CA46-422B-B2AF-63EE8DC4B306}" dt="2022-05-27T16:21:45.381" v="843" actId="478"/>
          <ac:picMkLst>
            <pc:docMk/>
            <pc:sldMk cId="0" sldId="279"/>
            <ac:picMk id="376" creationId="{00000000-0000-0000-0000-000000000000}"/>
          </ac:picMkLst>
        </pc:picChg>
      </pc:sldChg>
      <pc:sldChg chg="addSp delSp modSp mod">
        <pc:chgData name="arife dal" userId="2e171efbe36356f7" providerId="LiveId" clId="{935941BA-CA46-422B-B2AF-63EE8DC4B306}" dt="2022-05-27T16:23:06.321" v="857" actId="1076"/>
        <pc:sldMkLst>
          <pc:docMk/>
          <pc:sldMk cId="0" sldId="280"/>
        </pc:sldMkLst>
        <pc:spChg chg="add del mod">
          <ac:chgData name="arife dal" userId="2e171efbe36356f7" providerId="LiveId" clId="{935941BA-CA46-422B-B2AF-63EE8DC4B306}" dt="2022-05-27T16:22:39.516" v="849" actId="478"/>
          <ac:spMkLst>
            <pc:docMk/>
            <pc:sldMk cId="0" sldId="280"/>
            <ac:spMk id="3" creationId="{8BADAEEB-9E66-884C-0274-ABF09566010E}"/>
          </ac:spMkLst>
        </pc:spChg>
        <pc:spChg chg="add del mod">
          <ac:chgData name="arife dal" userId="2e171efbe36356f7" providerId="LiveId" clId="{935941BA-CA46-422B-B2AF-63EE8DC4B306}" dt="2022-05-27T16:22:44.360" v="852" actId="478"/>
          <ac:spMkLst>
            <pc:docMk/>
            <pc:sldMk cId="0" sldId="280"/>
            <ac:spMk id="5" creationId="{C5B49D34-1519-A30A-3776-97C27A7B7659}"/>
          </ac:spMkLst>
        </pc:spChg>
        <pc:spChg chg="add mod">
          <ac:chgData name="arife dal" userId="2e171efbe36356f7" providerId="LiveId" clId="{935941BA-CA46-422B-B2AF-63EE8DC4B306}" dt="2022-05-27T16:22:40.537" v="850"/>
          <ac:spMkLst>
            <pc:docMk/>
            <pc:sldMk cId="0" sldId="280"/>
            <ac:spMk id="7" creationId="{D9375711-F319-D42B-DA1E-D2D56B89E71A}"/>
          </ac:spMkLst>
        </pc:spChg>
        <pc:spChg chg="del">
          <ac:chgData name="arife dal" userId="2e171efbe36356f7" providerId="LiveId" clId="{935941BA-CA46-422B-B2AF-63EE8DC4B306}" dt="2022-05-27T16:22:38.632" v="848" actId="478"/>
          <ac:spMkLst>
            <pc:docMk/>
            <pc:sldMk cId="0" sldId="280"/>
            <ac:spMk id="381" creationId="{00000000-0000-0000-0000-000000000000}"/>
          </ac:spMkLst>
        </pc:spChg>
        <pc:spChg chg="del">
          <ac:chgData name="arife dal" userId="2e171efbe36356f7" providerId="LiveId" clId="{935941BA-CA46-422B-B2AF-63EE8DC4B306}" dt="2022-05-27T16:22:43.388" v="851" actId="478"/>
          <ac:spMkLst>
            <pc:docMk/>
            <pc:sldMk cId="0" sldId="280"/>
            <ac:spMk id="383" creationId="{00000000-0000-0000-0000-000000000000}"/>
          </ac:spMkLst>
        </pc:spChg>
        <pc:picChg chg="add mod">
          <ac:chgData name="arife dal" userId="2e171efbe36356f7" providerId="LiveId" clId="{935941BA-CA46-422B-B2AF-63EE8DC4B306}" dt="2022-05-27T16:23:06.321" v="857" actId="1076"/>
          <ac:picMkLst>
            <pc:docMk/>
            <pc:sldMk cId="0" sldId="280"/>
            <ac:picMk id="8" creationId="{9A303EB3-5C71-F375-B885-F55D07799B75}"/>
          </ac:picMkLst>
        </pc:picChg>
      </pc:sldChg>
      <pc:sldChg chg="addSp delSp modSp mod">
        <pc:chgData name="arife dal" userId="2e171efbe36356f7" providerId="LiveId" clId="{935941BA-CA46-422B-B2AF-63EE8DC4B306}" dt="2022-05-27T16:25:42.820" v="959" actId="1076"/>
        <pc:sldMkLst>
          <pc:docMk/>
          <pc:sldMk cId="0" sldId="281"/>
        </pc:sldMkLst>
        <pc:spChg chg="add del mod">
          <ac:chgData name="arife dal" userId="2e171efbe36356f7" providerId="LiveId" clId="{935941BA-CA46-422B-B2AF-63EE8DC4B306}" dt="2022-05-27T16:25:10.149" v="949" actId="478"/>
          <ac:spMkLst>
            <pc:docMk/>
            <pc:sldMk cId="0" sldId="281"/>
            <ac:spMk id="3" creationId="{7B228690-46CC-2130-15D2-4407A5EEA546}"/>
          </ac:spMkLst>
        </pc:spChg>
        <pc:spChg chg="add del mod">
          <ac:chgData name="arife dal" userId="2e171efbe36356f7" providerId="LiveId" clId="{935941BA-CA46-422B-B2AF-63EE8DC4B306}" dt="2022-05-27T16:25:12.501" v="951" actId="478"/>
          <ac:spMkLst>
            <pc:docMk/>
            <pc:sldMk cId="0" sldId="281"/>
            <ac:spMk id="5" creationId="{EF88E735-3BFC-C7B6-9A47-61DFFFB5D941}"/>
          </ac:spMkLst>
        </pc:spChg>
        <pc:spChg chg="add mod">
          <ac:chgData name="arife dal" userId="2e171efbe36356f7" providerId="LiveId" clId="{935941BA-CA46-422B-B2AF-63EE8DC4B306}" dt="2022-05-27T16:25:13.326" v="952"/>
          <ac:spMkLst>
            <pc:docMk/>
            <pc:sldMk cId="0" sldId="281"/>
            <ac:spMk id="9" creationId="{CF2E1A9D-CB3E-4188-959A-050E74D62B6F}"/>
          </ac:spMkLst>
        </pc:spChg>
        <pc:spChg chg="del">
          <ac:chgData name="arife dal" userId="2e171efbe36356f7" providerId="LiveId" clId="{935941BA-CA46-422B-B2AF-63EE8DC4B306}" dt="2022-05-27T16:25:09.308" v="948" actId="478"/>
          <ac:spMkLst>
            <pc:docMk/>
            <pc:sldMk cId="0" sldId="281"/>
            <ac:spMk id="388" creationId="{00000000-0000-0000-0000-000000000000}"/>
          </ac:spMkLst>
        </pc:spChg>
        <pc:picChg chg="add mod">
          <ac:chgData name="arife dal" userId="2e171efbe36356f7" providerId="LiveId" clId="{935941BA-CA46-422B-B2AF-63EE8DC4B306}" dt="2022-05-27T16:25:42.820" v="959" actId="1076"/>
          <ac:picMkLst>
            <pc:docMk/>
            <pc:sldMk cId="0" sldId="281"/>
            <ac:picMk id="10" creationId="{9CDF2344-F610-537B-4AAD-940FD667D836}"/>
          </ac:picMkLst>
        </pc:picChg>
        <pc:picChg chg="add mod">
          <ac:chgData name="arife dal" userId="2e171efbe36356f7" providerId="LiveId" clId="{935941BA-CA46-422B-B2AF-63EE8DC4B306}" dt="2022-05-27T16:25:41.036" v="958" actId="1076"/>
          <ac:picMkLst>
            <pc:docMk/>
            <pc:sldMk cId="0" sldId="281"/>
            <ac:picMk id="11" creationId="{D093A7AA-4123-FA52-9C6B-E443BF7CB918}"/>
          </ac:picMkLst>
        </pc:picChg>
        <pc:picChg chg="del">
          <ac:chgData name="arife dal" userId="2e171efbe36356f7" providerId="LiveId" clId="{935941BA-CA46-422B-B2AF-63EE8DC4B306}" dt="2022-05-27T16:25:10.725" v="950" actId="478"/>
          <ac:picMkLst>
            <pc:docMk/>
            <pc:sldMk cId="0" sldId="281"/>
            <ac:picMk id="390" creationId="{00000000-0000-0000-0000-000000000000}"/>
          </ac:picMkLst>
        </pc:picChg>
      </pc:sldChg>
      <pc:sldChg chg="addSp delSp modSp mod">
        <pc:chgData name="arife dal" userId="2e171efbe36356f7" providerId="LiveId" clId="{935941BA-CA46-422B-B2AF-63EE8DC4B306}" dt="2022-05-27T16:26:28.933" v="970" actId="1076"/>
        <pc:sldMkLst>
          <pc:docMk/>
          <pc:sldMk cId="0" sldId="282"/>
        </pc:sldMkLst>
        <pc:spChg chg="add del mod">
          <ac:chgData name="arife dal" userId="2e171efbe36356f7" providerId="LiveId" clId="{935941BA-CA46-422B-B2AF-63EE8DC4B306}" dt="2022-05-27T16:25:50.801" v="961" actId="478"/>
          <ac:spMkLst>
            <pc:docMk/>
            <pc:sldMk cId="0" sldId="282"/>
            <ac:spMk id="3" creationId="{9A06D5C3-9DD1-404C-EF48-4C98F172DE0C}"/>
          </ac:spMkLst>
        </pc:spChg>
        <pc:spChg chg="add del mod">
          <ac:chgData name="arife dal" userId="2e171efbe36356f7" providerId="LiveId" clId="{935941BA-CA46-422B-B2AF-63EE8DC4B306}" dt="2022-05-27T16:25:54.846" v="964" actId="478"/>
          <ac:spMkLst>
            <pc:docMk/>
            <pc:sldMk cId="0" sldId="282"/>
            <ac:spMk id="5" creationId="{99AFBA96-9AF8-9100-8BF3-6E75D30C99D4}"/>
          </ac:spMkLst>
        </pc:spChg>
        <pc:spChg chg="add mod">
          <ac:chgData name="arife dal" userId="2e171efbe36356f7" providerId="LiveId" clId="{935941BA-CA46-422B-B2AF-63EE8DC4B306}" dt="2022-05-27T16:26:00.580" v="965"/>
          <ac:spMkLst>
            <pc:docMk/>
            <pc:sldMk cId="0" sldId="282"/>
            <ac:spMk id="10" creationId="{B1CB6ADC-040C-31A9-9BB4-E6AA512D0C34}"/>
          </ac:spMkLst>
        </pc:spChg>
        <pc:spChg chg="del">
          <ac:chgData name="arife dal" userId="2e171efbe36356f7" providerId="LiveId" clId="{935941BA-CA46-422B-B2AF-63EE8DC4B306}" dt="2022-05-27T16:25:49.048" v="960" actId="478"/>
          <ac:spMkLst>
            <pc:docMk/>
            <pc:sldMk cId="0" sldId="282"/>
            <ac:spMk id="395" creationId="{00000000-0000-0000-0000-000000000000}"/>
          </ac:spMkLst>
        </pc:spChg>
        <pc:spChg chg="del">
          <ac:chgData name="arife dal" userId="2e171efbe36356f7" providerId="LiveId" clId="{935941BA-CA46-422B-B2AF-63EE8DC4B306}" dt="2022-05-27T16:25:53.647" v="963" actId="478"/>
          <ac:spMkLst>
            <pc:docMk/>
            <pc:sldMk cId="0" sldId="282"/>
            <ac:spMk id="397" creationId="{00000000-0000-0000-0000-000000000000}"/>
          </ac:spMkLst>
        </pc:spChg>
        <pc:picChg chg="add mod">
          <ac:chgData name="arife dal" userId="2e171efbe36356f7" providerId="LiveId" clId="{935941BA-CA46-422B-B2AF-63EE8DC4B306}" dt="2022-05-27T16:26:28.933" v="970" actId="1076"/>
          <ac:picMkLst>
            <pc:docMk/>
            <pc:sldMk cId="0" sldId="282"/>
            <ac:picMk id="7" creationId="{32D64AE8-2471-0020-636E-3AB3E98780D1}"/>
          </ac:picMkLst>
        </pc:picChg>
        <pc:picChg chg="del">
          <ac:chgData name="arife dal" userId="2e171efbe36356f7" providerId="LiveId" clId="{935941BA-CA46-422B-B2AF-63EE8DC4B306}" dt="2022-05-27T16:25:51.562" v="962" actId="478"/>
          <ac:picMkLst>
            <pc:docMk/>
            <pc:sldMk cId="0" sldId="282"/>
            <ac:picMk id="398" creationId="{00000000-0000-0000-0000-000000000000}"/>
          </ac:picMkLst>
        </pc:picChg>
      </pc:sldChg>
      <pc:sldChg chg="addSp delSp modSp mod">
        <pc:chgData name="arife dal" userId="2e171efbe36356f7" providerId="LiveId" clId="{935941BA-CA46-422B-B2AF-63EE8DC4B306}" dt="2022-05-27T16:26:58.281" v="977" actId="1076"/>
        <pc:sldMkLst>
          <pc:docMk/>
          <pc:sldMk cId="0" sldId="283"/>
        </pc:sldMkLst>
        <pc:spChg chg="add del mod">
          <ac:chgData name="arife dal" userId="2e171efbe36356f7" providerId="LiveId" clId="{935941BA-CA46-422B-B2AF-63EE8DC4B306}" dt="2022-05-27T16:23:36.450" v="862" actId="478"/>
          <ac:spMkLst>
            <pc:docMk/>
            <pc:sldMk cId="0" sldId="283"/>
            <ac:spMk id="3" creationId="{55D2ED6D-392D-E3D8-2F66-5086FAA3C08B}"/>
          </ac:spMkLst>
        </pc:spChg>
        <pc:spChg chg="add del mod">
          <ac:chgData name="arife dal" userId="2e171efbe36356f7" providerId="LiveId" clId="{935941BA-CA46-422B-B2AF-63EE8DC4B306}" dt="2022-05-27T16:24:10.509" v="941" actId="478"/>
          <ac:spMkLst>
            <pc:docMk/>
            <pc:sldMk cId="0" sldId="283"/>
            <ac:spMk id="5" creationId="{721525F5-461A-C031-54EA-2B92CB868720}"/>
          </ac:spMkLst>
        </pc:spChg>
        <pc:spChg chg="add del mod">
          <ac:chgData name="arife dal" userId="2e171efbe36356f7" providerId="LiveId" clId="{935941BA-CA46-422B-B2AF-63EE8DC4B306}" dt="2022-05-27T16:26:38.844" v="971" actId="478"/>
          <ac:spMkLst>
            <pc:docMk/>
            <pc:sldMk cId="0" sldId="283"/>
            <ac:spMk id="9" creationId="{065C288A-B277-B909-281D-28E57B4BA6F4}"/>
          </ac:spMkLst>
        </pc:spChg>
        <pc:spChg chg="add mod">
          <ac:chgData name="arife dal" userId="2e171efbe36356f7" providerId="LiveId" clId="{935941BA-CA46-422B-B2AF-63EE8DC4B306}" dt="2022-05-27T16:26:39.118" v="972"/>
          <ac:spMkLst>
            <pc:docMk/>
            <pc:sldMk cId="0" sldId="283"/>
            <ac:spMk id="13" creationId="{E0AEC228-1AE9-0F4A-D8B3-1DE276EA1175}"/>
          </ac:spMkLst>
        </pc:spChg>
        <pc:spChg chg="add del mod">
          <ac:chgData name="arife dal" userId="2e171efbe36356f7" providerId="LiveId" clId="{935941BA-CA46-422B-B2AF-63EE8DC4B306}" dt="2022-05-27T16:25:05.295" v="947" actId="21"/>
          <ac:spMkLst>
            <pc:docMk/>
            <pc:sldMk cId="0" sldId="283"/>
            <ac:spMk id="403" creationId="{00000000-0000-0000-0000-000000000000}"/>
          </ac:spMkLst>
        </pc:spChg>
        <pc:picChg chg="add del mod">
          <ac:chgData name="arife dal" userId="2e171efbe36356f7" providerId="LiveId" clId="{935941BA-CA46-422B-B2AF-63EE8DC4B306}" dt="2022-05-27T16:25:05.295" v="947" actId="21"/>
          <ac:picMkLst>
            <pc:docMk/>
            <pc:sldMk cId="0" sldId="283"/>
            <ac:picMk id="7" creationId="{361482D0-1876-DFA9-67D5-C88F0E9855E6}"/>
          </ac:picMkLst>
        </pc:picChg>
        <pc:picChg chg="add mod">
          <ac:chgData name="arife dal" userId="2e171efbe36356f7" providerId="LiveId" clId="{935941BA-CA46-422B-B2AF-63EE8DC4B306}" dt="2022-05-27T16:26:58.281" v="977" actId="1076"/>
          <ac:picMkLst>
            <pc:docMk/>
            <pc:sldMk cId="0" sldId="283"/>
            <ac:picMk id="11" creationId="{91F1B2C9-5D71-99EA-428A-75D111DF9C90}"/>
          </ac:picMkLst>
        </pc:picChg>
        <pc:picChg chg="del">
          <ac:chgData name="arife dal" userId="2e171efbe36356f7" providerId="LiveId" clId="{935941BA-CA46-422B-B2AF-63EE8DC4B306}" dt="2022-05-27T16:24:08.509" v="940" actId="478"/>
          <ac:picMkLst>
            <pc:docMk/>
            <pc:sldMk cId="0" sldId="283"/>
            <ac:picMk id="405" creationId="{00000000-0000-0000-0000-000000000000}"/>
          </ac:picMkLst>
        </pc:picChg>
      </pc:sldChg>
      <pc:sldChg chg="addSp delSp modSp mod">
        <pc:chgData name="arife dal" userId="2e171efbe36356f7" providerId="LiveId" clId="{935941BA-CA46-422B-B2AF-63EE8DC4B306}" dt="2022-05-27T16:28:02.461" v="1004" actId="1076"/>
        <pc:sldMkLst>
          <pc:docMk/>
          <pc:sldMk cId="0" sldId="284"/>
        </pc:sldMkLst>
        <pc:spChg chg="add del mod">
          <ac:chgData name="arife dal" userId="2e171efbe36356f7" providerId="LiveId" clId="{935941BA-CA46-422B-B2AF-63EE8DC4B306}" dt="2022-05-27T16:27:05.273" v="979" actId="478"/>
          <ac:spMkLst>
            <pc:docMk/>
            <pc:sldMk cId="0" sldId="284"/>
            <ac:spMk id="3" creationId="{D4A2DB4C-F9F7-DCBA-539C-92EE48D14C21}"/>
          </ac:spMkLst>
        </pc:spChg>
        <pc:spChg chg="add del mod">
          <ac:chgData name="arife dal" userId="2e171efbe36356f7" providerId="LiveId" clId="{935941BA-CA46-422B-B2AF-63EE8DC4B306}" dt="2022-05-27T16:27:08.603" v="981" actId="478"/>
          <ac:spMkLst>
            <pc:docMk/>
            <pc:sldMk cId="0" sldId="284"/>
            <ac:spMk id="5" creationId="{3321DB3B-54E4-9064-17C8-9101A79168B3}"/>
          </ac:spMkLst>
        </pc:spChg>
        <pc:spChg chg="add mod">
          <ac:chgData name="arife dal" userId="2e171efbe36356f7" providerId="LiveId" clId="{935941BA-CA46-422B-B2AF-63EE8DC4B306}" dt="2022-05-27T16:28:02.461" v="1004" actId="1076"/>
          <ac:spMkLst>
            <pc:docMk/>
            <pc:sldMk cId="0" sldId="284"/>
            <ac:spMk id="10" creationId="{DBFCFAA5-EC65-75A6-29D2-7EDE21E09261}"/>
          </ac:spMkLst>
        </pc:spChg>
        <pc:spChg chg="del">
          <ac:chgData name="arife dal" userId="2e171efbe36356f7" providerId="LiveId" clId="{935941BA-CA46-422B-B2AF-63EE8DC4B306}" dt="2022-05-27T16:27:04.483" v="978" actId="478"/>
          <ac:spMkLst>
            <pc:docMk/>
            <pc:sldMk cId="0" sldId="284"/>
            <ac:spMk id="410" creationId="{00000000-0000-0000-0000-000000000000}"/>
          </ac:spMkLst>
        </pc:spChg>
        <pc:spChg chg="del">
          <ac:chgData name="arife dal" userId="2e171efbe36356f7" providerId="LiveId" clId="{935941BA-CA46-422B-B2AF-63EE8DC4B306}" dt="2022-05-27T16:27:06.856" v="980" actId="478"/>
          <ac:spMkLst>
            <pc:docMk/>
            <pc:sldMk cId="0" sldId="284"/>
            <ac:spMk id="412" creationId="{00000000-0000-0000-0000-000000000000}"/>
          </ac:spMkLst>
        </pc:spChg>
        <pc:picChg chg="add mod">
          <ac:chgData name="arife dal" userId="2e171efbe36356f7" providerId="LiveId" clId="{935941BA-CA46-422B-B2AF-63EE8DC4B306}" dt="2022-05-27T16:27:59.190" v="1003" actId="1076"/>
          <ac:picMkLst>
            <pc:docMk/>
            <pc:sldMk cId="0" sldId="284"/>
            <ac:picMk id="7" creationId="{F04C29F2-70CF-73FE-94F8-2608F6635BFF}"/>
          </ac:picMkLst>
        </pc:picChg>
        <pc:picChg chg="del">
          <ac:chgData name="arife dal" userId="2e171efbe36356f7" providerId="LiveId" clId="{935941BA-CA46-422B-B2AF-63EE8DC4B306}" dt="2022-05-27T16:27:09.188" v="982" actId="478"/>
          <ac:picMkLst>
            <pc:docMk/>
            <pc:sldMk cId="0" sldId="284"/>
            <ac:picMk id="413" creationId="{00000000-0000-0000-0000-000000000000}"/>
          </ac:picMkLst>
        </pc:picChg>
      </pc:sldChg>
      <pc:sldChg chg="del">
        <pc:chgData name="arife dal" userId="2e171efbe36356f7" providerId="LiveId" clId="{935941BA-CA46-422B-B2AF-63EE8DC4B306}" dt="2022-05-27T16:28:16.596" v="1005" actId="47"/>
        <pc:sldMkLst>
          <pc:docMk/>
          <pc:sldMk cId="0" sldId="285"/>
        </pc:sldMkLst>
      </pc:sldChg>
      <pc:sldChg chg="del">
        <pc:chgData name="arife dal" userId="2e171efbe36356f7" providerId="LiveId" clId="{935941BA-CA46-422B-B2AF-63EE8DC4B306}" dt="2022-05-27T16:28:33.448" v="1009" actId="47"/>
        <pc:sldMkLst>
          <pc:docMk/>
          <pc:sldMk cId="0" sldId="286"/>
        </pc:sldMkLst>
      </pc:sldChg>
      <pc:sldChg chg="del">
        <pc:chgData name="arife dal" userId="2e171efbe36356f7" providerId="LiveId" clId="{935941BA-CA46-422B-B2AF-63EE8DC4B306}" dt="2022-05-27T16:28:35.025" v="1010" actId="47"/>
        <pc:sldMkLst>
          <pc:docMk/>
          <pc:sldMk cId="0" sldId="287"/>
        </pc:sldMkLst>
      </pc:sldChg>
      <pc:sldChg chg="del">
        <pc:chgData name="arife dal" userId="2e171efbe36356f7" providerId="LiveId" clId="{935941BA-CA46-422B-B2AF-63EE8DC4B306}" dt="2022-05-27T16:28:36.278" v="1011" actId="47"/>
        <pc:sldMkLst>
          <pc:docMk/>
          <pc:sldMk cId="0" sldId="288"/>
        </pc:sldMkLst>
      </pc:sldChg>
      <pc:sldChg chg="del">
        <pc:chgData name="arife dal" userId="2e171efbe36356f7" providerId="LiveId" clId="{935941BA-CA46-422B-B2AF-63EE8DC4B306}" dt="2022-05-27T16:28:38.583" v="1012" actId="47"/>
        <pc:sldMkLst>
          <pc:docMk/>
          <pc:sldMk cId="0" sldId="289"/>
        </pc:sldMkLst>
      </pc:sldChg>
      <pc:sldChg chg="del">
        <pc:chgData name="arife dal" userId="2e171efbe36356f7" providerId="LiveId" clId="{935941BA-CA46-422B-B2AF-63EE8DC4B306}" dt="2022-05-27T16:28:40.054" v="1013" actId="47"/>
        <pc:sldMkLst>
          <pc:docMk/>
          <pc:sldMk cId="0" sldId="290"/>
        </pc:sldMkLst>
      </pc:sldChg>
      <pc:sldChg chg="del">
        <pc:chgData name="arife dal" userId="2e171efbe36356f7" providerId="LiveId" clId="{935941BA-CA46-422B-B2AF-63EE8DC4B306}" dt="2022-05-27T16:28:41.638" v="1014" actId="47"/>
        <pc:sldMkLst>
          <pc:docMk/>
          <pc:sldMk cId="0" sldId="291"/>
        </pc:sldMkLst>
      </pc:sldChg>
      <pc:sldChg chg="del">
        <pc:chgData name="arife dal" userId="2e171efbe36356f7" providerId="LiveId" clId="{935941BA-CA46-422B-B2AF-63EE8DC4B306}" dt="2022-05-27T16:28:42.780" v="1015" actId="47"/>
        <pc:sldMkLst>
          <pc:docMk/>
          <pc:sldMk cId="0" sldId="292"/>
        </pc:sldMkLst>
      </pc:sldChg>
      <pc:sldChg chg="del">
        <pc:chgData name="arife dal" userId="2e171efbe36356f7" providerId="LiveId" clId="{935941BA-CA46-422B-B2AF-63EE8DC4B306}" dt="2022-05-27T16:28:43.949" v="1016" actId="47"/>
        <pc:sldMkLst>
          <pc:docMk/>
          <pc:sldMk cId="0" sldId="293"/>
        </pc:sldMkLst>
      </pc:sldChg>
      <pc:sldChg chg="del">
        <pc:chgData name="arife dal" userId="2e171efbe36356f7" providerId="LiveId" clId="{935941BA-CA46-422B-B2AF-63EE8DC4B306}" dt="2022-05-27T16:28:45.074" v="1017" actId="47"/>
        <pc:sldMkLst>
          <pc:docMk/>
          <pc:sldMk cId="0" sldId="294"/>
        </pc:sldMkLst>
      </pc:sldChg>
      <pc:sldChg chg="del">
        <pc:chgData name="arife dal" userId="2e171efbe36356f7" providerId="LiveId" clId="{935941BA-CA46-422B-B2AF-63EE8DC4B306}" dt="2022-05-27T16:28:46.304" v="1018" actId="47"/>
        <pc:sldMkLst>
          <pc:docMk/>
          <pc:sldMk cId="0" sldId="295"/>
        </pc:sldMkLst>
      </pc:sldChg>
      <pc:sldChg chg="del">
        <pc:chgData name="arife dal" userId="2e171efbe36356f7" providerId="LiveId" clId="{935941BA-CA46-422B-B2AF-63EE8DC4B306}" dt="2022-05-27T16:28:47.490" v="1019" actId="47"/>
        <pc:sldMkLst>
          <pc:docMk/>
          <pc:sldMk cId="0" sldId="296"/>
        </pc:sldMkLst>
      </pc:sldChg>
      <pc:sldChg chg="del">
        <pc:chgData name="arife dal" userId="2e171efbe36356f7" providerId="LiveId" clId="{935941BA-CA46-422B-B2AF-63EE8DC4B306}" dt="2022-05-27T16:28:48.671" v="1020" actId="47"/>
        <pc:sldMkLst>
          <pc:docMk/>
          <pc:sldMk cId="0" sldId="297"/>
        </pc:sldMkLst>
      </pc:sldChg>
      <pc:sldChg chg="del">
        <pc:chgData name="arife dal" userId="2e171efbe36356f7" providerId="LiveId" clId="{935941BA-CA46-422B-B2AF-63EE8DC4B306}" dt="2022-05-27T16:28:49.907" v="1021" actId="47"/>
        <pc:sldMkLst>
          <pc:docMk/>
          <pc:sldMk cId="0" sldId="298"/>
        </pc:sldMkLst>
      </pc:sldChg>
      <pc:sldChg chg="del">
        <pc:chgData name="arife dal" userId="2e171efbe36356f7" providerId="LiveId" clId="{935941BA-CA46-422B-B2AF-63EE8DC4B306}" dt="2022-05-27T16:28:28.786" v="1008" actId="47"/>
        <pc:sldMkLst>
          <pc:docMk/>
          <pc:sldMk cId="0" sldId="299"/>
        </pc:sldMkLst>
      </pc:sldChg>
      <pc:sldChg chg="addSp delSp modSp add del mod">
        <pc:chgData name="arife dal" userId="2e171efbe36356f7" providerId="LiveId" clId="{935941BA-CA46-422B-B2AF-63EE8DC4B306}" dt="2022-05-29T16:52:17.905" v="2211" actId="20577"/>
        <pc:sldMkLst>
          <pc:docMk/>
          <pc:sldMk cId="0" sldId="300"/>
        </pc:sldMkLst>
        <pc:spChg chg="add mod">
          <ac:chgData name="arife dal" userId="2e171efbe36356f7" providerId="LiveId" clId="{935941BA-CA46-422B-B2AF-63EE8DC4B306}" dt="2022-05-29T16:52:17.905" v="2211" actId="20577"/>
          <ac:spMkLst>
            <pc:docMk/>
            <pc:sldMk cId="0" sldId="300"/>
            <ac:spMk id="3" creationId="{31393F71-00CC-33C5-FF69-15F9C8C4D19A}"/>
          </ac:spMkLst>
        </pc:spChg>
        <pc:spChg chg="mod">
          <ac:chgData name="arife dal" userId="2e171efbe36356f7" providerId="LiveId" clId="{935941BA-CA46-422B-B2AF-63EE8DC4B306}" dt="2022-05-29T08:26:01.401" v="1510" actId="20577"/>
          <ac:spMkLst>
            <pc:docMk/>
            <pc:sldMk cId="0" sldId="300"/>
            <ac:spMk id="529" creationId="{00000000-0000-0000-0000-000000000000}"/>
          </ac:spMkLst>
        </pc:spChg>
        <pc:spChg chg="del">
          <ac:chgData name="arife dal" userId="2e171efbe36356f7" providerId="LiveId" clId="{935941BA-CA46-422B-B2AF-63EE8DC4B306}" dt="2022-05-27T16:29:07.026" v="1029" actId="478"/>
          <ac:spMkLst>
            <pc:docMk/>
            <pc:sldMk cId="0" sldId="300"/>
            <ac:spMk id="530" creationId="{00000000-0000-0000-0000-000000000000}"/>
          </ac:spMkLst>
        </pc:spChg>
      </pc:sldChg>
      <pc:sldChg chg="modSp mod">
        <pc:chgData name="arife dal" userId="2e171efbe36356f7" providerId="LiveId" clId="{935941BA-CA46-422B-B2AF-63EE8DC4B306}" dt="2022-05-30T09:02:54.037" v="2223" actId="20577"/>
        <pc:sldMkLst>
          <pc:docMk/>
          <pc:sldMk cId="0" sldId="301"/>
        </pc:sldMkLst>
        <pc:spChg chg="mod">
          <ac:chgData name="arife dal" userId="2e171efbe36356f7" providerId="LiveId" clId="{935941BA-CA46-422B-B2AF-63EE8DC4B306}" dt="2022-05-30T09:02:54.037" v="2223" actId="20577"/>
          <ac:spMkLst>
            <pc:docMk/>
            <pc:sldMk cId="0" sldId="301"/>
            <ac:spMk id="541" creationId="{00000000-0000-0000-0000-000000000000}"/>
          </ac:spMkLst>
        </pc:spChg>
      </pc:sldChg>
      <pc:sldChg chg="addSp delSp modSp new mod">
        <pc:chgData name="arife dal" userId="2e171efbe36356f7" providerId="LiveId" clId="{935941BA-CA46-422B-B2AF-63EE8DC4B306}" dt="2022-05-29T08:29:08.540" v="1570" actId="20577"/>
        <pc:sldMkLst>
          <pc:docMk/>
          <pc:sldMk cId="827642590" sldId="302"/>
        </pc:sldMkLst>
        <pc:spChg chg="del mod">
          <ac:chgData name="arife dal" userId="2e171efbe36356f7" providerId="LiveId" clId="{935941BA-CA46-422B-B2AF-63EE8DC4B306}" dt="2022-05-29T08:26:18.789" v="1521" actId="478"/>
          <ac:spMkLst>
            <pc:docMk/>
            <pc:sldMk cId="827642590" sldId="302"/>
            <ac:spMk id="2" creationId="{8A53CF3D-AC8A-7CAC-FF16-C135B56526C8}"/>
          </ac:spMkLst>
        </pc:spChg>
        <pc:spChg chg="add del mod">
          <ac:chgData name="arife dal" userId="2e171efbe36356f7" providerId="LiveId" clId="{935941BA-CA46-422B-B2AF-63EE8DC4B306}" dt="2022-05-29T08:28:49.533" v="1537" actId="5793"/>
          <ac:spMkLst>
            <pc:docMk/>
            <pc:sldMk cId="827642590" sldId="302"/>
            <ac:spMk id="3" creationId="{8B36ED83-60B1-0AE1-DE48-709828949BCC}"/>
          </ac:spMkLst>
        </pc:spChg>
        <pc:spChg chg="add del mod">
          <ac:chgData name="arife dal" userId="2e171efbe36356f7" providerId="LiveId" clId="{935941BA-CA46-422B-B2AF-63EE8DC4B306}" dt="2022-05-29T08:26:21.112" v="1522"/>
          <ac:spMkLst>
            <pc:docMk/>
            <pc:sldMk cId="827642590" sldId="302"/>
            <ac:spMk id="6" creationId="{6EE38448-7169-8FD4-7D94-46EDA09AB8B8}"/>
          </ac:spMkLst>
        </pc:spChg>
        <pc:spChg chg="add mod">
          <ac:chgData name="arife dal" userId="2e171efbe36356f7" providerId="LiveId" clId="{935941BA-CA46-422B-B2AF-63EE8DC4B306}" dt="2022-05-29T08:29:08.540" v="1570" actId="20577"/>
          <ac:spMkLst>
            <pc:docMk/>
            <pc:sldMk cId="827642590" sldId="302"/>
            <ac:spMk id="7" creationId="{81E801C6-0A06-8E6E-EB98-A0E5A9B6746F}"/>
          </ac:spMkLst>
        </pc:spChg>
        <pc:spChg chg="add del mod">
          <ac:chgData name="arife dal" userId="2e171efbe36356f7" providerId="LiveId" clId="{935941BA-CA46-422B-B2AF-63EE8DC4B306}" dt="2022-05-29T08:26:25.009" v="1524"/>
          <ac:spMkLst>
            <pc:docMk/>
            <pc:sldMk cId="827642590" sldId="302"/>
            <ac:spMk id="8" creationId="{1FD4CBA5-B12D-161F-9530-0AC74E94CB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0" name="Google Shape;2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2" name="Google Shape;3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1" name="Google Shape;36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0" name="Google Shape;37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9" name="Google Shape;37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6" name="Google Shape;38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3" name="Google Shape;39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1" name="Google Shape;40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8" name="Google Shape;40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www.youtube.com/BMdersleri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hyperlink" Target="https://orgm.meb.gov.tr/www/ozel-egitim-uzaktan-egitim-icerikleri/icerik/1317" TargetMode="External"/><Relationship Id="rId7" Type="http://schemas.openxmlformats.org/officeDocument/2006/relationships/hyperlink" Target="https://flutter.github.io/samples/"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docs.flutter.dev/reference/tutorials" TargetMode="External"/><Relationship Id="rId5" Type="http://schemas.openxmlformats.org/officeDocument/2006/relationships/hyperlink" Target="https://docs.flutter.dev/cookbook" TargetMode="External"/><Relationship Id="rId4" Type="http://schemas.openxmlformats.org/officeDocument/2006/relationships/hyperlink" Target="https://docs.flutter.de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242799"/>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Özel Çocuklara Özel Eğitim</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dirty="0"/>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Arife Dal 1911404021</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28/05/2022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8" name="Google Shape;198;p3"/>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100" name="Picture 99"/>
          <p:cNvPicPr/>
          <p:nvPr/>
        </p:nvPicPr>
        <p:blipFill>
          <a:blip r:embed="rId6"/>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pic>
        <p:nvPicPr>
          <p:cNvPr id="2" name="Picture 0"/>
          <p:cNvPicPr>
            <a:picLocks noChangeAspect="1"/>
          </p:cNvPicPr>
          <p:nvPr/>
        </p:nvPicPr>
        <p:blipFill>
          <a:blip r:embed="rId7"/>
          <a:srcRect l="10317" t="21650" r="10308" b="21650"/>
          <a:stretch>
            <a:fillRect/>
          </a:stretch>
        </p:blipFill>
        <p:spPr>
          <a:xfrm>
            <a:off x="839470" y="188595"/>
            <a:ext cx="1757045" cy="1255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dirty="0"/>
          </a:p>
        </p:txBody>
      </p:sp>
      <p:pic>
        <p:nvPicPr>
          <p:cNvPr id="3" name="Resim 2">
            <a:extLst>
              <a:ext uri="{FF2B5EF4-FFF2-40B4-BE49-F238E27FC236}">
                <a16:creationId xmlns:a16="http://schemas.microsoft.com/office/drawing/2014/main" id="{A5C2AC06-2D88-771F-6E58-6A4CE34A9E8B}"/>
              </a:ext>
            </a:extLst>
          </p:cNvPr>
          <p:cNvPicPr>
            <a:picLocks noChangeAspect="1"/>
          </p:cNvPicPr>
          <p:nvPr/>
        </p:nvPicPr>
        <p:blipFill>
          <a:blip r:embed="rId3"/>
          <a:stretch>
            <a:fillRect/>
          </a:stretch>
        </p:blipFill>
        <p:spPr>
          <a:xfrm>
            <a:off x="2723614" y="1264555"/>
            <a:ext cx="6087616" cy="5422168"/>
          </a:xfrm>
          <a:prstGeom prst="rect">
            <a:avLst/>
          </a:prstGeom>
        </p:spPr>
      </p:pic>
      <p:sp>
        <p:nvSpPr>
          <p:cNvPr id="12" name="Google Shape;253;p10">
            <a:extLst>
              <a:ext uri="{FF2B5EF4-FFF2-40B4-BE49-F238E27FC236}">
                <a16:creationId xmlns:a16="http://schemas.microsoft.com/office/drawing/2014/main" id="{033C5620-49CF-EC59-E9DA-B53EF8BE3AFF}"/>
              </a:ext>
            </a:extLst>
          </p:cNvPr>
          <p:cNvSpPr txBox="1">
            <a:spLocks noGrp="1"/>
          </p:cNvSpPr>
          <p:nvPr>
            <p:ph type="title"/>
          </p:nvPr>
        </p:nvSpPr>
        <p:spPr>
          <a:xfrm>
            <a:off x="1619691" y="63173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dirty="0"/>
          </a:p>
        </p:txBody>
      </p:sp>
      <p:pic>
        <p:nvPicPr>
          <p:cNvPr id="5" name="Resim 4">
            <a:extLst>
              <a:ext uri="{FF2B5EF4-FFF2-40B4-BE49-F238E27FC236}">
                <a16:creationId xmlns:a16="http://schemas.microsoft.com/office/drawing/2014/main" id="{F14D6807-DE0D-2A30-6530-53E2315391A6}"/>
              </a:ext>
            </a:extLst>
          </p:cNvPr>
          <p:cNvPicPr>
            <a:picLocks noChangeAspect="1"/>
          </p:cNvPicPr>
          <p:nvPr/>
        </p:nvPicPr>
        <p:blipFill>
          <a:blip r:embed="rId3"/>
          <a:stretch>
            <a:fillRect/>
          </a:stretch>
        </p:blipFill>
        <p:spPr>
          <a:xfrm>
            <a:off x="310692" y="1438166"/>
            <a:ext cx="5533343" cy="4763851"/>
          </a:xfrm>
          <a:prstGeom prst="rect">
            <a:avLst/>
          </a:prstGeom>
        </p:spPr>
      </p:pic>
      <p:pic>
        <p:nvPicPr>
          <p:cNvPr id="7" name="Resim 6">
            <a:extLst>
              <a:ext uri="{FF2B5EF4-FFF2-40B4-BE49-F238E27FC236}">
                <a16:creationId xmlns:a16="http://schemas.microsoft.com/office/drawing/2014/main" id="{62D57AD6-273F-BCE8-97A7-B73DC100C07A}"/>
              </a:ext>
            </a:extLst>
          </p:cNvPr>
          <p:cNvPicPr>
            <a:picLocks noChangeAspect="1"/>
          </p:cNvPicPr>
          <p:nvPr/>
        </p:nvPicPr>
        <p:blipFill>
          <a:blip r:embed="rId4"/>
          <a:stretch>
            <a:fillRect/>
          </a:stretch>
        </p:blipFill>
        <p:spPr>
          <a:xfrm>
            <a:off x="6096000" y="1438165"/>
            <a:ext cx="5996290" cy="4763851"/>
          </a:xfrm>
          <a:prstGeom prst="rect">
            <a:avLst/>
          </a:prstGeom>
        </p:spPr>
      </p:pic>
      <p:sp>
        <p:nvSpPr>
          <p:cNvPr id="14" name="Google Shape;253;p10">
            <a:extLst>
              <a:ext uri="{FF2B5EF4-FFF2-40B4-BE49-F238E27FC236}">
                <a16:creationId xmlns:a16="http://schemas.microsoft.com/office/drawing/2014/main" id="{58F8077E-6CB2-4264-5408-1D42E9D8BED7}"/>
              </a:ext>
            </a:extLst>
          </p:cNvPr>
          <p:cNvSpPr txBox="1">
            <a:spLocks noGrp="1"/>
          </p:cNvSpPr>
          <p:nvPr>
            <p:ph type="title"/>
          </p:nvPr>
        </p:nvSpPr>
        <p:spPr>
          <a:xfrm>
            <a:off x="1619691" y="63173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dirty="0"/>
          </a:p>
        </p:txBody>
      </p:sp>
      <p:pic>
        <p:nvPicPr>
          <p:cNvPr id="5" name="Resim 4">
            <a:extLst>
              <a:ext uri="{FF2B5EF4-FFF2-40B4-BE49-F238E27FC236}">
                <a16:creationId xmlns:a16="http://schemas.microsoft.com/office/drawing/2014/main" id="{0A0DB123-CCBA-CE09-8FED-75D47D09F38A}"/>
              </a:ext>
            </a:extLst>
          </p:cNvPr>
          <p:cNvPicPr>
            <a:picLocks noChangeAspect="1"/>
          </p:cNvPicPr>
          <p:nvPr/>
        </p:nvPicPr>
        <p:blipFill>
          <a:blip r:embed="rId3"/>
          <a:stretch>
            <a:fillRect/>
          </a:stretch>
        </p:blipFill>
        <p:spPr>
          <a:xfrm>
            <a:off x="2581714" y="1272176"/>
            <a:ext cx="7028571" cy="5436704"/>
          </a:xfrm>
          <a:prstGeom prst="rect">
            <a:avLst/>
          </a:prstGeom>
        </p:spPr>
      </p:pic>
      <p:sp>
        <p:nvSpPr>
          <p:cNvPr id="12" name="Google Shape;253;p10">
            <a:extLst>
              <a:ext uri="{FF2B5EF4-FFF2-40B4-BE49-F238E27FC236}">
                <a16:creationId xmlns:a16="http://schemas.microsoft.com/office/drawing/2014/main" id="{9627CAF0-6A5D-0B18-7AA3-78C43B376490}"/>
              </a:ext>
            </a:extLst>
          </p:cNvPr>
          <p:cNvSpPr txBox="1">
            <a:spLocks noGrp="1"/>
          </p:cNvSpPr>
          <p:nvPr>
            <p:ph type="title"/>
          </p:nvPr>
        </p:nvSpPr>
        <p:spPr>
          <a:xfrm>
            <a:off x="1619691" y="63173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dirty="0"/>
          </a:p>
        </p:txBody>
      </p:sp>
      <p:pic>
        <p:nvPicPr>
          <p:cNvPr id="5" name="Resim 4">
            <a:extLst>
              <a:ext uri="{FF2B5EF4-FFF2-40B4-BE49-F238E27FC236}">
                <a16:creationId xmlns:a16="http://schemas.microsoft.com/office/drawing/2014/main" id="{6D10BD7C-3AFD-194A-3958-7E75E6C78550}"/>
              </a:ext>
            </a:extLst>
          </p:cNvPr>
          <p:cNvPicPr>
            <a:picLocks noChangeAspect="1"/>
          </p:cNvPicPr>
          <p:nvPr/>
        </p:nvPicPr>
        <p:blipFill>
          <a:blip r:embed="rId3"/>
          <a:stretch>
            <a:fillRect/>
          </a:stretch>
        </p:blipFill>
        <p:spPr>
          <a:xfrm>
            <a:off x="3658503" y="1074166"/>
            <a:ext cx="4874994" cy="5704780"/>
          </a:xfrm>
          <a:prstGeom prst="rect">
            <a:avLst/>
          </a:prstGeom>
        </p:spPr>
      </p:pic>
      <p:sp>
        <p:nvSpPr>
          <p:cNvPr id="12" name="Google Shape;253;p10">
            <a:extLst>
              <a:ext uri="{FF2B5EF4-FFF2-40B4-BE49-F238E27FC236}">
                <a16:creationId xmlns:a16="http://schemas.microsoft.com/office/drawing/2014/main" id="{520473AE-C119-EE47-4C0E-0A29D9FFB712}"/>
              </a:ext>
            </a:extLst>
          </p:cNvPr>
          <p:cNvSpPr txBox="1">
            <a:spLocks noGrp="1"/>
          </p:cNvSpPr>
          <p:nvPr>
            <p:ph type="title"/>
          </p:nvPr>
        </p:nvSpPr>
        <p:spPr>
          <a:xfrm>
            <a:off x="1470604" y="43372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311579" y="616855"/>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sp>
        <p:nvSpPr>
          <p:cNvPr id="301" name="Google Shape;301;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dirty="0"/>
          </a:p>
        </p:txBody>
      </p:sp>
      <p:pic>
        <p:nvPicPr>
          <p:cNvPr id="11" name="Resim 10" descr="metin içeren bir resim&#10;&#10;Açıklama otomatik olarak oluşturuldu">
            <a:extLst>
              <a:ext uri="{FF2B5EF4-FFF2-40B4-BE49-F238E27FC236}">
                <a16:creationId xmlns:a16="http://schemas.microsoft.com/office/drawing/2014/main" id="{5643CC44-EA6B-DB96-89C0-94BBBC55E4DF}"/>
              </a:ext>
            </a:extLst>
          </p:cNvPr>
          <p:cNvPicPr>
            <a:picLocks noChangeAspect="1"/>
          </p:cNvPicPr>
          <p:nvPr/>
        </p:nvPicPr>
        <p:blipFill>
          <a:blip r:embed="rId3"/>
          <a:stretch>
            <a:fillRect/>
          </a:stretch>
        </p:blipFill>
        <p:spPr>
          <a:xfrm>
            <a:off x="1798595" y="1321099"/>
            <a:ext cx="3031821" cy="5389903"/>
          </a:xfrm>
          <a:prstGeom prst="rect">
            <a:avLst/>
          </a:prstGeom>
        </p:spPr>
      </p:pic>
      <p:pic>
        <p:nvPicPr>
          <p:cNvPr id="7" name="Resim 6">
            <a:extLst>
              <a:ext uri="{FF2B5EF4-FFF2-40B4-BE49-F238E27FC236}">
                <a16:creationId xmlns:a16="http://schemas.microsoft.com/office/drawing/2014/main" id="{A0100956-84CA-FCE4-BFC7-E13F23806ADD}"/>
              </a:ext>
            </a:extLst>
          </p:cNvPr>
          <p:cNvPicPr>
            <a:picLocks noChangeAspect="1"/>
          </p:cNvPicPr>
          <p:nvPr/>
        </p:nvPicPr>
        <p:blipFill>
          <a:blip r:embed="rId4"/>
          <a:stretch>
            <a:fillRect/>
          </a:stretch>
        </p:blipFill>
        <p:spPr>
          <a:xfrm>
            <a:off x="6096000" y="1323833"/>
            <a:ext cx="5075583" cy="53871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dirty="0"/>
          </a:p>
        </p:txBody>
      </p:sp>
      <p:sp>
        <p:nvSpPr>
          <p:cNvPr id="9" name="Google Shape;300;p16">
            <a:extLst>
              <a:ext uri="{FF2B5EF4-FFF2-40B4-BE49-F238E27FC236}">
                <a16:creationId xmlns:a16="http://schemas.microsoft.com/office/drawing/2014/main" id="{CBBD28CB-CFD4-BA21-C490-CB73A78B6169}"/>
              </a:ext>
            </a:extLst>
          </p:cNvPr>
          <p:cNvSpPr txBox="1">
            <a:spLocks noGrp="1"/>
          </p:cNvSpPr>
          <p:nvPr>
            <p:ph type="title"/>
          </p:nvPr>
        </p:nvSpPr>
        <p:spPr>
          <a:xfrm>
            <a:off x="1311579" y="616855"/>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pic>
        <p:nvPicPr>
          <p:cNvPr id="7" name="Resim 6">
            <a:extLst>
              <a:ext uri="{FF2B5EF4-FFF2-40B4-BE49-F238E27FC236}">
                <a16:creationId xmlns:a16="http://schemas.microsoft.com/office/drawing/2014/main" id="{64181F8D-297B-2045-A2B7-FCDC4CE49F58}"/>
              </a:ext>
            </a:extLst>
          </p:cNvPr>
          <p:cNvPicPr>
            <a:picLocks noChangeAspect="1"/>
          </p:cNvPicPr>
          <p:nvPr/>
        </p:nvPicPr>
        <p:blipFill>
          <a:blip r:embed="rId3"/>
          <a:stretch>
            <a:fillRect/>
          </a:stretch>
        </p:blipFill>
        <p:spPr>
          <a:xfrm>
            <a:off x="3712332" y="1257300"/>
            <a:ext cx="4767335" cy="55413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dirty="0"/>
          </a:p>
        </p:txBody>
      </p:sp>
      <p:sp>
        <p:nvSpPr>
          <p:cNvPr id="11" name="Google Shape;300;p16">
            <a:extLst>
              <a:ext uri="{FF2B5EF4-FFF2-40B4-BE49-F238E27FC236}">
                <a16:creationId xmlns:a16="http://schemas.microsoft.com/office/drawing/2014/main" id="{51E881BF-172E-CCC6-CEF0-8037BD86ED8B}"/>
              </a:ext>
            </a:extLst>
          </p:cNvPr>
          <p:cNvSpPr txBox="1">
            <a:spLocks noGrp="1"/>
          </p:cNvSpPr>
          <p:nvPr>
            <p:ph type="title"/>
          </p:nvPr>
        </p:nvSpPr>
        <p:spPr>
          <a:xfrm>
            <a:off x="1311579" y="616855"/>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pic>
        <p:nvPicPr>
          <p:cNvPr id="7" name="Resim 6">
            <a:extLst>
              <a:ext uri="{FF2B5EF4-FFF2-40B4-BE49-F238E27FC236}">
                <a16:creationId xmlns:a16="http://schemas.microsoft.com/office/drawing/2014/main" id="{96670DB0-775F-0747-18C3-2E55155009C4}"/>
              </a:ext>
            </a:extLst>
          </p:cNvPr>
          <p:cNvPicPr>
            <a:picLocks noChangeAspect="1"/>
          </p:cNvPicPr>
          <p:nvPr/>
        </p:nvPicPr>
        <p:blipFill>
          <a:blip r:embed="rId3"/>
          <a:stretch>
            <a:fillRect/>
          </a:stretch>
        </p:blipFill>
        <p:spPr>
          <a:xfrm>
            <a:off x="3149358" y="1393408"/>
            <a:ext cx="5236128" cy="52154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dirty="0"/>
          </a:p>
        </p:txBody>
      </p:sp>
      <p:pic>
        <p:nvPicPr>
          <p:cNvPr id="5" name="Resim 4">
            <a:extLst>
              <a:ext uri="{FF2B5EF4-FFF2-40B4-BE49-F238E27FC236}">
                <a16:creationId xmlns:a16="http://schemas.microsoft.com/office/drawing/2014/main" id="{413AE8F1-1714-C379-6017-EE30476EFA0F}"/>
              </a:ext>
            </a:extLst>
          </p:cNvPr>
          <p:cNvPicPr>
            <a:picLocks noChangeAspect="1"/>
          </p:cNvPicPr>
          <p:nvPr/>
        </p:nvPicPr>
        <p:blipFill>
          <a:blip r:embed="rId3"/>
          <a:stretch>
            <a:fillRect/>
          </a:stretch>
        </p:blipFill>
        <p:spPr>
          <a:xfrm>
            <a:off x="2850009" y="1431499"/>
            <a:ext cx="6669714" cy="5346572"/>
          </a:xfrm>
          <a:prstGeom prst="rect">
            <a:avLst/>
          </a:prstGeom>
        </p:spPr>
      </p:pic>
      <p:sp>
        <p:nvSpPr>
          <p:cNvPr id="13" name="Google Shape;300;p16">
            <a:extLst>
              <a:ext uri="{FF2B5EF4-FFF2-40B4-BE49-F238E27FC236}">
                <a16:creationId xmlns:a16="http://schemas.microsoft.com/office/drawing/2014/main" id="{1F2F300E-BB0A-89DC-0E38-82D0F0AD757B}"/>
              </a:ext>
            </a:extLst>
          </p:cNvPr>
          <p:cNvSpPr txBox="1">
            <a:spLocks noGrp="1"/>
          </p:cNvSpPr>
          <p:nvPr>
            <p:ph type="title"/>
          </p:nvPr>
        </p:nvSpPr>
        <p:spPr>
          <a:xfrm>
            <a:off x="1729023" y="60691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dirty="0"/>
          </a:p>
        </p:txBody>
      </p:sp>
      <p:pic>
        <p:nvPicPr>
          <p:cNvPr id="5" name="Resim 4">
            <a:extLst>
              <a:ext uri="{FF2B5EF4-FFF2-40B4-BE49-F238E27FC236}">
                <a16:creationId xmlns:a16="http://schemas.microsoft.com/office/drawing/2014/main" id="{9F8CC516-28E4-2F15-F89A-515CD60B47C9}"/>
              </a:ext>
            </a:extLst>
          </p:cNvPr>
          <p:cNvPicPr>
            <a:picLocks noChangeAspect="1"/>
          </p:cNvPicPr>
          <p:nvPr/>
        </p:nvPicPr>
        <p:blipFill>
          <a:blip r:embed="rId3"/>
          <a:stretch>
            <a:fillRect/>
          </a:stretch>
        </p:blipFill>
        <p:spPr>
          <a:xfrm>
            <a:off x="3770433" y="1152907"/>
            <a:ext cx="5024179" cy="5615641"/>
          </a:xfrm>
          <a:prstGeom prst="rect">
            <a:avLst/>
          </a:prstGeom>
        </p:spPr>
      </p:pic>
      <p:sp>
        <p:nvSpPr>
          <p:cNvPr id="13" name="Google Shape;300;p16">
            <a:extLst>
              <a:ext uri="{FF2B5EF4-FFF2-40B4-BE49-F238E27FC236}">
                <a16:creationId xmlns:a16="http://schemas.microsoft.com/office/drawing/2014/main" id="{43F9C8AB-CB6A-8FC9-876F-ED05FAC3F6B3}"/>
              </a:ext>
            </a:extLst>
          </p:cNvPr>
          <p:cNvSpPr txBox="1">
            <a:spLocks noGrp="1"/>
          </p:cNvSpPr>
          <p:nvPr>
            <p:ph type="title"/>
          </p:nvPr>
        </p:nvSpPr>
        <p:spPr>
          <a:xfrm>
            <a:off x="1826678" y="43795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dirty="0"/>
          </a:p>
        </p:txBody>
      </p:sp>
      <p:sp>
        <p:nvSpPr>
          <p:cNvPr id="11" name="Google Shape;300;p16">
            <a:extLst>
              <a:ext uri="{FF2B5EF4-FFF2-40B4-BE49-F238E27FC236}">
                <a16:creationId xmlns:a16="http://schemas.microsoft.com/office/drawing/2014/main" id="{9B9E223D-65B6-0D95-407B-026F5835E3C9}"/>
              </a:ext>
            </a:extLst>
          </p:cNvPr>
          <p:cNvSpPr txBox="1">
            <a:spLocks noGrp="1"/>
          </p:cNvSpPr>
          <p:nvPr>
            <p:ph type="title"/>
          </p:nvPr>
        </p:nvSpPr>
        <p:spPr>
          <a:xfrm>
            <a:off x="1729023"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pic>
        <p:nvPicPr>
          <p:cNvPr id="7" name="Resim 6">
            <a:extLst>
              <a:ext uri="{FF2B5EF4-FFF2-40B4-BE49-F238E27FC236}">
                <a16:creationId xmlns:a16="http://schemas.microsoft.com/office/drawing/2014/main" id="{8BEDBA29-1968-2D3E-1DA3-DF9F1E2B4CF5}"/>
              </a:ext>
            </a:extLst>
          </p:cNvPr>
          <p:cNvPicPr>
            <a:picLocks noChangeAspect="1"/>
          </p:cNvPicPr>
          <p:nvPr/>
        </p:nvPicPr>
        <p:blipFill>
          <a:blip r:embed="rId3"/>
          <a:stretch>
            <a:fillRect/>
          </a:stretch>
        </p:blipFill>
        <p:spPr>
          <a:xfrm>
            <a:off x="2751019" y="1152907"/>
            <a:ext cx="6867693" cy="5644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311579" y="47864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dirty="0"/>
          </a:p>
        </p:txBody>
      </p:sp>
      <p:pic>
        <p:nvPicPr>
          <p:cNvPr id="206" name="Google Shape;206;p4"/>
          <p:cNvPicPr preferRelativeResize="0"/>
          <p:nvPr/>
        </p:nvPicPr>
        <p:blipFill rotWithShape="1">
          <a:blip r:embed="rId3"/>
          <a:srcRect l="7414" t="14357" r="29954"/>
          <a:stretch>
            <a:fillRect/>
          </a:stretch>
        </p:blipFill>
        <p:spPr>
          <a:xfrm>
            <a:off x="10026650" y="4741251"/>
            <a:ext cx="1812026" cy="2002768"/>
          </a:xfrm>
          <a:prstGeom prst="ellipse">
            <a:avLst/>
          </a:prstGeom>
          <a:noFill/>
          <a:ln>
            <a:noFill/>
          </a:ln>
        </p:spPr>
      </p:pic>
      <p:sp>
        <p:nvSpPr>
          <p:cNvPr id="207" name="Google Shape;207;p4"/>
          <p:cNvSpPr txBox="1"/>
          <p:nvPr/>
        </p:nvSpPr>
        <p:spPr>
          <a:xfrm>
            <a:off x="2592925" y="1264555"/>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accent1"/>
              </a:buClr>
              <a:buSzPct val="100000"/>
              <a:buFont typeface="Noto Sans Symbols"/>
              <a:buNone/>
            </a:pPr>
            <a:endPar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accent1"/>
              </a:buClr>
              <a:buSzPct val="100000"/>
              <a:buFont typeface="Noto Sans Symbols"/>
              <a:buNone/>
            </a:pP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accent1"/>
              </a:buClr>
              <a:buSzPct val="100000"/>
              <a:buFont typeface="Noto Sans Symbols"/>
              <a:buNone/>
            </a:pPr>
            <a:endPar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Uygulamanın Amacı</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Uygulama Tanıtım</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Uygulamanın Yapılışı</a:t>
            </a:r>
          </a:p>
          <a:p>
            <a:pPr marL="342900" marR="0" lvl="0" indent="-342900" algn="just" rtl="0">
              <a:spcBef>
                <a:spcPts val="1000"/>
              </a:spcBef>
              <a:spcAft>
                <a:spcPts val="0"/>
              </a:spcAft>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Sonuç</a:t>
            </a:r>
          </a:p>
          <a:p>
            <a:pPr marL="342900" marR="0" lvl="0" indent="-342900" algn="just" rtl="0">
              <a:spcBef>
                <a:spcPts val="1000"/>
              </a:spcBef>
              <a:spcAft>
                <a:spcPts val="0"/>
              </a:spcAft>
              <a:buClr>
                <a:schemeClr val="accent1"/>
              </a:buClr>
              <a:buSzPct val="100000"/>
              <a:buFont typeface="Noto Sans Symbols"/>
              <a:buChar char=""/>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Kayn</a:t>
            </a: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aklar</a:t>
            </a: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dirty="0"/>
          </a:p>
        </p:txBody>
      </p:sp>
      <p:sp>
        <p:nvSpPr>
          <p:cNvPr id="11" name="Google Shape;300;p16">
            <a:extLst>
              <a:ext uri="{FF2B5EF4-FFF2-40B4-BE49-F238E27FC236}">
                <a16:creationId xmlns:a16="http://schemas.microsoft.com/office/drawing/2014/main" id="{36E062FB-5B2B-5615-CFFC-0E1EC50E9E58}"/>
              </a:ext>
            </a:extLst>
          </p:cNvPr>
          <p:cNvSpPr txBox="1">
            <a:spLocks noGrp="1"/>
          </p:cNvSpPr>
          <p:nvPr>
            <p:ph type="title"/>
          </p:nvPr>
        </p:nvSpPr>
        <p:spPr>
          <a:xfrm>
            <a:off x="1729023"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Yapılışı(2. Sayfa)</a:t>
            </a:r>
          </a:p>
        </p:txBody>
      </p:sp>
      <p:pic>
        <p:nvPicPr>
          <p:cNvPr id="7" name="Resim 6">
            <a:extLst>
              <a:ext uri="{FF2B5EF4-FFF2-40B4-BE49-F238E27FC236}">
                <a16:creationId xmlns:a16="http://schemas.microsoft.com/office/drawing/2014/main" id="{B0E4A9B6-3EB0-CA60-921E-42A376F1C5DD}"/>
              </a:ext>
            </a:extLst>
          </p:cNvPr>
          <p:cNvPicPr>
            <a:picLocks noChangeAspect="1"/>
          </p:cNvPicPr>
          <p:nvPr/>
        </p:nvPicPr>
        <p:blipFill>
          <a:blip r:embed="rId3"/>
          <a:stretch>
            <a:fillRect/>
          </a:stretch>
        </p:blipFill>
        <p:spPr>
          <a:xfrm>
            <a:off x="3423039" y="980282"/>
            <a:ext cx="5591751" cy="57933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dirty="0"/>
          </a:p>
        </p:txBody>
      </p:sp>
      <p:sp>
        <p:nvSpPr>
          <p:cNvPr id="11" name="Google Shape;300;p16">
            <a:extLst>
              <a:ext uri="{FF2B5EF4-FFF2-40B4-BE49-F238E27FC236}">
                <a16:creationId xmlns:a16="http://schemas.microsoft.com/office/drawing/2014/main" id="{FC5E5234-B98E-B52C-798F-44821BD383B5}"/>
              </a:ext>
            </a:extLst>
          </p:cNvPr>
          <p:cNvSpPr txBox="1">
            <a:spLocks noGrp="1"/>
          </p:cNvSpPr>
          <p:nvPr>
            <p:ph type="title"/>
          </p:nvPr>
        </p:nvSpPr>
        <p:spPr>
          <a:xfrm>
            <a:off x="1729023"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Yapılışı(Hakkında)</a:t>
            </a:r>
          </a:p>
        </p:txBody>
      </p:sp>
      <p:pic>
        <p:nvPicPr>
          <p:cNvPr id="7" name="Resim 6">
            <a:extLst>
              <a:ext uri="{FF2B5EF4-FFF2-40B4-BE49-F238E27FC236}">
                <a16:creationId xmlns:a16="http://schemas.microsoft.com/office/drawing/2014/main" id="{29C9624F-F60D-0AEB-AF32-3EDDB47A11BB}"/>
              </a:ext>
            </a:extLst>
          </p:cNvPr>
          <p:cNvPicPr>
            <a:picLocks noChangeAspect="1"/>
          </p:cNvPicPr>
          <p:nvPr/>
        </p:nvPicPr>
        <p:blipFill>
          <a:blip r:embed="rId3"/>
          <a:stretch>
            <a:fillRect/>
          </a:stretch>
        </p:blipFill>
        <p:spPr>
          <a:xfrm>
            <a:off x="5890772" y="1152907"/>
            <a:ext cx="4749938" cy="5529178"/>
          </a:xfrm>
          <a:prstGeom prst="rect">
            <a:avLst/>
          </a:prstGeom>
        </p:spPr>
      </p:pic>
      <p:pic>
        <p:nvPicPr>
          <p:cNvPr id="14" name="Resim 13" descr="metin içeren bir resim&#10;&#10;Açıklama otomatik olarak oluşturuldu">
            <a:extLst>
              <a:ext uri="{FF2B5EF4-FFF2-40B4-BE49-F238E27FC236}">
                <a16:creationId xmlns:a16="http://schemas.microsoft.com/office/drawing/2014/main" id="{F401BB19-332B-2A7F-C833-1CDBCD5AAF23}"/>
              </a:ext>
            </a:extLst>
          </p:cNvPr>
          <p:cNvPicPr>
            <a:picLocks noChangeAspect="1"/>
          </p:cNvPicPr>
          <p:nvPr/>
        </p:nvPicPr>
        <p:blipFill>
          <a:blip r:embed="rId4"/>
          <a:stretch>
            <a:fillRect/>
          </a:stretch>
        </p:blipFill>
        <p:spPr>
          <a:xfrm>
            <a:off x="1988612" y="1152907"/>
            <a:ext cx="3110162" cy="552917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dirty="0"/>
          </a:p>
        </p:txBody>
      </p:sp>
      <p:sp>
        <p:nvSpPr>
          <p:cNvPr id="11" name="Google Shape;300;p16">
            <a:extLst>
              <a:ext uri="{FF2B5EF4-FFF2-40B4-BE49-F238E27FC236}">
                <a16:creationId xmlns:a16="http://schemas.microsoft.com/office/drawing/2014/main" id="{CBD2F0C3-D46A-2DA1-2151-3A909D96F0AD}"/>
              </a:ext>
            </a:extLst>
          </p:cNvPr>
          <p:cNvSpPr txBox="1">
            <a:spLocks noGrp="1"/>
          </p:cNvSpPr>
          <p:nvPr>
            <p:ph type="title"/>
          </p:nvPr>
        </p:nvSpPr>
        <p:spPr>
          <a:xfrm>
            <a:off x="1729023"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Yapılışı(Hakkında)</a:t>
            </a:r>
          </a:p>
        </p:txBody>
      </p:sp>
      <p:pic>
        <p:nvPicPr>
          <p:cNvPr id="7" name="Resim 6">
            <a:extLst>
              <a:ext uri="{FF2B5EF4-FFF2-40B4-BE49-F238E27FC236}">
                <a16:creationId xmlns:a16="http://schemas.microsoft.com/office/drawing/2014/main" id="{8E419A47-02E5-EAE5-9DC6-DCBF096B100E}"/>
              </a:ext>
            </a:extLst>
          </p:cNvPr>
          <p:cNvPicPr>
            <a:picLocks noChangeAspect="1"/>
          </p:cNvPicPr>
          <p:nvPr/>
        </p:nvPicPr>
        <p:blipFill>
          <a:blip r:embed="rId3"/>
          <a:stretch>
            <a:fillRect/>
          </a:stretch>
        </p:blipFill>
        <p:spPr>
          <a:xfrm>
            <a:off x="2698229" y="970344"/>
            <a:ext cx="6973273" cy="58491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dirty="0"/>
          </a:p>
        </p:txBody>
      </p:sp>
      <p:sp>
        <p:nvSpPr>
          <p:cNvPr id="7" name="Google Shape;300;p16">
            <a:extLst>
              <a:ext uri="{FF2B5EF4-FFF2-40B4-BE49-F238E27FC236}">
                <a16:creationId xmlns:a16="http://schemas.microsoft.com/office/drawing/2014/main" id="{D9375711-F319-D42B-DA1E-D2D56B89E71A}"/>
              </a:ext>
            </a:extLst>
          </p:cNvPr>
          <p:cNvSpPr txBox="1">
            <a:spLocks noGrp="1"/>
          </p:cNvSpPr>
          <p:nvPr>
            <p:ph type="title"/>
          </p:nvPr>
        </p:nvSpPr>
        <p:spPr>
          <a:xfrm>
            <a:off x="1729023" y="32989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Yapılışı(Hakkında)</a:t>
            </a:r>
          </a:p>
        </p:txBody>
      </p:sp>
      <p:pic>
        <p:nvPicPr>
          <p:cNvPr id="8" name="Resim 7">
            <a:extLst>
              <a:ext uri="{FF2B5EF4-FFF2-40B4-BE49-F238E27FC236}">
                <a16:creationId xmlns:a16="http://schemas.microsoft.com/office/drawing/2014/main" id="{9A303EB3-5C71-F375-B885-F55D07799B75}"/>
              </a:ext>
            </a:extLst>
          </p:cNvPr>
          <p:cNvPicPr>
            <a:picLocks noChangeAspect="1"/>
          </p:cNvPicPr>
          <p:nvPr/>
        </p:nvPicPr>
        <p:blipFill>
          <a:blip r:embed="rId3"/>
          <a:stretch>
            <a:fillRect/>
          </a:stretch>
        </p:blipFill>
        <p:spPr>
          <a:xfrm>
            <a:off x="3137453" y="1034049"/>
            <a:ext cx="5917094" cy="57470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dirty="0"/>
          </a:p>
        </p:txBody>
      </p:sp>
      <p:sp>
        <p:nvSpPr>
          <p:cNvPr id="9" name="Google Shape;403;p28">
            <a:extLst>
              <a:ext uri="{FF2B5EF4-FFF2-40B4-BE49-F238E27FC236}">
                <a16:creationId xmlns:a16="http://schemas.microsoft.com/office/drawing/2014/main" id="{CF2E1A9D-CB3E-4188-959A-050E74D62B6F}"/>
              </a:ext>
            </a:extLst>
          </p:cNvPr>
          <p:cNvSpPr txBox="1">
            <a:spLocks noGrp="1"/>
          </p:cNvSpPr>
          <p:nvPr>
            <p:ph type="title"/>
          </p:nvPr>
        </p:nvSpPr>
        <p:spPr>
          <a:xfrm>
            <a:off x="2037520" y="329899"/>
            <a:ext cx="8911687" cy="10516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ct val="100000"/>
              <a:buFont typeface="Century Gothic" panose="020B0502020202020204"/>
              <a:buNone/>
            </a:pPr>
            <a:r>
              <a:rPr lang="tr-TR" sz="3200" b="1" dirty="0"/>
              <a:t>Uygulamanın Yapılışı(Ailelerin Evde Yapabilecekleri Etkinlikler)</a:t>
            </a:r>
          </a:p>
        </p:txBody>
      </p:sp>
      <p:pic>
        <p:nvPicPr>
          <p:cNvPr id="10" name="Resim 9">
            <a:extLst>
              <a:ext uri="{FF2B5EF4-FFF2-40B4-BE49-F238E27FC236}">
                <a16:creationId xmlns:a16="http://schemas.microsoft.com/office/drawing/2014/main" id="{9CDF2344-F610-537B-4AAD-940FD667D836}"/>
              </a:ext>
            </a:extLst>
          </p:cNvPr>
          <p:cNvPicPr>
            <a:picLocks noChangeAspect="1"/>
          </p:cNvPicPr>
          <p:nvPr/>
        </p:nvPicPr>
        <p:blipFill>
          <a:blip r:embed="rId3"/>
          <a:stretch>
            <a:fillRect/>
          </a:stretch>
        </p:blipFill>
        <p:spPr>
          <a:xfrm>
            <a:off x="6096000" y="1383771"/>
            <a:ext cx="4589600" cy="5349417"/>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D093A7AA-4123-FA52-9C6B-E443BF7CB918}"/>
              </a:ext>
            </a:extLst>
          </p:cNvPr>
          <p:cNvPicPr>
            <a:picLocks noChangeAspect="1"/>
          </p:cNvPicPr>
          <p:nvPr/>
        </p:nvPicPr>
        <p:blipFill>
          <a:blip r:embed="rId4"/>
          <a:stretch>
            <a:fillRect/>
          </a:stretch>
        </p:blipFill>
        <p:spPr>
          <a:xfrm>
            <a:off x="2364668" y="1379307"/>
            <a:ext cx="3011558" cy="53538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dirty="0"/>
          </a:p>
        </p:txBody>
      </p:sp>
      <p:sp>
        <p:nvSpPr>
          <p:cNvPr id="10" name="Google Shape;403;p28">
            <a:extLst>
              <a:ext uri="{FF2B5EF4-FFF2-40B4-BE49-F238E27FC236}">
                <a16:creationId xmlns:a16="http://schemas.microsoft.com/office/drawing/2014/main" id="{B1CB6ADC-040C-31A9-9BB4-E6AA512D0C34}"/>
              </a:ext>
            </a:extLst>
          </p:cNvPr>
          <p:cNvSpPr txBox="1">
            <a:spLocks noGrp="1"/>
          </p:cNvSpPr>
          <p:nvPr>
            <p:ph type="title"/>
          </p:nvPr>
        </p:nvSpPr>
        <p:spPr>
          <a:xfrm>
            <a:off x="2037520" y="329899"/>
            <a:ext cx="8911687" cy="10516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ct val="100000"/>
              <a:buFont typeface="Century Gothic" panose="020B0502020202020204"/>
              <a:buNone/>
            </a:pPr>
            <a:r>
              <a:rPr lang="tr-TR" sz="3200" b="1" dirty="0"/>
              <a:t>Uygulamanın Yapılışı(Ailelerin Evde Yapabilecekleri Etkinlikler)</a:t>
            </a:r>
          </a:p>
        </p:txBody>
      </p:sp>
      <p:pic>
        <p:nvPicPr>
          <p:cNvPr id="7" name="Resim 6">
            <a:extLst>
              <a:ext uri="{FF2B5EF4-FFF2-40B4-BE49-F238E27FC236}">
                <a16:creationId xmlns:a16="http://schemas.microsoft.com/office/drawing/2014/main" id="{32D64AE8-2471-0020-636E-3AB3E98780D1}"/>
              </a:ext>
            </a:extLst>
          </p:cNvPr>
          <p:cNvPicPr>
            <a:picLocks noChangeAspect="1"/>
          </p:cNvPicPr>
          <p:nvPr/>
        </p:nvPicPr>
        <p:blipFill>
          <a:blip r:embed="rId3"/>
          <a:stretch>
            <a:fillRect/>
          </a:stretch>
        </p:blipFill>
        <p:spPr>
          <a:xfrm>
            <a:off x="3135725" y="1381539"/>
            <a:ext cx="6405841" cy="536160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26</a:t>
            </a:fld>
            <a:endParaRPr lang="tr-TR" dirty="0"/>
          </a:p>
        </p:txBody>
      </p:sp>
      <p:sp>
        <p:nvSpPr>
          <p:cNvPr id="13" name="Google Shape;403;p28">
            <a:extLst>
              <a:ext uri="{FF2B5EF4-FFF2-40B4-BE49-F238E27FC236}">
                <a16:creationId xmlns:a16="http://schemas.microsoft.com/office/drawing/2014/main" id="{E0AEC228-1AE9-0F4A-D8B3-1DE276EA1175}"/>
              </a:ext>
            </a:extLst>
          </p:cNvPr>
          <p:cNvSpPr txBox="1">
            <a:spLocks noGrp="1"/>
          </p:cNvSpPr>
          <p:nvPr>
            <p:ph type="title"/>
          </p:nvPr>
        </p:nvSpPr>
        <p:spPr>
          <a:xfrm>
            <a:off x="2037520" y="329899"/>
            <a:ext cx="8911687" cy="10516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ct val="100000"/>
              <a:buFont typeface="Century Gothic" panose="020B0502020202020204"/>
              <a:buNone/>
            </a:pPr>
            <a:r>
              <a:rPr lang="tr-TR" sz="3200" b="1" dirty="0"/>
              <a:t>Uygulamanın Yapılışı(Ailelerin Evde Yapabilecekleri Etkinlikler)</a:t>
            </a:r>
          </a:p>
        </p:txBody>
      </p:sp>
      <p:pic>
        <p:nvPicPr>
          <p:cNvPr id="11" name="Resim 10">
            <a:extLst>
              <a:ext uri="{FF2B5EF4-FFF2-40B4-BE49-F238E27FC236}">
                <a16:creationId xmlns:a16="http://schemas.microsoft.com/office/drawing/2014/main" id="{91F1B2C9-5D71-99EA-428A-75D111DF9C90}"/>
              </a:ext>
            </a:extLst>
          </p:cNvPr>
          <p:cNvPicPr>
            <a:picLocks noChangeAspect="1"/>
          </p:cNvPicPr>
          <p:nvPr/>
        </p:nvPicPr>
        <p:blipFill>
          <a:blip r:embed="rId3"/>
          <a:stretch>
            <a:fillRect/>
          </a:stretch>
        </p:blipFill>
        <p:spPr>
          <a:xfrm>
            <a:off x="3533925" y="1381539"/>
            <a:ext cx="5657250" cy="54497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27</a:t>
            </a:fld>
            <a:endParaRPr lang="tr-TR" dirty="0"/>
          </a:p>
        </p:txBody>
      </p:sp>
      <p:sp>
        <p:nvSpPr>
          <p:cNvPr id="10" name="Google Shape;403;p28">
            <a:extLst>
              <a:ext uri="{FF2B5EF4-FFF2-40B4-BE49-F238E27FC236}">
                <a16:creationId xmlns:a16="http://schemas.microsoft.com/office/drawing/2014/main" id="{DBFCFAA5-EC65-75A6-29D2-7EDE21E09261}"/>
              </a:ext>
            </a:extLst>
          </p:cNvPr>
          <p:cNvSpPr txBox="1">
            <a:spLocks noGrp="1"/>
          </p:cNvSpPr>
          <p:nvPr>
            <p:ph type="title"/>
          </p:nvPr>
        </p:nvSpPr>
        <p:spPr>
          <a:xfrm>
            <a:off x="1640156" y="351685"/>
            <a:ext cx="8911687" cy="10516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ct val="100000"/>
              <a:buFont typeface="Century Gothic" panose="020B0502020202020204"/>
              <a:buNone/>
            </a:pPr>
            <a:r>
              <a:rPr lang="tr-TR" sz="3200" b="1" dirty="0"/>
              <a:t>Uygulamanın Yapılışı(main.dart)</a:t>
            </a:r>
          </a:p>
        </p:txBody>
      </p:sp>
      <p:pic>
        <p:nvPicPr>
          <p:cNvPr id="7" name="Resim 6">
            <a:extLst>
              <a:ext uri="{FF2B5EF4-FFF2-40B4-BE49-F238E27FC236}">
                <a16:creationId xmlns:a16="http://schemas.microsoft.com/office/drawing/2014/main" id="{F04C29F2-70CF-73FE-94F8-2608F6635BFF}"/>
              </a:ext>
            </a:extLst>
          </p:cNvPr>
          <p:cNvPicPr>
            <a:picLocks noChangeAspect="1"/>
          </p:cNvPicPr>
          <p:nvPr/>
        </p:nvPicPr>
        <p:blipFill>
          <a:blip r:embed="rId3"/>
          <a:stretch>
            <a:fillRect/>
          </a:stretch>
        </p:blipFill>
        <p:spPr>
          <a:xfrm>
            <a:off x="3376233" y="1079041"/>
            <a:ext cx="5439534" cy="54490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640156" y="62469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Sonuç</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28</a:t>
            </a:fld>
            <a:endParaRPr lang="tr-TR" dirty="0"/>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533" name="Google Shape;533;p45"/>
          <p:cNvPicPr preferRelativeResize="0"/>
          <p:nvPr/>
        </p:nvPicPr>
        <p:blipFill rotWithShape="1">
          <a:blip r:embed="rId4"/>
          <a:srcRect l="7414" t="14357" r="29954"/>
          <a:stretch>
            <a:fillRect/>
          </a:stretch>
        </p:blipFill>
        <p:spPr>
          <a:xfrm>
            <a:off x="10026650" y="4741251"/>
            <a:ext cx="1812026" cy="2002768"/>
          </a:xfrm>
          <a:prstGeom prst="ellipse">
            <a:avLst/>
          </a:prstGeom>
          <a:noFill/>
          <a:ln>
            <a:noFill/>
          </a:ln>
        </p:spPr>
      </p:pic>
      <p:sp>
        <p:nvSpPr>
          <p:cNvPr id="3" name="Metin Yer Tutucusu 2">
            <a:extLst>
              <a:ext uri="{FF2B5EF4-FFF2-40B4-BE49-F238E27FC236}">
                <a16:creationId xmlns:a16="http://schemas.microsoft.com/office/drawing/2014/main" id="{31393F71-00CC-33C5-FF69-15F9C8C4D19A}"/>
              </a:ext>
            </a:extLst>
          </p:cNvPr>
          <p:cNvSpPr>
            <a:spLocks noGrp="1"/>
          </p:cNvSpPr>
          <p:nvPr>
            <p:ph type="body" idx="1"/>
          </p:nvPr>
        </p:nvSpPr>
        <p:spPr>
          <a:xfrm>
            <a:off x="2497772" y="2142735"/>
            <a:ext cx="8915400" cy="1839781"/>
          </a:xfrm>
        </p:spPr>
        <p:txBody>
          <a:bodyPr/>
          <a:lstStyle/>
          <a:p>
            <a:pPr marL="114300" indent="0">
              <a:buNone/>
            </a:pPr>
            <a:r>
              <a:rPr lang="tr-TR" dirty="0"/>
              <a:t>Sonuç olarak, flutter bize yaptığımız anlık değişikleri görebilmemizi sağlayarak avantaj kazandırıyor ve kısa sürede uygulamalar geliştirmemize yardımcı oluyor. Bu sayede uygulamanızı geliştirdiğinizde insanların beğenip beğenmediğini görmek çabuk geri dönüşler almak istiyorsanız flutter’ı kullanabilirsiniz.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8B36ED83-60B1-0AE1-DE48-709828949BCC}"/>
              </a:ext>
            </a:extLst>
          </p:cNvPr>
          <p:cNvSpPr>
            <a:spLocks noGrp="1"/>
          </p:cNvSpPr>
          <p:nvPr>
            <p:ph type="body" idx="1"/>
          </p:nvPr>
        </p:nvSpPr>
        <p:spPr/>
        <p:txBody>
          <a:bodyPr/>
          <a:lstStyle/>
          <a:p>
            <a:r>
              <a:rPr lang="tr-TR" dirty="0">
                <a:hlinkClick r:id="rId2"/>
              </a:rPr>
              <a:t>https://github.com/</a:t>
            </a:r>
            <a:endParaRPr lang="tr-TR" dirty="0"/>
          </a:p>
          <a:p>
            <a:r>
              <a:rPr lang="tr-TR" dirty="0">
                <a:hlinkClick r:id="rId3"/>
              </a:rPr>
              <a:t>https://orgm.meb.gov.tr/www/ozel-egitim-uzaktan-egitim-icerikleri/icerik/1317</a:t>
            </a:r>
            <a:endParaRPr lang="tr-TR" dirty="0"/>
          </a:p>
          <a:p>
            <a:r>
              <a:rPr lang="tr-TR" dirty="0">
                <a:hlinkClick r:id="rId4"/>
              </a:rPr>
              <a:t>https://docs.flutter.dev/</a:t>
            </a:r>
            <a:endParaRPr lang="tr-TR" dirty="0"/>
          </a:p>
          <a:p>
            <a:r>
              <a:rPr lang="tr-TR" dirty="0">
                <a:hlinkClick r:id="rId5"/>
              </a:rPr>
              <a:t>https://docs.flutter.dev/cookbook</a:t>
            </a:r>
            <a:endParaRPr lang="tr-TR" dirty="0"/>
          </a:p>
          <a:p>
            <a:r>
              <a:rPr lang="tr-TR" dirty="0">
                <a:hlinkClick r:id="rId6"/>
              </a:rPr>
              <a:t>https://docs.flutter.dev/reference/tutorials</a:t>
            </a:r>
            <a:endParaRPr lang="tr-TR" dirty="0"/>
          </a:p>
          <a:p>
            <a:r>
              <a:rPr lang="tr-TR" dirty="0">
                <a:hlinkClick r:id="rId7"/>
              </a:rPr>
              <a:t>https://flutter.github.io/samples/#</a:t>
            </a:r>
            <a:endParaRPr lang="tr-TR" dirty="0"/>
          </a:p>
          <a:p>
            <a:pPr marL="114300" indent="0">
              <a:buNone/>
            </a:pPr>
            <a:endParaRPr lang="tr-TR" dirty="0"/>
          </a:p>
        </p:txBody>
      </p:sp>
      <p:sp>
        <p:nvSpPr>
          <p:cNvPr id="4" name="Slayt Numarası Yer Tutucusu 3">
            <a:extLst>
              <a:ext uri="{FF2B5EF4-FFF2-40B4-BE49-F238E27FC236}">
                <a16:creationId xmlns:a16="http://schemas.microsoft.com/office/drawing/2014/main" id="{995B2285-B2C3-D1B4-6F8C-2C7B6E92C8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29</a:t>
            </a:fld>
            <a:endParaRPr lang="tr-TR" dirty="0"/>
          </a:p>
        </p:txBody>
      </p:sp>
      <p:sp>
        <p:nvSpPr>
          <p:cNvPr id="7" name="Google Shape;529;p45">
            <a:extLst>
              <a:ext uri="{FF2B5EF4-FFF2-40B4-BE49-F238E27FC236}">
                <a16:creationId xmlns:a16="http://schemas.microsoft.com/office/drawing/2014/main" id="{81E801C6-0A06-8E6E-EB98-A0E5A9B6746F}"/>
              </a:ext>
            </a:extLst>
          </p:cNvPr>
          <p:cNvSpPr txBox="1">
            <a:spLocks noGrp="1"/>
          </p:cNvSpPr>
          <p:nvPr>
            <p:ph type="title"/>
          </p:nvPr>
        </p:nvSpPr>
        <p:spPr>
          <a:xfrm>
            <a:off x="2592388" y="623888"/>
            <a:ext cx="8912225" cy="128111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Kaynaklar</a:t>
            </a:r>
            <a:endParaRPr b="1" dirty="0"/>
          </a:p>
        </p:txBody>
      </p:sp>
    </p:spTree>
    <p:extLst>
      <p:ext uri="{BB962C8B-B14F-4D97-AF65-F5344CB8AC3E}">
        <p14:creationId xmlns:p14="http://schemas.microsoft.com/office/powerpoint/2010/main" val="82764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Amacı</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dirty="0"/>
          </a:p>
        </p:txBody>
      </p:sp>
      <p:pic>
        <p:nvPicPr>
          <p:cNvPr id="214" name="Google Shape;214;p5"/>
          <p:cNvPicPr preferRelativeResize="0"/>
          <p:nvPr/>
        </p:nvPicPr>
        <p:blipFill rotWithShape="1">
          <a:blip r:embed="rId3"/>
          <a:srcRect l="7414" t="14357" r="29954"/>
          <a:stretch>
            <a:fillRect/>
          </a:stretch>
        </p:blipFill>
        <p:spPr>
          <a:xfrm>
            <a:off x="10026650" y="4741251"/>
            <a:ext cx="1812026" cy="2002768"/>
          </a:xfrm>
          <a:prstGeom prst="ellipse">
            <a:avLst/>
          </a:prstGeom>
          <a:noFill/>
          <a:ln>
            <a:noFill/>
          </a:ln>
        </p:spPr>
      </p:pic>
      <p:sp>
        <p:nvSpPr>
          <p:cNvPr id="215" name="Google Shape;215;p5"/>
          <p:cNvSpPr txBox="1">
            <a:spLocks noGrp="1"/>
          </p:cNvSpPr>
          <p:nvPr>
            <p:ph type="body" idx="1"/>
          </p:nvPr>
        </p:nvSpPr>
        <p:spPr>
          <a:xfrm>
            <a:off x="1242023" y="2115614"/>
            <a:ext cx="8005671" cy="439570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Ülkemizde ve dünyamızda bazı çocuklar </a:t>
            </a:r>
            <a:r>
              <a:rPr lang="tr-TR" dirty="0"/>
              <a:t>otizm, zihinsel engel gibi çeşitli rahatsızlıklardan dolayı özel bir eğitim gereksinimi duymaktadırlar. Böyle olan özel çocuklarımız için özel eğitim, rehabilitasyon merkezleri bulunmaktadır. Merkezlerdeki eğitim kadar evlerde de eğitime devam edilmeli sık sık tekrarlar yapılmalı çocuklar motive edilmeli ve topluma kazandırılmalıdır. Fakat aileler evde çocuklarına nasıl bir eğitim verebilecekleri konusunda genellikle bilgi sahibi değillerdir.</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Bu uygulamanın amacı özel eğitim ihtiyacı duyan çocuklarımıza ve ailelerine faydalı içerikler sunarak çocukların eğitimine katkıda bulunmak ve ailelerin evde nasıl bir eğitim verebileceklerine dair yönerge sunmaktır. </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a:t>
            </a:r>
            <a:endParaRPr sz="1800" dirty="0"/>
          </a:p>
        </p:txBody>
      </p:sp>
      <p:pic>
        <p:nvPicPr>
          <p:cNvPr id="216" name="Google Shape;216;p5" descr="http://res.freestockphotos.biz/pictures/14/14296-illustration-of-an-open-book-pv.png"/>
          <p:cNvPicPr preferRelativeResize="0"/>
          <p:nvPr/>
        </p:nvPicPr>
        <p:blipFill rotWithShape="1">
          <a:blip r:embed="rId4"/>
          <a:srcRect/>
          <a:stretch>
            <a:fillRect/>
          </a:stretch>
        </p:blipFill>
        <p:spPr>
          <a:xfrm rot="-877219">
            <a:off x="9168456" y="554686"/>
            <a:ext cx="2587625" cy="2445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30</a:t>
            </a:fld>
            <a:endParaRPr lang="tr-TR" dirty="0"/>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Arife Dal 1911404021</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dall.arifee@gmail.com</a:t>
            </a: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28/05/2022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ismkir@gmail.com</a:t>
            </a: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7" name="Google Shape;547;p46"/>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 name="Picture 0"/>
          <p:cNvPicPr>
            <a:picLocks noChangeAspect="1"/>
          </p:cNvPicPr>
          <p:nvPr/>
        </p:nvPicPr>
        <p:blipFill>
          <a:blip r:embed="rId6"/>
          <a:srcRect l="10317" t="21650" r="10308" b="21650"/>
          <a:stretch>
            <a:fillRect/>
          </a:stretch>
        </p:blipFill>
        <p:spPr>
          <a:xfrm>
            <a:off x="839470" y="188595"/>
            <a:ext cx="1757045" cy="1255395"/>
          </a:xfrm>
          <a:prstGeom prst="rect">
            <a:avLst/>
          </a:prstGeom>
        </p:spPr>
      </p:pic>
      <p:pic>
        <p:nvPicPr>
          <p:cNvPr id="100" name="Picture 99"/>
          <p:cNvPicPr/>
          <p:nvPr/>
        </p:nvPicPr>
        <p:blipFill>
          <a:blip r:embed="rId7"/>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Tanıtımı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6" name="Resim 5" descr="metin içeren bir resim&#10;&#10;Açıklama otomatik olarak oluşturuldu">
            <a:extLst>
              <a:ext uri="{FF2B5EF4-FFF2-40B4-BE49-F238E27FC236}">
                <a16:creationId xmlns:a16="http://schemas.microsoft.com/office/drawing/2014/main" id="{015DFC7F-15FB-3AB9-F0C3-D66384B57F5B}"/>
              </a:ext>
            </a:extLst>
          </p:cNvPr>
          <p:cNvPicPr>
            <a:picLocks noChangeAspect="1"/>
          </p:cNvPicPr>
          <p:nvPr/>
        </p:nvPicPr>
        <p:blipFill>
          <a:blip r:embed="rId4"/>
          <a:stretch>
            <a:fillRect/>
          </a:stretch>
        </p:blipFill>
        <p:spPr>
          <a:xfrm>
            <a:off x="2563428" y="1152907"/>
            <a:ext cx="2891710" cy="5140818"/>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82039ABB-6777-456A-DCB9-1164DF167AC5}"/>
              </a:ext>
            </a:extLst>
          </p:cNvPr>
          <p:cNvPicPr>
            <a:picLocks noChangeAspect="1"/>
          </p:cNvPicPr>
          <p:nvPr/>
        </p:nvPicPr>
        <p:blipFill>
          <a:blip r:embed="rId5"/>
          <a:stretch>
            <a:fillRect/>
          </a:stretch>
        </p:blipFill>
        <p:spPr>
          <a:xfrm>
            <a:off x="6316977" y="1152908"/>
            <a:ext cx="2891710" cy="5140817"/>
          </a:xfrm>
          <a:prstGeom prst="rect">
            <a:avLst/>
          </a:prstGeom>
        </p:spPr>
      </p:pic>
      <p:sp>
        <p:nvSpPr>
          <p:cNvPr id="9" name="Metin kutusu 8">
            <a:extLst>
              <a:ext uri="{FF2B5EF4-FFF2-40B4-BE49-F238E27FC236}">
                <a16:creationId xmlns:a16="http://schemas.microsoft.com/office/drawing/2014/main" id="{ABBF8FBC-C81D-365E-95F6-C96733779756}"/>
              </a:ext>
            </a:extLst>
          </p:cNvPr>
          <p:cNvSpPr txBox="1"/>
          <p:nvPr/>
        </p:nvSpPr>
        <p:spPr>
          <a:xfrm>
            <a:off x="2970376" y="6411920"/>
            <a:ext cx="2132315" cy="307777"/>
          </a:xfrm>
          <a:prstGeom prst="rect">
            <a:avLst/>
          </a:prstGeom>
          <a:noFill/>
        </p:spPr>
        <p:txBody>
          <a:bodyPr wrap="none" rtlCol="0">
            <a:spAutoFit/>
          </a:bodyPr>
          <a:lstStyle/>
          <a:p>
            <a:r>
              <a:rPr lang="tr-TR" dirty="0">
                <a:latin typeface="Century Gothic" panose="020B0502020202020204" pitchFamily="34" charset="0"/>
              </a:rPr>
              <a:t>Açılış Ekranı/Ana Ekran</a:t>
            </a:r>
          </a:p>
        </p:txBody>
      </p:sp>
      <p:sp>
        <p:nvSpPr>
          <p:cNvPr id="12" name="Oval 11">
            <a:extLst>
              <a:ext uri="{FF2B5EF4-FFF2-40B4-BE49-F238E27FC236}">
                <a16:creationId xmlns:a16="http://schemas.microsoft.com/office/drawing/2014/main" id="{A49B1C14-0DC0-1CE1-ED79-99BBEFA53137}"/>
              </a:ext>
            </a:extLst>
          </p:cNvPr>
          <p:cNvSpPr/>
          <p:nvPr/>
        </p:nvSpPr>
        <p:spPr>
          <a:xfrm>
            <a:off x="4791607" y="1816161"/>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6" name="Düz Ok Bağlayıcısı 15">
            <a:extLst>
              <a:ext uri="{FF2B5EF4-FFF2-40B4-BE49-F238E27FC236}">
                <a16:creationId xmlns:a16="http://schemas.microsoft.com/office/drawing/2014/main" id="{B4FFD790-34B6-652F-652B-1F5478BC85DE}"/>
              </a:ext>
            </a:extLst>
          </p:cNvPr>
          <p:cNvCxnSpPr>
            <a:cxnSpLocks/>
            <a:stCxn id="12" idx="6"/>
          </p:cNvCxnSpPr>
          <p:nvPr/>
        </p:nvCxnSpPr>
        <p:spPr>
          <a:xfrm>
            <a:off x="5102691" y="1954456"/>
            <a:ext cx="1214286" cy="63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Oval 9">
            <a:extLst>
              <a:ext uri="{FF2B5EF4-FFF2-40B4-BE49-F238E27FC236}">
                <a16:creationId xmlns:a16="http://schemas.microsoft.com/office/drawing/2014/main" id="{182A4B21-080A-43DB-2604-1BCECCF3478C}"/>
              </a:ext>
            </a:extLst>
          </p:cNvPr>
          <p:cNvSpPr/>
          <p:nvPr/>
        </p:nvSpPr>
        <p:spPr>
          <a:xfrm>
            <a:off x="6395903" y="1218895"/>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3" name="Düz Ok Bağlayıcısı 2">
            <a:extLst>
              <a:ext uri="{FF2B5EF4-FFF2-40B4-BE49-F238E27FC236}">
                <a16:creationId xmlns:a16="http://schemas.microsoft.com/office/drawing/2014/main" id="{8290D447-C87F-4F0B-54D1-FA484A534970}"/>
              </a:ext>
            </a:extLst>
          </p:cNvPr>
          <p:cNvCxnSpPr>
            <a:stCxn id="10" idx="2"/>
          </p:cNvCxnSpPr>
          <p:nvPr/>
        </p:nvCxnSpPr>
        <p:spPr>
          <a:xfrm flipH="1" flipV="1">
            <a:off x="5455138" y="1357189"/>
            <a:ext cx="94076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 Tanıtım</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dirty="0"/>
          </a:p>
        </p:txBody>
      </p:sp>
      <p:pic>
        <p:nvPicPr>
          <p:cNvPr id="232" name="Google Shape;232;p7"/>
          <p:cNvPicPr preferRelativeResize="0"/>
          <p:nvPr/>
        </p:nvPicPr>
        <p:blipFill rotWithShape="1">
          <a:blip r:embed="rId3"/>
          <a:srcRect t="21142" r="-1334" b="14858"/>
          <a:stretch>
            <a:fillRect/>
          </a:stretch>
        </p:blipFill>
        <p:spPr>
          <a:xfrm>
            <a:off x="8875142" y="4762688"/>
            <a:ext cx="3158706" cy="1994973"/>
          </a:xfrm>
          <a:prstGeom prst="rect">
            <a:avLst/>
          </a:prstGeom>
          <a:noFill/>
          <a:ln>
            <a:noFill/>
          </a:ln>
        </p:spPr>
      </p:pic>
      <p:pic>
        <p:nvPicPr>
          <p:cNvPr id="5" name="Resim 4" descr="metin içeren bir resim&#10;&#10;Açıklama otomatik olarak oluşturuldu">
            <a:extLst>
              <a:ext uri="{FF2B5EF4-FFF2-40B4-BE49-F238E27FC236}">
                <a16:creationId xmlns:a16="http://schemas.microsoft.com/office/drawing/2014/main" id="{99BBD61E-B0EC-EFF2-E0AD-47CF18D2E5AA}"/>
              </a:ext>
            </a:extLst>
          </p:cNvPr>
          <p:cNvPicPr>
            <a:picLocks noChangeAspect="1"/>
          </p:cNvPicPr>
          <p:nvPr/>
        </p:nvPicPr>
        <p:blipFill>
          <a:blip r:embed="rId4"/>
          <a:stretch>
            <a:fillRect/>
          </a:stretch>
        </p:blipFill>
        <p:spPr>
          <a:xfrm>
            <a:off x="1841416" y="1322960"/>
            <a:ext cx="2950885" cy="5246017"/>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D7133152-975A-03A3-7B23-50031D101507}"/>
              </a:ext>
            </a:extLst>
          </p:cNvPr>
          <p:cNvPicPr>
            <a:picLocks noChangeAspect="1"/>
          </p:cNvPicPr>
          <p:nvPr/>
        </p:nvPicPr>
        <p:blipFill>
          <a:blip r:embed="rId5"/>
          <a:stretch>
            <a:fillRect/>
          </a:stretch>
        </p:blipFill>
        <p:spPr>
          <a:xfrm>
            <a:off x="5640759" y="1322959"/>
            <a:ext cx="2950885" cy="5246018"/>
          </a:xfrm>
          <a:prstGeom prst="rect">
            <a:avLst/>
          </a:prstGeom>
        </p:spPr>
      </p:pic>
      <p:sp>
        <p:nvSpPr>
          <p:cNvPr id="12" name="Oval 11">
            <a:extLst>
              <a:ext uri="{FF2B5EF4-FFF2-40B4-BE49-F238E27FC236}">
                <a16:creationId xmlns:a16="http://schemas.microsoft.com/office/drawing/2014/main" id="{5F4DA8C7-A472-B7FD-BF8C-7401C544A2F0}"/>
              </a:ext>
            </a:extLst>
          </p:cNvPr>
          <p:cNvSpPr/>
          <p:nvPr/>
        </p:nvSpPr>
        <p:spPr>
          <a:xfrm>
            <a:off x="4217675" y="1952348"/>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3" name="Düz Ok Bağlayıcısı 12">
            <a:extLst>
              <a:ext uri="{FF2B5EF4-FFF2-40B4-BE49-F238E27FC236}">
                <a16:creationId xmlns:a16="http://schemas.microsoft.com/office/drawing/2014/main" id="{41816C18-F9D3-C1C0-9E02-B851DACF51CA}"/>
              </a:ext>
            </a:extLst>
          </p:cNvPr>
          <p:cNvCxnSpPr>
            <a:cxnSpLocks/>
          </p:cNvCxnSpPr>
          <p:nvPr/>
        </p:nvCxnSpPr>
        <p:spPr>
          <a:xfrm>
            <a:off x="4528759" y="2090642"/>
            <a:ext cx="1112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3C01081A-FA35-91E2-E9EE-A92A833F8B58}"/>
              </a:ext>
            </a:extLst>
          </p:cNvPr>
          <p:cNvSpPr/>
          <p:nvPr/>
        </p:nvSpPr>
        <p:spPr>
          <a:xfrm>
            <a:off x="6096000" y="6292388"/>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3" name="Düz Ok Bağlayıcısı 2">
            <a:extLst>
              <a:ext uri="{FF2B5EF4-FFF2-40B4-BE49-F238E27FC236}">
                <a16:creationId xmlns:a16="http://schemas.microsoft.com/office/drawing/2014/main" id="{6EE5FCB5-3060-589D-D444-58B5666B1842}"/>
              </a:ext>
            </a:extLst>
          </p:cNvPr>
          <p:cNvCxnSpPr>
            <a:stCxn id="9" idx="2"/>
          </p:cNvCxnSpPr>
          <p:nvPr/>
        </p:nvCxnSpPr>
        <p:spPr>
          <a:xfrm flipH="1" flipV="1">
            <a:off x="4792301" y="6430682"/>
            <a:ext cx="130369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 Tanıtım</a:t>
            </a:r>
          </a:p>
        </p:txBody>
      </p:sp>
      <p:sp>
        <p:nvSpPr>
          <p:cNvPr id="238" name="Google Shape;238;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dirty="0"/>
          </a:p>
        </p:txBody>
      </p:sp>
      <p:pic>
        <p:nvPicPr>
          <p:cNvPr id="239" name="Google Shape;239;p8"/>
          <p:cNvPicPr preferRelativeResize="0"/>
          <p:nvPr/>
        </p:nvPicPr>
        <p:blipFill rotWithShape="1">
          <a:blip r:embed="rId3"/>
          <a:srcRect l="7414" t="14357" r="29954"/>
          <a:stretch>
            <a:fillRect/>
          </a:stretch>
        </p:blipFill>
        <p:spPr>
          <a:xfrm>
            <a:off x="10026650" y="4741251"/>
            <a:ext cx="1812026" cy="2002768"/>
          </a:xfrm>
          <a:prstGeom prst="ellipse">
            <a:avLst/>
          </a:prstGeom>
          <a:noFill/>
          <a:ln>
            <a:noFill/>
          </a:ln>
        </p:spPr>
      </p:pic>
      <p:pic>
        <p:nvPicPr>
          <p:cNvPr id="8" name="Resim 7" descr="metin içeren bir resim&#10;&#10;Açıklama otomatik olarak oluşturuldu">
            <a:extLst>
              <a:ext uri="{FF2B5EF4-FFF2-40B4-BE49-F238E27FC236}">
                <a16:creationId xmlns:a16="http://schemas.microsoft.com/office/drawing/2014/main" id="{3E8E668E-785D-F601-3F27-32EA6CA19947}"/>
              </a:ext>
            </a:extLst>
          </p:cNvPr>
          <p:cNvPicPr>
            <a:picLocks noChangeAspect="1"/>
          </p:cNvPicPr>
          <p:nvPr/>
        </p:nvPicPr>
        <p:blipFill>
          <a:blip r:embed="rId4"/>
          <a:stretch>
            <a:fillRect/>
          </a:stretch>
        </p:blipFill>
        <p:spPr>
          <a:xfrm>
            <a:off x="2378603" y="1279367"/>
            <a:ext cx="2891710" cy="5140818"/>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F3F99DD5-C0D1-E67C-D5D6-4CA065722BAF}"/>
              </a:ext>
            </a:extLst>
          </p:cNvPr>
          <p:cNvPicPr>
            <a:picLocks noChangeAspect="1"/>
          </p:cNvPicPr>
          <p:nvPr/>
        </p:nvPicPr>
        <p:blipFill>
          <a:blip r:embed="rId5"/>
          <a:stretch>
            <a:fillRect/>
          </a:stretch>
        </p:blipFill>
        <p:spPr>
          <a:xfrm>
            <a:off x="6096000" y="1279367"/>
            <a:ext cx="2891711" cy="5140820"/>
          </a:xfrm>
          <a:prstGeom prst="rect">
            <a:avLst/>
          </a:prstGeom>
        </p:spPr>
      </p:pic>
      <p:sp>
        <p:nvSpPr>
          <p:cNvPr id="11" name="Oval 10">
            <a:extLst>
              <a:ext uri="{FF2B5EF4-FFF2-40B4-BE49-F238E27FC236}">
                <a16:creationId xmlns:a16="http://schemas.microsoft.com/office/drawing/2014/main" id="{E3064085-1A44-FC58-918A-D8AC48D0DC86}"/>
              </a:ext>
            </a:extLst>
          </p:cNvPr>
          <p:cNvSpPr/>
          <p:nvPr/>
        </p:nvSpPr>
        <p:spPr>
          <a:xfrm>
            <a:off x="3964756" y="2107990"/>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2" name="Düz Ok Bağlayıcısı 11">
            <a:extLst>
              <a:ext uri="{FF2B5EF4-FFF2-40B4-BE49-F238E27FC236}">
                <a16:creationId xmlns:a16="http://schemas.microsoft.com/office/drawing/2014/main" id="{9B3421FA-949E-373A-8A8D-1E062E80CD24}"/>
              </a:ext>
            </a:extLst>
          </p:cNvPr>
          <p:cNvCxnSpPr>
            <a:cxnSpLocks/>
          </p:cNvCxnSpPr>
          <p:nvPr/>
        </p:nvCxnSpPr>
        <p:spPr>
          <a:xfrm>
            <a:off x="4275840" y="2236557"/>
            <a:ext cx="18201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D9273376-6F07-C740-1094-1A03EFCBA5FB}"/>
              </a:ext>
            </a:extLst>
          </p:cNvPr>
          <p:cNvSpPr/>
          <p:nvPr/>
        </p:nvSpPr>
        <p:spPr>
          <a:xfrm>
            <a:off x="6181795" y="1354248"/>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0" name="Düz Ok Bağlayıcısı 9">
            <a:extLst>
              <a:ext uri="{FF2B5EF4-FFF2-40B4-BE49-F238E27FC236}">
                <a16:creationId xmlns:a16="http://schemas.microsoft.com/office/drawing/2014/main" id="{F2581642-F52E-C778-E7BF-13ADCFE2FEAD}"/>
              </a:ext>
            </a:extLst>
          </p:cNvPr>
          <p:cNvCxnSpPr>
            <a:cxnSpLocks/>
          </p:cNvCxnSpPr>
          <p:nvPr/>
        </p:nvCxnSpPr>
        <p:spPr>
          <a:xfrm flipH="1">
            <a:off x="5270313" y="1496920"/>
            <a:ext cx="9321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 Tanıtım</a:t>
            </a:r>
          </a:p>
        </p:txBody>
      </p:sp>
      <p:sp>
        <p:nvSpPr>
          <p:cNvPr id="246" name="Google Shape;246;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dirty="0"/>
          </a:p>
        </p:txBody>
      </p:sp>
      <p:pic>
        <p:nvPicPr>
          <p:cNvPr id="247" name="Google Shape;247;p9"/>
          <p:cNvPicPr preferRelativeResize="0"/>
          <p:nvPr/>
        </p:nvPicPr>
        <p:blipFill rotWithShape="1">
          <a:blip r:embed="rId3"/>
          <a:srcRect l="7414" t="14357" r="29954"/>
          <a:stretch>
            <a:fillRect/>
          </a:stretch>
        </p:blipFill>
        <p:spPr>
          <a:xfrm>
            <a:off x="10026650" y="4741251"/>
            <a:ext cx="1812026" cy="2002768"/>
          </a:xfrm>
          <a:prstGeom prst="ellipse">
            <a:avLst/>
          </a:prstGeom>
          <a:noFill/>
          <a:ln>
            <a:noFill/>
          </a:ln>
        </p:spPr>
      </p:pic>
      <p:pic>
        <p:nvPicPr>
          <p:cNvPr id="8" name="Resim 7" descr="metin içeren bir resim&#10;&#10;Açıklama otomatik olarak oluşturuldu">
            <a:extLst>
              <a:ext uri="{FF2B5EF4-FFF2-40B4-BE49-F238E27FC236}">
                <a16:creationId xmlns:a16="http://schemas.microsoft.com/office/drawing/2014/main" id="{70AD02C3-DA2A-6D3B-7E1F-3C6D166F4289}"/>
              </a:ext>
            </a:extLst>
          </p:cNvPr>
          <p:cNvPicPr>
            <a:picLocks noChangeAspect="1"/>
          </p:cNvPicPr>
          <p:nvPr/>
        </p:nvPicPr>
        <p:blipFill>
          <a:blip r:embed="rId4"/>
          <a:stretch>
            <a:fillRect/>
          </a:stretch>
        </p:blipFill>
        <p:spPr>
          <a:xfrm>
            <a:off x="2378603" y="1376644"/>
            <a:ext cx="2891710" cy="5140818"/>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1CCEA666-F663-665A-953E-9069D1AB2002}"/>
              </a:ext>
            </a:extLst>
          </p:cNvPr>
          <p:cNvPicPr>
            <a:picLocks noChangeAspect="1"/>
          </p:cNvPicPr>
          <p:nvPr/>
        </p:nvPicPr>
        <p:blipFill>
          <a:blip r:embed="rId5"/>
          <a:stretch>
            <a:fillRect/>
          </a:stretch>
        </p:blipFill>
        <p:spPr>
          <a:xfrm>
            <a:off x="6261312" y="1376644"/>
            <a:ext cx="2891710" cy="5140818"/>
          </a:xfrm>
          <a:prstGeom prst="rect">
            <a:avLst/>
          </a:prstGeom>
        </p:spPr>
      </p:pic>
      <p:sp>
        <p:nvSpPr>
          <p:cNvPr id="11" name="Oval 10">
            <a:extLst>
              <a:ext uri="{FF2B5EF4-FFF2-40B4-BE49-F238E27FC236}">
                <a16:creationId xmlns:a16="http://schemas.microsoft.com/office/drawing/2014/main" id="{F70CA5A2-9F0F-0445-B3B7-3F3690AEEBE7}"/>
              </a:ext>
            </a:extLst>
          </p:cNvPr>
          <p:cNvSpPr/>
          <p:nvPr/>
        </p:nvSpPr>
        <p:spPr>
          <a:xfrm>
            <a:off x="4959229" y="1446510"/>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2" name="Düz Ok Bağlayıcısı 11">
            <a:extLst>
              <a:ext uri="{FF2B5EF4-FFF2-40B4-BE49-F238E27FC236}">
                <a16:creationId xmlns:a16="http://schemas.microsoft.com/office/drawing/2014/main" id="{D849B384-CB90-3CF9-119F-FFEA7D19A762}"/>
              </a:ext>
            </a:extLst>
          </p:cNvPr>
          <p:cNvCxnSpPr>
            <a:cxnSpLocks/>
          </p:cNvCxnSpPr>
          <p:nvPr/>
        </p:nvCxnSpPr>
        <p:spPr>
          <a:xfrm>
            <a:off x="5270313" y="1575076"/>
            <a:ext cx="9909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Oval 9">
            <a:extLst>
              <a:ext uri="{FF2B5EF4-FFF2-40B4-BE49-F238E27FC236}">
                <a16:creationId xmlns:a16="http://schemas.microsoft.com/office/drawing/2014/main" id="{683D5754-6BC3-B576-53E1-FD94617623A7}"/>
              </a:ext>
            </a:extLst>
          </p:cNvPr>
          <p:cNvSpPr/>
          <p:nvPr/>
        </p:nvSpPr>
        <p:spPr>
          <a:xfrm>
            <a:off x="6321111" y="1446510"/>
            <a:ext cx="311084" cy="27658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dirty="0"/>
          </a:p>
        </p:txBody>
      </p:sp>
      <p:cxnSp>
        <p:nvCxnSpPr>
          <p:cNvPr id="15" name="Düz Ok Bağlayıcısı 14">
            <a:extLst>
              <a:ext uri="{FF2B5EF4-FFF2-40B4-BE49-F238E27FC236}">
                <a16:creationId xmlns:a16="http://schemas.microsoft.com/office/drawing/2014/main" id="{23F45470-8EBC-CE5D-A2B6-E020F534C00B}"/>
              </a:ext>
            </a:extLst>
          </p:cNvPr>
          <p:cNvCxnSpPr>
            <a:cxnSpLocks/>
          </p:cNvCxnSpPr>
          <p:nvPr/>
        </p:nvCxnSpPr>
        <p:spPr>
          <a:xfrm flipH="1">
            <a:off x="5250867" y="1647615"/>
            <a:ext cx="1086470" cy="6430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0"/>
          <p:cNvSpPr txBox="1">
            <a:spLocks noGrp="1"/>
          </p:cNvSpPr>
          <p:nvPr>
            <p:ph type="title"/>
          </p:nvPr>
        </p:nvSpPr>
        <p:spPr>
          <a:xfrm>
            <a:off x="1619691" y="63173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
        <p:nvSpPr>
          <p:cNvPr id="254" name="Google Shape;254;p1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dirty="0"/>
          </a:p>
        </p:txBody>
      </p:sp>
      <p:pic>
        <p:nvPicPr>
          <p:cNvPr id="5" name="Resim 4">
            <a:extLst>
              <a:ext uri="{FF2B5EF4-FFF2-40B4-BE49-F238E27FC236}">
                <a16:creationId xmlns:a16="http://schemas.microsoft.com/office/drawing/2014/main" id="{0321D440-7B9C-7CDD-7C81-19B0FAE72F02}"/>
              </a:ext>
            </a:extLst>
          </p:cNvPr>
          <p:cNvPicPr>
            <a:picLocks noChangeAspect="1"/>
          </p:cNvPicPr>
          <p:nvPr/>
        </p:nvPicPr>
        <p:blipFill>
          <a:blip r:embed="rId3"/>
          <a:stretch>
            <a:fillRect/>
          </a:stretch>
        </p:blipFill>
        <p:spPr>
          <a:xfrm>
            <a:off x="3419105" y="1405826"/>
            <a:ext cx="5034747" cy="5192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dirty="0"/>
          </a:p>
        </p:txBody>
      </p:sp>
      <p:pic>
        <p:nvPicPr>
          <p:cNvPr id="5" name="Resim 4">
            <a:extLst>
              <a:ext uri="{FF2B5EF4-FFF2-40B4-BE49-F238E27FC236}">
                <a16:creationId xmlns:a16="http://schemas.microsoft.com/office/drawing/2014/main" id="{F1FE074E-72F8-CC5B-B2C7-9EEDC43112E1}"/>
              </a:ext>
            </a:extLst>
          </p:cNvPr>
          <p:cNvPicPr>
            <a:picLocks noChangeAspect="1"/>
          </p:cNvPicPr>
          <p:nvPr/>
        </p:nvPicPr>
        <p:blipFill>
          <a:blip r:embed="rId3"/>
          <a:stretch>
            <a:fillRect/>
          </a:stretch>
        </p:blipFill>
        <p:spPr>
          <a:xfrm>
            <a:off x="3096330" y="1396098"/>
            <a:ext cx="5342184" cy="5121433"/>
          </a:xfrm>
          <a:prstGeom prst="rect">
            <a:avLst/>
          </a:prstGeom>
        </p:spPr>
      </p:pic>
      <p:sp>
        <p:nvSpPr>
          <p:cNvPr id="11" name="Google Shape;215;p5">
            <a:extLst>
              <a:ext uri="{FF2B5EF4-FFF2-40B4-BE49-F238E27FC236}">
                <a16:creationId xmlns:a16="http://schemas.microsoft.com/office/drawing/2014/main" id="{EBAAA75A-86ED-9C06-97BE-D3E4C338D4DA}"/>
              </a:ext>
            </a:extLst>
          </p:cNvPr>
          <p:cNvSpPr txBox="1">
            <a:spLocks noGrp="1"/>
          </p:cNvSpPr>
          <p:nvPr>
            <p:ph type="body" idx="1"/>
          </p:nvPr>
        </p:nvSpPr>
        <p:spPr>
          <a:xfrm>
            <a:off x="666988" y="1587713"/>
            <a:ext cx="8005671" cy="439570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a:t>
            </a:r>
            <a:endParaRPr sz="1800" dirty="0"/>
          </a:p>
        </p:txBody>
      </p:sp>
      <p:sp>
        <p:nvSpPr>
          <p:cNvPr id="18" name="Google Shape;253;p10">
            <a:extLst>
              <a:ext uri="{FF2B5EF4-FFF2-40B4-BE49-F238E27FC236}">
                <a16:creationId xmlns:a16="http://schemas.microsoft.com/office/drawing/2014/main" id="{7FA2B604-0AF7-3168-C9FC-1F2DFCA8900C}"/>
              </a:ext>
            </a:extLst>
          </p:cNvPr>
          <p:cNvSpPr txBox="1">
            <a:spLocks noGrp="1"/>
          </p:cNvSpPr>
          <p:nvPr>
            <p:ph type="title"/>
          </p:nvPr>
        </p:nvSpPr>
        <p:spPr>
          <a:xfrm>
            <a:off x="1619691" y="631731"/>
            <a:ext cx="10348609"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Uygulamanın Yapılışı(Açılış Ekranı/Ana Ekran)</a:t>
            </a:r>
          </a:p>
        </p:txBody>
      </p:sp>
    </p:spTree>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485</Words>
  <Application>Microsoft Office PowerPoint</Application>
  <PresentationFormat>Geniş ekran</PresentationFormat>
  <Paragraphs>99</Paragraphs>
  <Slides>30</Slides>
  <Notes>29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Noto Sans Symbols</vt:lpstr>
      <vt:lpstr>Calibri</vt:lpstr>
      <vt:lpstr>Century Gothic</vt:lpstr>
      <vt:lpstr>Arial</vt:lpstr>
      <vt:lpstr>Duman</vt:lpstr>
      <vt:lpstr>  Özel Çocuklara Özel Eğitim </vt:lpstr>
      <vt:lpstr>İÇİNDEKİLER</vt:lpstr>
      <vt:lpstr>Uygulamanın Amacı</vt:lpstr>
      <vt:lpstr>Uygulamanın Tanıtımı</vt:lpstr>
      <vt:lpstr>Uygulama Tanıtım</vt:lpstr>
      <vt:lpstr>Uygulama Tanıtım</vt:lpstr>
      <vt:lpstr>Uygulama Tanıtım</vt:lpstr>
      <vt:lpstr>Uygulamanın Yapılışı(Açılış Ekranı/Ana Ekran)</vt:lpstr>
      <vt:lpstr>Uygulamanın Yapılışı(Açılış Ekranı/Ana Ekran)</vt:lpstr>
      <vt:lpstr>Uygulamanın Yapılışı(Açılış Ekranı/Ana Ekran)</vt:lpstr>
      <vt:lpstr>Uygulamanın Yapılışı(Açılış Ekranı/Ana Ekran)</vt:lpstr>
      <vt:lpstr>Uygulamanın Yapılışı(Açılış Ekranı/Ana Ekran)</vt:lpstr>
      <vt:lpstr>Uygulamanın Yapılışı(Açılış Ekranı/Ana Ekran)</vt:lpstr>
      <vt:lpstr>Uygulamanın Yapılışı(2. Sayfa)</vt:lpstr>
      <vt:lpstr>Uygulamanın Yapılışı(2. Sayfa)</vt:lpstr>
      <vt:lpstr>Uygulamanın Yapılışı(2. Sayfa)</vt:lpstr>
      <vt:lpstr>Uygulamanın Yapılışı(2. Sayfa)</vt:lpstr>
      <vt:lpstr>Uygulamanın Yapılışı(2. Sayfa)</vt:lpstr>
      <vt:lpstr>Uygulamanın Yapılışı(2. Sayfa)</vt:lpstr>
      <vt:lpstr>Uygulamanın Yapılışı(2. Sayfa)</vt:lpstr>
      <vt:lpstr>Uygulamanın Yapılışı(Hakkında)</vt:lpstr>
      <vt:lpstr>Uygulamanın Yapılışı(Hakkında)</vt:lpstr>
      <vt:lpstr>Uygulamanın Yapılışı(Hakkında)</vt:lpstr>
      <vt:lpstr>Uygulamanın Yapılışı(Ailelerin Evde Yapabilecekleri Etkinlikler)</vt:lpstr>
      <vt:lpstr>Uygulamanın Yapılışı(Ailelerin Evde Yapabilecekleri Etkinlikler)</vt:lpstr>
      <vt:lpstr>Uygulamanın Yapılışı(Ailelerin Evde Yapabilecekleri Etkinlikler)</vt:lpstr>
      <vt:lpstr>Uygulamanın Yapılışı(main.dart)</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arife dal</cp:lastModifiedBy>
  <cp:revision>2</cp:revision>
  <dcterms:created xsi:type="dcterms:W3CDTF">2022-05-25T15:13:08Z</dcterms:created>
  <dcterms:modified xsi:type="dcterms:W3CDTF">2022-05-30T11:34:37Z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