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11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20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87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748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10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126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13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332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19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41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85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89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19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35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67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92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64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7F7EF8-223A-4805-890A-6CD73D18FA9C}" type="datetimeFigureOut">
              <a:rPr lang="fr-FR" smtClean="0"/>
              <a:t>20/07/2020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4B1AC-7CA2-4088-AFC2-F02D2752C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38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39045" y="96523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Structure site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9723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6433" y="204280"/>
            <a:ext cx="1546698" cy="4863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5034" y="1264595"/>
            <a:ext cx="933855" cy="5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users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242712" y="1274321"/>
            <a:ext cx="1116250" cy="486384"/>
          </a:xfrm>
          <a:custGeom>
            <a:avLst/>
            <a:gdLst>
              <a:gd name="connsiteX0" fmla="*/ 0 w 1381328"/>
              <a:gd name="connsiteY0" fmla="*/ 0 h 525293"/>
              <a:gd name="connsiteX1" fmla="*/ 1381328 w 1381328"/>
              <a:gd name="connsiteY1" fmla="*/ 0 h 525293"/>
              <a:gd name="connsiteX2" fmla="*/ 1381328 w 1381328"/>
              <a:gd name="connsiteY2" fmla="*/ 525293 h 525293"/>
              <a:gd name="connsiteX3" fmla="*/ 0 w 1381328"/>
              <a:gd name="connsiteY3" fmla="*/ 525293 h 525293"/>
              <a:gd name="connsiteX4" fmla="*/ 0 w 1381328"/>
              <a:gd name="connsiteY4" fmla="*/ 0 h 525293"/>
              <a:gd name="connsiteX0" fmla="*/ 9728 w 1381328"/>
              <a:gd name="connsiteY0" fmla="*/ 0 h 525293"/>
              <a:gd name="connsiteX1" fmla="*/ 1381328 w 1381328"/>
              <a:gd name="connsiteY1" fmla="*/ 0 h 525293"/>
              <a:gd name="connsiteX2" fmla="*/ 1381328 w 1381328"/>
              <a:gd name="connsiteY2" fmla="*/ 525293 h 525293"/>
              <a:gd name="connsiteX3" fmla="*/ 0 w 1381328"/>
              <a:gd name="connsiteY3" fmla="*/ 525293 h 525293"/>
              <a:gd name="connsiteX4" fmla="*/ 9728 w 1381328"/>
              <a:gd name="connsiteY4" fmla="*/ 0 h 52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328" h="525293">
                <a:moveTo>
                  <a:pt x="9728" y="0"/>
                </a:moveTo>
                <a:lnTo>
                  <a:pt x="1381328" y="0"/>
                </a:lnTo>
                <a:lnTo>
                  <a:pt x="1381328" y="525293"/>
                </a:lnTo>
                <a:lnTo>
                  <a:pt x="0" y="525293"/>
                </a:lnTo>
                <a:lnTo>
                  <a:pt x="972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classroom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2448338" y="1284049"/>
            <a:ext cx="1180693" cy="5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salle de </a:t>
            </a:r>
            <a:r>
              <a:rPr lang="fr-FR" sz="1200" dirty="0" smtClean="0"/>
              <a:t>réunion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900180" y="1303504"/>
            <a:ext cx="1180695" cy="5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Groupes:</a:t>
            </a:r>
          </a:p>
          <a:p>
            <a:pPr algn="ctr"/>
            <a:r>
              <a:rPr lang="fr-FR" sz="1100" dirty="0" err="1" smtClean="0"/>
              <a:t>revision</a:t>
            </a:r>
            <a:endParaRPr lang="fr-FR" sz="1100" dirty="0"/>
          </a:p>
        </p:txBody>
      </p:sp>
      <p:sp>
        <p:nvSpPr>
          <p:cNvPr id="8" name="Rectangle 7"/>
          <p:cNvSpPr/>
          <p:nvPr/>
        </p:nvSpPr>
        <p:spPr>
          <a:xfrm>
            <a:off x="5299139" y="1303504"/>
            <a:ext cx="1260944" cy="5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bibliotheque</a:t>
            </a:r>
            <a:endParaRPr lang="fr-FR" sz="1100" dirty="0"/>
          </a:p>
        </p:txBody>
      </p:sp>
      <p:sp>
        <p:nvSpPr>
          <p:cNvPr id="9" name="Rectangle 8"/>
          <p:cNvSpPr/>
          <p:nvPr/>
        </p:nvSpPr>
        <p:spPr>
          <a:xfrm>
            <a:off x="6805107" y="1313230"/>
            <a:ext cx="1260944" cy="933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Tutorials</a:t>
            </a:r>
            <a:r>
              <a:rPr lang="fr-FR" sz="1100" dirty="0" smtClean="0"/>
              <a:t>: </a:t>
            </a:r>
          </a:p>
          <a:p>
            <a:pPr algn="ctr"/>
            <a:r>
              <a:rPr lang="fr-FR" sz="1100" dirty="0" smtClean="0"/>
              <a:t>docs </a:t>
            </a:r>
            <a:r>
              <a:rPr lang="fr-FR" sz="1100" dirty="0" err="1" smtClean="0"/>
              <a:t>video</a:t>
            </a:r>
            <a:endParaRPr lang="fr-FR" sz="1100" dirty="0" smtClean="0"/>
          </a:p>
          <a:p>
            <a:pPr algn="ctr"/>
            <a:endParaRPr lang="fr-FR" sz="1100" dirty="0"/>
          </a:p>
          <a:p>
            <a:pPr algn="ctr"/>
            <a:r>
              <a:rPr lang="fr-FR" sz="1100" dirty="0" smtClean="0"/>
              <a:t>formation</a:t>
            </a:r>
            <a:endParaRPr lang="fr-FR" sz="1100" dirty="0"/>
          </a:p>
        </p:txBody>
      </p:sp>
      <p:sp>
        <p:nvSpPr>
          <p:cNvPr id="10" name="Rectangle 4"/>
          <p:cNvSpPr/>
          <p:nvPr/>
        </p:nvSpPr>
        <p:spPr>
          <a:xfrm>
            <a:off x="8150867" y="1303504"/>
            <a:ext cx="1116250" cy="486384"/>
          </a:xfrm>
          <a:custGeom>
            <a:avLst/>
            <a:gdLst>
              <a:gd name="connsiteX0" fmla="*/ 0 w 1381328"/>
              <a:gd name="connsiteY0" fmla="*/ 0 h 525293"/>
              <a:gd name="connsiteX1" fmla="*/ 1381328 w 1381328"/>
              <a:gd name="connsiteY1" fmla="*/ 0 h 525293"/>
              <a:gd name="connsiteX2" fmla="*/ 1381328 w 1381328"/>
              <a:gd name="connsiteY2" fmla="*/ 525293 h 525293"/>
              <a:gd name="connsiteX3" fmla="*/ 0 w 1381328"/>
              <a:gd name="connsiteY3" fmla="*/ 525293 h 525293"/>
              <a:gd name="connsiteX4" fmla="*/ 0 w 1381328"/>
              <a:gd name="connsiteY4" fmla="*/ 0 h 525293"/>
              <a:gd name="connsiteX0" fmla="*/ 9728 w 1381328"/>
              <a:gd name="connsiteY0" fmla="*/ 0 h 525293"/>
              <a:gd name="connsiteX1" fmla="*/ 1381328 w 1381328"/>
              <a:gd name="connsiteY1" fmla="*/ 0 h 525293"/>
              <a:gd name="connsiteX2" fmla="*/ 1381328 w 1381328"/>
              <a:gd name="connsiteY2" fmla="*/ 525293 h 525293"/>
              <a:gd name="connsiteX3" fmla="*/ 0 w 1381328"/>
              <a:gd name="connsiteY3" fmla="*/ 525293 h 525293"/>
              <a:gd name="connsiteX4" fmla="*/ 9728 w 1381328"/>
              <a:gd name="connsiteY4" fmla="*/ 0 h 52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328" h="525293">
                <a:moveTo>
                  <a:pt x="9728" y="0"/>
                </a:moveTo>
                <a:lnTo>
                  <a:pt x="1381328" y="0"/>
                </a:lnTo>
                <a:lnTo>
                  <a:pt x="1381328" y="525293"/>
                </a:lnTo>
                <a:lnTo>
                  <a:pt x="0" y="525293"/>
                </a:lnTo>
                <a:lnTo>
                  <a:pt x="972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Project </a:t>
            </a:r>
            <a:r>
              <a:rPr lang="fr-FR" sz="1200" dirty="0" err="1" smtClean="0"/>
              <a:t>developpe</a:t>
            </a:r>
            <a:endParaRPr lang="fr-FR" sz="1200" dirty="0"/>
          </a:p>
        </p:txBody>
      </p:sp>
      <p:sp>
        <p:nvSpPr>
          <p:cNvPr id="11" name="Rectangle 4"/>
          <p:cNvSpPr/>
          <p:nvPr/>
        </p:nvSpPr>
        <p:spPr>
          <a:xfrm>
            <a:off x="9351933" y="1303504"/>
            <a:ext cx="1116250" cy="486384"/>
          </a:xfrm>
          <a:custGeom>
            <a:avLst/>
            <a:gdLst>
              <a:gd name="connsiteX0" fmla="*/ 0 w 1381328"/>
              <a:gd name="connsiteY0" fmla="*/ 0 h 525293"/>
              <a:gd name="connsiteX1" fmla="*/ 1381328 w 1381328"/>
              <a:gd name="connsiteY1" fmla="*/ 0 h 525293"/>
              <a:gd name="connsiteX2" fmla="*/ 1381328 w 1381328"/>
              <a:gd name="connsiteY2" fmla="*/ 525293 h 525293"/>
              <a:gd name="connsiteX3" fmla="*/ 0 w 1381328"/>
              <a:gd name="connsiteY3" fmla="*/ 525293 h 525293"/>
              <a:gd name="connsiteX4" fmla="*/ 0 w 1381328"/>
              <a:gd name="connsiteY4" fmla="*/ 0 h 525293"/>
              <a:gd name="connsiteX0" fmla="*/ 9728 w 1381328"/>
              <a:gd name="connsiteY0" fmla="*/ 0 h 525293"/>
              <a:gd name="connsiteX1" fmla="*/ 1381328 w 1381328"/>
              <a:gd name="connsiteY1" fmla="*/ 0 h 525293"/>
              <a:gd name="connsiteX2" fmla="*/ 1381328 w 1381328"/>
              <a:gd name="connsiteY2" fmla="*/ 525293 h 525293"/>
              <a:gd name="connsiteX3" fmla="*/ 0 w 1381328"/>
              <a:gd name="connsiteY3" fmla="*/ 525293 h 525293"/>
              <a:gd name="connsiteX4" fmla="*/ 9728 w 1381328"/>
              <a:gd name="connsiteY4" fmla="*/ 0 h 52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328" h="525293">
                <a:moveTo>
                  <a:pt x="9728" y="0"/>
                </a:moveTo>
                <a:lnTo>
                  <a:pt x="1381328" y="0"/>
                </a:lnTo>
                <a:lnTo>
                  <a:pt x="1381328" y="525293"/>
                </a:lnTo>
                <a:lnTo>
                  <a:pt x="0" y="525293"/>
                </a:lnTo>
                <a:lnTo>
                  <a:pt x="972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home</a:t>
            </a:r>
            <a:endParaRPr lang="fr-FR" sz="1200" dirty="0"/>
          </a:p>
        </p:txBody>
      </p:sp>
      <p:sp>
        <p:nvSpPr>
          <p:cNvPr id="12" name="Rectangle 4"/>
          <p:cNvSpPr/>
          <p:nvPr/>
        </p:nvSpPr>
        <p:spPr>
          <a:xfrm>
            <a:off x="1593503" y="2490278"/>
            <a:ext cx="3182777" cy="1215960"/>
          </a:xfrm>
          <a:custGeom>
            <a:avLst/>
            <a:gdLst>
              <a:gd name="connsiteX0" fmla="*/ 0 w 1381328"/>
              <a:gd name="connsiteY0" fmla="*/ 0 h 525293"/>
              <a:gd name="connsiteX1" fmla="*/ 1381328 w 1381328"/>
              <a:gd name="connsiteY1" fmla="*/ 0 h 525293"/>
              <a:gd name="connsiteX2" fmla="*/ 1381328 w 1381328"/>
              <a:gd name="connsiteY2" fmla="*/ 525293 h 525293"/>
              <a:gd name="connsiteX3" fmla="*/ 0 w 1381328"/>
              <a:gd name="connsiteY3" fmla="*/ 525293 h 525293"/>
              <a:gd name="connsiteX4" fmla="*/ 0 w 1381328"/>
              <a:gd name="connsiteY4" fmla="*/ 0 h 525293"/>
              <a:gd name="connsiteX0" fmla="*/ 9728 w 1381328"/>
              <a:gd name="connsiteY0" fmla="*/ 0 h 525293"/>
              <a:gd name="connsiteX1" fmla="*/ 1381328 w 1381328"/>
              <a:gd name="connsiteY1" fmla="*/ 0 h 525293"/>
              <a:gd name="connsiteX2" fmla="*/ 1381328 w 1381328"/>
              <a:gd name="connsiteY2" fmla="*/ 525293 h 525293"/>
              <a:gd name="connsiteX3" fmla="*/ 0 w 1381328"/>
              <a:gd name="connsiteY3" fmla="*/ 525293 h 525293"/>
              <a:gd name="connsiteX4" fmla="*/ 9728 w 1381328"/>
              <a:gd name="connsiteY4" fmla="*/ 0 h 52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328" h="525293">
                <a:moveTo>
                  <a:pt x="9728" y="0"/>
                </a:moveTo>
                <a:lnTo>
                  <a:pt x="1381328" y="0"/>
                </a:lnTo>
                <a:lnTo>
                  <a:pt x="1381328" y="525293"/>
                </a:lnTo>
                <a:lnTo>
                  <a:pt x="0" y="525293"/>
                </a:lnTo>
                <a:lnTo>
                  <a:pt x="972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Project </a:t>
            </a:r>
            <a:r>
              <a:rPr lang="fr-FR" sz="1200" dirty="0" err="1" smtClean="0"/>
              <a:t>developpe</a:t>
            </a:r>
            <a:r>
              <a:rPr lang="fr-FR" sz="1200" dirty="0" smtClean="0"/>
              <a:t> : chose </a:t>
            </a:r>
            <a:r>
              <a:rPr lang="fr-FR" sz="1200" dirty="0" err="1" smtClean="0"/>
              <a:t>project</a:t>
            </a:r>
            <a:r>
              <a:rPr lang="fr-FR" sz="1200" dirty="0" smtClean="0"/>
              <a:t> type </a:t>
            </a:r>
          </a:p>
          <a:p>
            <a:r>
              <a:rPr lang="fr-FR" sz="1200" dirty="0" smtClean="0"/>
              <a:t>IT :</a:t>
            </a:r>
          </a:p>
          <a:p>
            <a:r>
              <a:rPr lang="fr-FR" sz="1200" dirty="0" smtClean="0"/>
              <a:t>Commercial</a:t>
            </a:r>
          </a:p>
          <a:p>
            <a:endParaRPr lang="fr-FR" sz="1200" dirty="0"/>
          </a:p>
        </p:txBody>
      </p:sp>
      <p:sp>
        <p:nvSpPr>
          <p:cNvPr id="17" name="Rectangle 4"/>
          <p:cNvSpPr/>
          <p:nvPr/>
        </p:nvSpPr>
        <p:spPr>
          <a:xfrm>
            <a:off x="8978630" y="2003896"/>
            <a:ext cx="1489553" cy="846308"/>
          </a:xfrm>
          <a:custGeom>
            <a:avLst/>
            <a:gdLst>
              <a:gd name="connsiteX0" fmla="*/ 0 w 1381328"/>
              <a:gd name="connsiteY0" fmla="*/ 0 h 525293"/>
              <a:gd name="connsiteX1" fmla="*/ 1381328 w 1381328"/>
              <a:gd name="connsiteY1" fmla="*/ 0 h 525293"/>
              <a:gd name="connsiteX2" fmla="*/ 1381328 w 1381328"/>
              <a:gd name="connsiteY2" fmla="*/ 525293 h 525293"/>
              <a:gd name="connsiteX3" fmla="*/ 0 w 1381328"/>
              <a:gd name="connsiteY3" fmla="*/ 525293 h 525293"/>
              <a:gd name="connsiteX4" fmla="*/ 0 w 1381328"/>
              <a:gd name="connsiteY4" fmla="*/ 0 h 525293"/>
              <a:gd name="connsiteX0" fmla="*/ 9728 w 1381328"/>
              <a:gd name="connsiteY0" fmla="*/ 0 h 525293"/>
              <a:gd name="connsiteX1" fmla="*/ 1381328 w 1381328"/>
              <a:gd name="connsiteY1" fmla="*/ 0 h 525293"/>
              <a:gd name="connsiteX2" fmla="*/ 1381328 w 1381328"/>
              <a:gd name="connsiteY2" fmla="*/ 525293 h 525293"/>
              <a:gd name="connsiteX3" fmla="*/ 0 w 1381328"/>
              <a:gd name="connsiteY3" fmla="*/ 525293 h 525293"/>
              <a:gd name="connsiteX4" fmla="*/ 9728 w 1381328"/>
              <a:gd name="connsiteY4" fmla="*/ 0 h 52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328" h="525293">
                <a:moveTo>
                  <a:pt x="9728" y="0"/>
                </a:moveTo>
                <a:lnTo>
                  <a:pt x="1381328" y="0"/>
                </a:lnTo>
                <a:lnTo>
                  <a:pt x="1381328" y="525293"/>
                </a:lnTo>
                <a:lnTo>
                  <a:pt x="0" y="525293"/>
                </a:lnTo>
                <a:lnTo>
                  <a:pt x="972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Advices</a:t>
            </a:r>
            <a:endParaRPr lang="fr-FR" sz="1200" dirty="0" smtClean="0"/>
          </a:p>
          <a:p>
            <a:pPr algn="ctr"/>
            <a:r>
              <a:rPr lang="fr-FR" sz="1200" dirty="0" err="1" smtClean="0"/>
              <a:t>Experience</a:t>
            </a:r>
            <a:r>
              <a:rPr lang="fr-FR" sz="1200" dirty="0" smtClean="0"/>
              <a:t>:</a:t>
            </a:r>
          </a:p>
          <a:p>
            <a:pPr algn="ctr"/>
            <a:r>
              <a:rPr lang="fr-FR" sz="1200" dirty="0" err="1" smtClean="0"/>
              <a:t>Like</a:t>
            </a:r>
            <a:r>
              <a:rPr lang="fr-FR" sz="1200" dirty="0" smtClean="0"/>
              <a:t> </a:t>
            </a:r>
            <a:r>
              <a:rPr lang="fr-FR" sz="1200" dirty="0" err="1" smtClean="0"/>
              <a:t>coments</a:t>
            </a:r>
            <a:r>
              <a:rPr lang="fr-FR" sz="1200" dirty="0" smtClean="0"/>
              <a:t> section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94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35</Words>
  <Application>Microsoft Office PowerPoint</Application>
  <PresentationFormat>Grand écran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</dc:creator>
  <cp:lastModifiedBy>pc</cp:lastModifiedBy>
  <cp:revision>5</cp:revision>
  <dcterms:created xsi:type="dcterms:W3CDTF">2020-07-20T12:27:36Z</dcterms:created>
  <dcterms:modified xsi:type="dcterms:W3CDTF">2020-07-20T13:16:40Z</dcterms:modified>
</cp:coreProperties>
</file>