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5E410D-FEA2-4510-B8A0-A5CF29237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3BA2B2-7DC3-4ED4-B0B4-C0B744C90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BB8167-8E7F-4BB5-8203-15942F6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931193-1550-42CE-A186-EE156E2D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B4E0AE-A9A0-4B94-8B31-B375FA23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5FFF06-839C-49EE-BF2D-B3D7D66F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F63F6B-FEC1-4A17-ACE2-893E297C6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988EC8-ACEE-4818-97C8-9C41109C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ACB6D1-49F9-4059-8F17-29885539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0135E8-10DD-49FF-BC59-D8E78F5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8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EA77933-D3C5-4C10-A76C-9D9C4CAAB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5B1DB46-770E-49D7-8C4C-C5BE68A32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96DFD6-E54E-4EFD-8DC4-C5C921CA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94D136-622E-48F0-911A-3EC780CE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F36B43-267D-4A55-A444-D0EA69B4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73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653891-82E7-4181-9E0C-ACD9B2F5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BC167A-2679-4BB9-B0B7-6CF18B6E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CC07BF-DE59-4700-8B17-ED59A28F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2A1431-243F-495E-BC54-382F666E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BA6E3-B1B8-4ABE-B6D2-6574A19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22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ED7946-5069-470F-9839-37DC98F8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A993A0-7D8E-4D5F-8728-AC4F4D63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09BD51-D44F-4C69-A2B7-E1C750CD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7D600F-8444-4B00-9E0F-516470AF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6A901D-A199-4A21-B0C9-8988729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3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9BF506-47C9-4439-974D-5C83364C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4FFAEC-E68A-4474-8A08-72FECC699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546C03-57C3-4FFB-8A40-85D9ED261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71000E-F33C-45B5-99FA-2C78F71F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AC2A43-77F1-4E98-982A-347F1C2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B8DA17-BDB3-4835-8269-BE8520D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7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91AC7-1478-4352-BB55-AEA2EE03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9F17CA-9D56-422E-8C6F-7354C435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CFE8102-36FC-4D4B-8595-66C15434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E6C59D9-5600-4B0C-A318-23763306F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3A7CDAB-3D8A-40C6-97C6-7D6BA95AC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BF074FD-4E6B-4A94-80B4-3991597F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8471F0F-80FE-46F7-A807-12734088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880408D-1481-4B00-920A-6D382F6E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37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9FCA26-A7DE-4498-9F6B-676018C4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34952C3-53DD-459C-94E3-6EB90D75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C794898-7D11-494B-B4FE-25353D75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9CE0C3-132D-4E80-93C3-3663114F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04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0E8CF08-94A1-4E6F-A1E1-B1C58FE7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5D1168B-A147-4882-8EC8-68815384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E896313-125C-4D1F-8495-5C2CABE7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2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13670-33B3-4C03-B397-6041C79E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7CC47F-3170-42B3-8B79-F5BCBAE4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806AEF-F50A-4A5F-92D0-A4E936DB9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FD70AA-3B37-47BE-A1AF-EFB96772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3632BC9-4A2A-45D5-83B5-64BD713E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C9E8F5-CD50-4FC8-9F16-B7F7B80D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49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442728-43A4-4E77-8579-28C8D782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D07D7F3-F71F-4D0F-88CE-72C3B144F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2DC530-93E2-4AF8-B0EE-602950EB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81CF22-C085-4D29-9013-77357E78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175899-9382-4C67-A56F-A68269CC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48306B-CF58-4A51-A7DB-68E9FDCB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F89A32A-B019-4EE4-A42F-309F7FC4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CB1052-7CD1-4E72-B6DE-ADC69618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458BC3-A119-43BC-9276-B062CA73F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47E4D-5A45-41B4-821A-60BF6DC1847E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F6CD37-B3AF-4D3C-9732-FFC06851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5E8517-BEA7-4657-891D-2AEC8A6C8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DE19-5448-4A96-8E47-AC21A5D864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55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B6498E-3F6F-4E35-A10A-EACD2ECD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tr-TR" sz="4800"/>
              <a:t>Android</a:t>
            </a:r>
            <a:r>
              <a:rPr lang="tr-TR" sz="4800" dirty="0"/>
              <a:t> Project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F7EA92-5515-4CFD-9272-EB702C2E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Project 1: Learning facial expressions for</a:t>
            </a:r>
            <a:r>
              <a:rPr lang="tr-TR" sz="1700" dirty="0">
                <a:solidFill>
                  <a:srgbClr val="FFFFFF"/>
                </a:solidFill>
              </a:rPr>
              <a:t> </a:t>
            </a:r>
            <a:r>
              <a:rPr lang="en-US" sz="1700" dirty="0">
                <a:solidFill>
                  <a:srgbClr val="FFFFFF"/>
                </a:solidFill>
              </a:rPr>
              <a:t>autism </a:t>
            </a:r>
            <a:endParaRPr lang="tr-TR" sz="1700" dirty="0">
              <a:solidFill>
                <a:srgbClr val="FFFFFF"/>
              </a:solidFill>
            </a:endParaRPr>
          </a:p>
          <a:p>
            <a:pPr algn="l"/>
            <a:r>
              <a:rPr lang="tr-TR" sz="1700" dirty="0">
                <a:solidFill>
                  <a:srgbClr val="FFFFFF"/>
                </a:solidFill>
              </a:rPr>
              <a:t>Hilal Yavuz</a:t>
            </a:r>
          </a:p>
          <a:p>
            <a:pPr algn="l"/>
            <a:r>
              <a:rPr lang="tr-TR" sz="1700" dirty="0">
                <a:solidFill>
                  <a:srgbClr val="FFFFFF"/>
                </a:solidFill>
              </a:rPr>
              <a:t>218CS2112</a:t>
            </a:r>
          </a:p>
        </p:txBody>
      </p:sp>
    </p:spTree>
    <p:extLst>
      <p:ext uri="{BB962C8B-B14F-4D97-AF65-F5344CB8AC3E}">
        <p14:creationId xmlns:p14="http://schemas.microsoft.com/office/powerpoint/2010/main" val="16634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3BC4AA9-CDAB-49A3-B564-543A792E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4000" dirty="0" err="1">
                <a:solidFill>
                  <a:srgbClr val="FFFFFF"/>
                </a:solidFill>
              </a:rPr>
              <a:t>Settings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Page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DE2FD10F-DA71-47C8-AE29-B16C58F1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9" y="287629"/>
            <a:ext cx="3114548" cy="6402128"/>
          </a:xfr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6AF37D6E-CBAA-4776-A7E8-AB2B535B029A}"/>
              </a:ext>
            </a:extLst>
          </p:cNvPr>
          <p:cNvSpPr txBox="1"/>
          <p:nvPr/>
        </p:nvSpPr>
        <p:spPr>
          <a:xfrm>
            <a:off x="307910" y="4525347"/>
            <a:ext cx="3360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When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selects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settings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button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main </a:t>
            </a:r>
            <a:r>
              <a:rPr lang="tr-TR" dirty="0" err="1">
                <a:solidFill>
                  <a:schemeClr val="bg1"/>
                </a:solidFill>
              </a:rPr>
              <a:t>page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setting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page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will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appear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user</a:t>
            </a:r>
            <a:r>
              <a:rPr lang="tr-TR" dirty="0">
                <a:solidFill>
                  <a:schemeClr val="bg1"/>
                </a:solidFill>
              </a:rPr>
              <a:t> can </a:t>
            </a:r>
            <a:r>
              <a:rPr lang="tr-TR" dirty="0" err="1">
                <a:solidFill>
                  <a:schemeClr val="bg1"/>
                </a:solidFill>
              </a:rPr>
              <a:t>select</a:t>
            </a:r>
            <a:r>
              <a:rPr lang="tr-TR" dirty="0">
                <a:solidFill>
                  <a:schemeClr val="bg1"/>
                </a:solidFill>
              </a:rPr>
              <a:t> his/</a:t>
            </a:r>
            <a:r>
              <a:rPr lang="tr-TR" dirty="0" err="1">
                <a:solidFill>
                  <a:schemeClr val="bg1"/>
                </a:solidFill>
              </a:rPr>
              <a:t>hers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account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image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change</a:t>
            </a:r>
            <a:r>
              <a:rPr lang="tr-TR" dirty="0">
                <a:solidFill>
                  <a:schemeClr val="bg1"/>
                </a:solidFill>
              </a:rPr>
              <a:t> his/</a:t>
            </a:r>
            <a:r>
              <a:rPr lang="tr-TR" dirty="0" err="1">
                <a:solidFill>
                  <a:schemeClr val="bg1"/>
                </a:solidFill>
              </a:rPr>
              <a:t>hers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account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image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easily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5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02D3D4-0A4D-4542-B6A7-D556132E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311647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account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İçerik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D3F02CE-B1E1-4F0C-B02D-5287C9B69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54" y="177330"/>
            <a:ext cx="3180261" cy="652361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0C9985A-278D-4CF4-902C-B300131A32EB}"/>
              </a:ext>
            </a:extLst>
          </p:cNvPr>
          <p:cNvSpPr txBox="1"/>
          <p:nvPr/>
        </p:nvSpPr>
        <p:spPr>
          <a:xfrm>
            <a:off x="317241" y="4392621"/>
            <a:ext cx="3350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can also click the Game section in the menu to start the game. And when user want</a:t>
            </a:r>
            <a:r>
              <a:rPr lang="tr-TR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 to log out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game</a:t>
            </a:r>
            <a:r>
              <a:rPr lang="tr-TR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he/she can click the </a:t>
            </a:r>
            <a:r>
              <a:rPr lang="tr-TR" dirty="0" err="1">
                <a:solidFill>
                  <a:schemeClr val="bg1"/>
                </a:solidFill>
              </a:rPr>
              <a:t>Log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Out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section/button in the menu.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out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process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user’ll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redirect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start </a:t>
            </a:r>
            <a:r>
              <a:rPr lang="tr-TR" dirty="0" err="1">
                <a:solidFill>
                  <a:schemeClr val="bg1"/>
                </a:solidFill>
              </a:rPr>
              <a:t>page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again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22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C950AA-DAA9-4AD7-A1E1-4F2AAAB4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119" y="487598"/>
            <a:ext cx="5777759" cy="1539899"/>
          </a:xfrm>
        </p:spPr>
        <p:txBody>
          <a:bodyPr anchor="t">
            <a:normAutofit/>
          </a:bodyPr>
          <a:lstStyle/>
          <a:p>
            <a:pPr algn="r"/>
            <a:r>
              <a:rPr lang="tr-TR" sz="4000" dirty="0" err="1"/>
              <a:t>Firebase</a:t>
            </a:r>
            <a:r>
              <a:rPr lang="tr-TR" sz="4000" dirty="0"/>
              <a:t> / </a:t>
            </a:r>
            <a:r>
              <a:rPr lang="tr-TR" sz="4000" dirty="0" err="1"/>
              <a:t>Authentication</a:t>
            </a:r>
            <a:endParaRPr lang="tr-TR" sz="40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650F291-8BAD-4BC5-B99F-B931F697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0" y="2447375"/>
            <a:ext cx="11139778" cy="22279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8A6C8C-B892-45AE-A8D5-289DA7A6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04" y="360078"/>
            <a:ext cx="5850992" cy="880894"/>
          </a:xfrm>
        </p:spPr>
        <p:txBody>
          <a:bodyPr anchor="t">
            <a:normAutofit/>
          </a:bodyPr>
          <a:lstStyle/>
          <a:p>
            <a:pPr algn="r"/>
            <a:r>
              <a:rPr lang="tr-TR" sz="4000" dirty="0"/>
              <a:t>User Information Storage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7599874-2CE7-4032-81A3-D833FDF7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17" y="1240972"/>
            <a:ext cx="10299966" cy="49439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8A6C8C-B892-45AE-A8D5-289DA7A6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73" y="360078"/>
            <a:ext cx="3917651" cy="659733"/>
          </a:xfrm>
        </p:spPr>
        <p:txBody>
          <a:bodyPr anchor="t">
            <a:normAutofit/>
          </a:bodyPr>
          <a:lstStyle/>
          <a:p>
            <a:pPr algn="r"/>
            <a:r>
              <a:rPr lang="tr-TR" sz="4000" dirty="0" err="1"/>
              <a:t>Question</a:t>
            </a:r>
            <a:r>
              <a:rPr lang="tr-TR" sz="4000" dirty="0"/>
              <a:t>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F6D9E5-53F2-4D06-A6EF-86415FDE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02" y="1088188"/>
            <a:ext cx="10211088" cy="49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8A6C8C-B892-45AE-A8D5-289DA7A6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922" y="385833"/>
            <a:ext cx="3492155" cy="647628"/>
          </a:xfrm>
        </p:spPr>
        <p:txBody>
          <a:bodyPr anchor="t">
            <a:normAutofit/>
          </a:bodyPr>
          <a:lstStyle/>
          <a:p>
            <a:pPr algn="r"/>
            <a:r>
              <a:rPr lang="tr-TR" sz="4000" dirty="0" err="1"/>
              <a:t>Score</a:t>
            </a:r>
            <a:r>
              <a:rPr lang="tr-TR" sz="4000" dirty="0"/>
              <a:t>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37DCCCB-81E3-4D1B-8759-52120023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05" y="1033461"/>
            <a:ext cx="10328988" cy="50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1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30CC20E-A726-4664-9EAC-A6CC20503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tr-TR" sz="4800" dirty="0" err="1"/>
              <a:t>Thank</a:t>
            </a:r>
            <a:r>
              <a:rPr lang="tr-TR" sz="4800" dirty="0"/>
              <a:t> </a:t>
            </a:r>
            <a:r>
              <a:rPr lang="tr-TR" sz="4800" dirty="0" err="1"/>
              <a:t>you</a:t>
            </a:r>
            <a:r>
              <a:rPr lang="tr-TR" sz="4800" dirty="0"/>
              <a:t> </a:t>
            </a:r>
            <a:r>
              <a:rPr lang="tr-TR" sz="4800" dirty="0" err="1"/>
              <a:t>for</a:t>
            </a:r>
            <a:r>
              <a:rPr lang="tr-TR" sz="4800" dirty="0"/>
              <a:t> </a:t>
            </a:r>
            <a:r>
              <a:rPr lang="tr-TR" sz="4800" dirty="0" err="1"/>
              <a:t>listening</a:t>
            </a:r>
            <a:r>
              <a:rPr lang="tr-TR" sz="4800" dirty="0"/>
              <a:t>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543095-347A-4D7F-A6F2-EDD3D55F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 is a start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page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 my app.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049837B0-0554-48D8-97EF-4C91B88A1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16" y="477852"/>
            <a:ext cx="2881250" cy="5922571"/>
          </a:xfrm>
        </p:spPr>
      </p:pic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CAE53F3-0B09-4664-8A4D-BECA6AF31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88" y="467713"/>
            <a:ext cx="2887252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4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04AB8AC-2A8B-4901-929C-EE412993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75" y="530644"/>
            <a:ext cx="3174841" cy="30178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Registration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30854A9-DCA5-4C36-8751-C62368FC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29" y="467207"/>
            <a:ext cx="3004416" cy="6162907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6A0A52B-8D02-40C8-90E3-87F7DF63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7" y="2632611"/>
            <a:ext cx="3932237" cy="38115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user doesn't have an account</a:t>
            </a:r>
            <a:r>
              <a:rPr lang="tr-TR" dirty="0">
                <a:solidFill>
                  <a:schemeClr val="bg1"/>
                </a:solidFill>
              </a:rPr>
              <a:t>, b</a:t>
            </a:r>
            <a:r>
              <a:rPr lang="en-US" dirty="0">
                <a:solidFill>
                  <a:schemeClr val="bg1"/>
                </a:solidFill>
              </a:rPr>
              <a:t>y clicking the create an account text in the sign in page, </a:t>
            </a:r>
            <a:r>
              <a:rPr lang="en-US" dirty="0" err="1">
                <a:solidFill>
                  <a:schemeClr val="bg1"/>
                </a:solidFill>
              </a:rPr>
              <a:t>user’ll</a:t>
            </a:r>
            <a:r>
              <a:rPr lang="en-US" dirty="0">
                <a:solidFill>
                  <a:schemeClr val="bg1"/>
                </a:solidFill>
              </a:rPr>
              <a:t> redirecting to the registration page.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finishing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registration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process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user’ll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redirect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again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sign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page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42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7226E3-01A6-47D2-BD02-7C9B802F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755173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B444ACF-F368-4122-9808-FEC5999AA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73" y="376256"/>
            <a:ext cx="3060399" cy="6277744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8E55A17-8B14-4B9A-9E75-5D1E03E1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7" y="2668555"/>
            <a:ext cx="3932237" cy="3811588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my</a:t>
            </a:r>
            <a:r>
              <a:rPr lang="tr-TR" dirty="0">
                <a:solidFill>
                  <a:schemeClr val="bg1"/>
                </a:solidFill>
              </a:rPr>
              <a:t> main </a:t>
            </a:r>
            <a:r>
              <a:rPr lang="tr-TR" dirty="0" err="1">
                <a:solidFill>
                  <a:schemeClr val="bg1"/>
                </a:solidFill>
              </a:rPr>
              <a:t>page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2 </a:t>
            </a:r>
            <a:r>
              <a:rPr lang="tr-TR" dirty="0" err="1">
                <a:solidFill>
                  <a:schemeClr val="bg1"/>
                </a:solidFill>
              </a:rPr>
              <a:t>options</a:t>
            </a:r>
            <a:r>
              <a:rPr lang="tr-TR" dirty="0">
                <a:solidFill>
                  <a:schemeClr val="bg1"/>
                </a:solidFill>
              </a:rPr>
              <a:t>. User can start </a:t>
            </a:r>
            <a:r>
              <a:rPr lang="tr-TR" dirty="0" err="1">
                <a:solidFill>
                  <a:schemeClr val="bg1"/>
                </a:solidFill>
              </a:rPr>
              <a:t>play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game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selecting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Let’s</a:t>
            </a:r>
            <a:r>
              <a:rPr lang="tr-TR" dirty="0">
                <a:solidFill>
                  <a:schemeClr val="bg1"/>
                </a:solidFill>
              </a:rPr>
              <a:t> Play </a:t>
            </a:r>
            <a:r>
              <a:rPr lang="tr-TR" dirty="0" err="1">
                <a:solidFill>
                  <a:schemeClr val="bg1"/>
                </a:solidFill>
              </a:rPr>
              <a:t>button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user</a:t>
            </a:r>
            <a:r>
              <a:rPr lang="tr-TR" dirty="0">
                <a:solidFill>
                  <a:schemeClr val="bg1"/>
                </a:solidFill>
              </a:rPr>
              <a:t> can </a:t>
            </a:r>
            <a:r>
              <a:rPr lang="tr-TR" dirty="0" err="1">
                <a:solidFill>
                  <a:schemeClr val="bg1"/>
                </a:solidFill>
              </a:rPr>
              <a:t>select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settings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option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settings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option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user</a:t>
            </a:r>
            <a:r>
              <a:rPr lang="tr-TR" dirty="0">
                <a:solidFill>
                  <a:schemeClr val="bg1"/>
                </a:solidFill>
              </a:rPr>
              <a:t> can </a:t>
            </a:r>
            <a:r>
              <a:rPr lang="tr-TR" dirty="0" err="1">
                <a:solidFill>
                  <a:schemeClr val="bg1"/>
                </a:solidFill>
              </a:rPr>
              <a:t>change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account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image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24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00C76E-A1F5-4F42-96FC-9964B71A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" y="490087"/>
            <a:ext cx="3666739" cy="349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Game/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DB3A9E5-A398-4D7C-ADEC-1EC46AFD5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06" y="457574"/>
            <a:ext cx="2887252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599D4E0-D508-4289-92BC-C5F58832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250623"/>
            <a:ext cx="3480047" cy="38446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Response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wrong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correct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answers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1323A13-EF77-4B00-981C-B64248AD79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74" y="309521"/>
            <a:ext cx="3025302" cy="6218678"/>
          </a:xfrm>
        </p:spPr>
      </p:pic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CB66C7E-A423-4AD8-B202-2A8FFD52FA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63" y="326124"/>
            <a:ext cx="3025302" cy="62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E876DD-4C54-4B42-A249-AC5690BD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450296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İçerik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FE947703-733B-45F8-8580-36C755B0A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15" y="184019"/>
            <a:ext cx="3173739" cy="65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7C4BBD8-0101-4C7E-BED5-FA595F7E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91" y="202226"/>
            <a:ext cx="3434251" cy="35186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Navigation View</a:t>
            </a:r>
            <a:br>
              <a:rPr lang="tr-TR" sz="4000">
                <a:solidFill>
                  <a:srgbClr val="FFFFFF"/>
                </a:solidFill>
              </a:rPr>
            </a:br>
            <a:r>
              <a:rPr lang="tr-TR" sz="4000">
                <a:solidFill>
                  <a:srgbClr val="FFFFFF"/>
                </a:solidFill>
              </a:rPr>
              <a:t>: Menu for user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4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7CE2676F-7052-4BBB-842C-724772DE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53" y="196945"/>
            <a:ext cx="3167280" cy="651052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522CC2E3-77F9-4A72-BF44-AD18B868E930}"/>
              </a:ext>
            </a:extLst>
          </p:cNvPr>
          <p:cNvSpPr txBox="1"/>
          <p:nvPr/>
        </p:nvSpPr>
        <p:spPr>
          <a:xfrm>
            <a:off x="213065" y="4299822"/>
            <a:ext cx="368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I </a:t>
            </a:r>
            <a:r>
              <a:rPr lang="tr-TR" dirty="0" err="1">
                <a:solidFill>
                  <a:schemeClr val="bg1"/>
                </a:solidFill>
              </a:rPr>
              <a:t>pull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information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database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show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users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first</a:t>
            </a:r>
            <a:r>
              <a:rPr lang="tr-TR" dirty="0">
                <a:solidFill>
                  <a:schemeClr val="bg1"/>
                </a:solidFill>
              </a:rPr>
              <a:t> name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e-mail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navigation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view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40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A1B591-E963-4B83-A8E6-BB4BF0DE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28200" cy="3499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4000" dirty="0">
                <a:solidFill>
                  <a:srgbClr val="FFFFFF"/>
                </a:solidFill>
              </a:rPr>
              <a:t>My </a:t>
            </a:r>
            <a:r>
              <a:rPr lang="tr-TR" sz="4000" dirty="0" err="1">
                <a:solidFill>
                  <a:srgbClr val="FFFFFF"/>
                </a:solidFill>
              </a:rPr>
              <a:t>Scores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Page</a:t>
            </a:r>
            <a:r>
              <a:rPr lang="tr-TR" sz="4000" dirty="0">
                <a:solidFill>
                  <a:srgbClr val="FFFFFF"/>
                </a:solidFill>
              </a:rPr>
              <a:t>: </a:t>
            </a:r>
            <a:r>
              <a:rPr lang="tr-TR" sz="4000" dirty="0" err="1">
                <a:solidFill>
                  <a:srgbClr val="FFFFFF"/>
                </a:solidFill>
              </a:rPr>
              <a:t>Recycler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View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CDF1B1D-24FB-44B0-BD09-5F0F49008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54" y="184780"/>
            <a:ext cx="3150216" cy="647544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E8583B29-294A-4FE1-A782-F7F5A4F164D4}"/>
              </a:ext>
            </a:extLst>
          </p:cNvPr>
          <p:cNvSpPr txBox="1"/>
          <p:nvPr/>
        </p:nvSpPr>
        <p:spPr>
          <a:xfrm>
            <a:off x="113123" y="4516015"/>
            <a:ext cx="3787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Under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Scores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section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menu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users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scores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listed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Recycler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view</a:t>
            </a:r>
            <a:r>
              <a:rPr lang="tr-TR" dirty="0">
                <a:solidFill>
                  <a:schemeClr val="bg1"/>
                </a:solidFill>
              </a:rPr>
              <a:t>. I </a:t>
            </a:r>
            <a:r>
              <a:rPr lang="tr-TR" dirty="0" err="1">
                <a:solidFill>
                  <a:schemeClr val="bg1"/>
                </a:solidFill>
              </a:rPr>
              <a:t>pull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score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informations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database</a:t>
            </a:r>
            <a:r>
              <a:rPr lang="tr-TR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85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297</Words>
  <Application>Microsoft Office PowerPoint</Application>
  <PresentationFormat>Geniş ekran</PresentationFormat>
  <Paragraphs>27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Android Project</vt:lpstr>
      <vt:lpstr>Here is a start &amp; sign in pages of my app.</vt:lpstr>
      <vt:lpstr>Registration Page</vt:lpstr>
      <vt:lpstr>Main Page</vt:lpstr>
      <vt:lpstr>Game/Quiz Page :Question view </vt:lpstr>
      <vt:lpstr>Response to wrong and correct answers</vt:lpstr>
      <vt:lpstr>Result Page</vt:lpstr>
      <vt:lpstr>Navigation View : Menu for user</vt:lpstr>
      <vt:lpstr>My Scores Page: Recycler View</vt:lpstr>
      <vt:lpstr>Settings Page</vt:lpstr>
      <vt:lpstr>Menu view after account image change</vt:lpstr>
      <vt:lpstr>Firebase / Authentication</vt:lpstr>
      <vt:lpstr>User Information Storage</vt:lpstr>
      <vt:lpstr>Question Storage</vt:lpstr>
      <vt:lpstr>Score Storage</vt:lpstr>
      <vt:lpstr>Thank you for listening..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</dc:title>
  <dc:creator>hilal yavuz</dc:creator>
  <cp:lastModifiedBy>hilal yavuz</cp:lastModifiedBy>
  <cp:revision>8</cp:revision>
  <dcterms:created xsi:type="dcterms:W3CDTF">2021-06-14T09:23:06Z</dcterms:created>
  <dcterms:modified xsi:type="dcterms:W3CDTF">2021-06-14T10:24:33Z</dcterms:modified>
</cp:coreProperties>
</file>