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849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4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66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55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025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09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359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830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36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46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527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599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714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54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8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5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5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822655-CAB6-4CC9-98EC-F4A7F6883A7A}" type="datetimeFigureOut">
              <a:rPr lang="he-IL" smtClean="0"/>
              <a:t>ט'/סיון/תשע"ט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0036EB-3EBA-4E4D-9157-BCD8B5E8B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15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â«×¤×¨×â¬â">
            <a:extLst>
              <a:ext uri="{FF2B5EF4-FFF2-40B4-BE49-F238E27FC236}">
                <a16:creationId xmlns:a16="http://schemas.microsoft.com/office/drawing/2014/main" id="{F9B2BDAB-0527-468C-9805-6BE92113B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r="9552"/>
          <a:stretch/>
        </p:blipFill>
        <p:spPr bwMode="auto">
          <a:xfrm>
            <a:off x="6750657" y="2667000"/>
            <a:ext cx="475236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ull">
            <a:extLst>
              <a:ext uri="{FF2B5EF4-FFF2-40B4-BE49-F238E27FC236}">
                <a16:creationId xmlns:a16="http://schemas.microsoft.com/office/drawing/2014/main" id="{D9B9CBAA-40A1-4068-BF2C-CDD3CC97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86" y="2681578"/>
            <a:ext cx="494448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כותרת 10">
            <a:extLst>
              <a:ext uri="{FF2B5EF4-FFF2-40B4-BE49-F238E27FC236}">
                <a16:creationId xmlns:a16="http://schemas.microsoft.com/office/drawing/2014/main" id="{E0A2517C-1CE2-4456-A44A-45A5EDA5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008102"/>
            <a:ext cx="100187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/>
              <a:t>Bulls and cows solver</a:t>
            </a:r>
            <a:endParaRPr lang="he-IL" sz="6600" b="1" dirty="0"/>
          </a:p>
        </p:txBody>
      </p:sp>
    </p:spTree>
    <p:extLst>
      <p:ext uri="{BB962C8B-B14F-4D97-AF65-F5344CB8AC3E}">
        <p14:creationId xmlns:p14="http://schemas.microsoft.com/office/powerpoint/2010/main" val="169600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â«×©××××ªâ¬â">
            <a:extLst>
              <a:ext uri="{FF2B5EF4-FFF2-40B4-BE49-F238E27FC236}">
                <a16:creationId xmlns:a16="http://schemas.microsoft.com/office/drawing/2014/main" id="{48BA8061-98AE-4586-93ED-B01527B36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4"/>
          <a:stretch/>
        </p:blipFill>
        <p:spPr bwMode="auto"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BA38DE-E72D-452F-8C49-727D474D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000"/>
          </a:p>
          <a:p>
            <a:pPr marL="0" indent="0">
              <a:buNone/>
            </a:pPr>
            <a:r>
              <a:rPr lang="he-IL" sz="6600">
                <a:latin typeface="Arial" panose="020B0604020202020204" pitchFamily="34" charset="0"/>
                <a:cs typeface="Arial" panose="020B0604020202020204" pitchFamily="34" charset="0"/>
              </a:rPr>
              <a:t>שאלות?</a:t>
            </a:r>
            <a:endParaRPr lang="he-IL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9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6DD9C0-BB88-425E-9A4D-ABD5573C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הסבר על המשחק: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0665C4-3720-4216-AB27-1E99D18F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66824"/>
          </a:xfrm>
        </p:spPr>
        <p:txBody>
          <a:bodyPr>
            <a:normAutofit fontScale="92500" lnSpcReduction="10000"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השם של המשחק בעברית הוא בול פגיעה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יש מספר משחקים דומים: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mastermind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וצוללות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חוקי המשחק:</a:t>
            </a:r>
          </a:p>
          <a:p>
            <a:pPr lvl="1"/>
            <a:r>
              <a:rPr lang="he-IL" sz="2100" dirty="0">
                <a:latin typeface="Arial" panose="020B0604020202020204" pitchFamily="34" charset="0"/>
                <a:cs typeface="Arial" panose="020B0604020202020204" pitchFamily="34" charset="0"/>
              </a:rPr>
              <a:t>שחקן א' בוחר מספר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ארבע ספרתי , כך שאין 2 ספרות זהות במספר שבחר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100" dirty="0">
                <a:latin typeface="Arial" panose="020B0604020202020204" pitchFamily="34" charset="0"/>
                <a:cs typeface="Arial" panose="020B0604020202020204" pitchFamily="34" charset="0"/>
              </a:rPr>
              <a:t>(דוגמא: 3478 , דוגמא לא חוקית: 3943 )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שחקן ב' מנחש מספר ארבע ספרתי 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שחקן א' מדרג את הניחוש של שחקן ב' , עבור כל ספרה , אם הספרה מופיעה במקומה המדויק- זהו בול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(bull)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ואם הספרה מופיעה במספר אך לא במיקום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שנוחש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זוהי פגיעה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cow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המשחק ממשיך עד ששחקן ב' מנחש מספר שדירוגו הוא 4 בולים. </a:t>
            </a:r>
          </a:p>
        </p:txBody>
      </p:sp>
      <p:pic>
        <p:nvPicPr>
          <p:cNvPr id="3078" name="Picture 6" descr="Image result for â«×¦×××××ª ××©××§â¬â">
            <a:extLst>
              <a:ext uri="{FF2B5EF4-FFF2-40B4-BE49-F238E27FC236}">
                <a16:creationId xmlns:a16="http://schemas.microsoft.com/office/drawing/2014/main" id="{97714103-DF8B-4552-9CCE-A630B86D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20" y="386612"/>
            <a:ext cx="2072974" cy="16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â«×¦×××××ª ××©××§â¬â">
            <a:extLst>
              <a:ext uri="{FF2B5EF4-FFF2-40B4-BE49-F238E27FC236}">
                <a16:creationId xmlns:a16="http://schemas.microsoft.com/office/drawing/2014/main" id="{E934CE08-B3A3-49B0-BFEA-87FC6CA2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79" y="2301064"/>
            <a:ext cx="2122991" cy="183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E8705-23FE-41A4-A8EC-4F2F8A2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מה הסיכוי לנחש את המספר הנכון?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E024E5-C7DA-4E2E-BBC8-A7B0A256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מספר האופציות לבחור מספר ארבע ספרתי בלי חזרות :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10x9x8x7=5040    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2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איך ניתן לצמצם את מספר הניחושים ? </a:t>
            </a:r>
            <a:endParaRPr lang="he-IL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כל דירוג של הניחוש שלנו נותן לנו מידע : איזה אופציות ניתן לפסול.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לדוגמא – אם ניחשנו את המספר 1234 וקיבלנו 0 פגיעות ו0 בולים ,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מספר האופציות לבחירת המספר ירד ל: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6x5x4x3=360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440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3F8DF9-9593-4759-97F4-9DF6C3E5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875" cy="9112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Z3 solver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02DA78-6B42-43AB-B946-A586B5D9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Z3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הוא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SMT solver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satisfiability modulo theories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 -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פותח ע"י מיקרוסופט וניתן לשלבו בקוד הנכתב בשפות רבות כגון 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C++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ocaml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SMT solver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הכללה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 solver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, השוני ביניהם הוא 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מקבל סט של משתנים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בוליאנים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ומנסה לספק להם השמה לעומת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SMT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שמקבל סט של פרדיקטים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890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DECC62D-41A1-4FE0-80D7-ED379F8C9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1575" y="545306"/>
                <a:ext cx="10515600" cy="5767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דוגמאות של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SAT</a:t>
                </a:r>
                <a:r>
                  <a:rPr lang="he-IL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 ∧ (¬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 ∧ ¬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- יחזיר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true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כי ההשמה: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x1 = FALSE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x2 = FALSE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x3= TRUE/FALSE</a:t>
                </a:r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היא השמה מספקת (כלומר מחזירה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true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 ∧ ¬a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 יחזיר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false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כי אין השמה ל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שעבורה הביטוי שיתקבל הוא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true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. </a:t>
                </a:r>
              </a:p>
              <a:p>
                <a:pPr marL="0" indent="0">
                  <a:buNone/>
                </a:pPr>
                <a:r>
                  <a:rPr lang="he-IL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דוגמאות של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SMT</a:t>
                </a:r>
                <a:r>
                  <a:rPr lang="he-IL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X&gt;1 ,y&gt;1 ,x+y&gt;3 , z-x&lt;10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יחזיר השמה כלשהי שמספקת את הדרישות,</a:t>
                </a:r>
              </a:p>
              <a:p>
                <a:pPr marL="0" indent="0"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לדוגמא 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X=2, y=2,z=5:</a:t>
                </a:r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X&gt;1,y&gt;1,x+y&lt;2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יחזיר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false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כי אין השמה שתספק את כל התנאים. </a:t>
                </a:r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DECC62D-41A1-4FE0-80D7-ED379F8C9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1575" y="545306"/>
                <a:ext cx="10515600" cy="5767388"/>
              </a:xfrm>
              <a:blipFill>
                <a:blip r:embed="rId2"/>
                <a:stretch>
                  <a:fillRect t="-3801" r="-15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62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63119B-3BE0-43C0-9201-8541C139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3353"/>
            <a:ext cx="10018713" cy="1333498"/>
          </a:xfrm>
        </p:spPr>
        <p:txBody>
          <a:bodyPr/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בחזרה 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bulls and cows solver :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BD3950-C940-468C-8AEC-7F9A213B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3832"/>
            <a:ext cx="10018713" cy="4686299"/>
          </a:xfrm>
        </p:spPr>
        <p:txBody>
          <a:bodyPr>
            <a:normAutofit fontScale="77500" lnSpcReduction="20000"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בכל שלב נרצה להכין את הניחוש הבא שלנו, כך ש"הניחוש" הבא שלנו יהיה עקבי ביחס לניחושים הקודמים. 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בכל שלב נרצה לבחור את הניחוש הבא מתוך ה"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אפשרויות החוקיות"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 שהן אפשרויות שבמידה והן הניחוש של המשתמש הן לא יסתרו את הדירוג של הניחושים הקודמים.  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לדוגמא: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המספר שהמשתמש בחר- </a:t>
            </a:r>
            <a:r>
              <a:rPr lang="he-IL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4210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ניחוש 1  : 1236 : קיבל 1 בול ו1 פגיעה.</a:t>
            </a:r>
          </a:p>
          <a:p>
            <a:pPr marL="0" indent="0">
              <a:buNone/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אפשרויות חוקיות לדוגמא: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1345 – אם הפתרון הזה הוא הפתרון הנכון 1236 יקבל 1 בול ו1 פגיעה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1427-  אם הפתרון הזה הוא הפתרון הנכון 1236 יקבל 1 בול ו1 פגיעה</a:t>
            </a:r>
          </a:p>
          <a:p>
            <a:pPr marL="0" indent="0">
              <a:buNone/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אפשרויות לא חוקיות לדוגמא: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1245- אם הפתרון הזה הוא הפתרון הנכון 1236 יקבל 2 בול ועל כן לא חוקי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3128- אם הפתרון הזה הוא הפתרון הנכון 1236 יקבל 3 פגיעות ועל כן לא חוקי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066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547DED-1DAA-4A3C-8862-D6F02A5C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86" y="0"/>
            <a:ext cx="10018713" cy="1752599"/>
          </a:xfrm>
        </p:spPr>
        <p:txBody>
          <a:bodyPr/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מימוש: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EF28F5-A425-4DD6-AA50-D3FBA40D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5" y="876299"/>
            <a:ext cx="10018713" cy="3876675"/>
          </a:xfrm>
        </p:spPr>
        <p:txBody>
          <a:bodyPr/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על מנת לבחור אופציה חוקית, בכל שלב נוסיף את האילוצים עקב הדירוג הנוכחי לאילוצים של השלבים הקודמים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ישנן 2 פונקציות היוצרות אילוצים בכל שלב: אילוצי "בול" ואילוצי "פגיעה"  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565ABD7-AA3B-4D03-BE3A-994DB5B3D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6"/>
          <a:stretch/>
        </p:blipFill>
        <p:spPr>
          <a:xfrm>
            <a:off x="160771" y="3465734"/>
            <a:ext cx="11821850" cy="257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7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31089A4A-2BDE-4FFB-BACC-1C0B2AB1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86" y="4614020"/>
            <a:ext cx="7472680" cy="199263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A92B055-1F32-4EEB-A6DB-4F17EBBF3C41}"/>
              </a:ext>
            </a:extLst>
          </p:cNvPr>
          <p:cNvSpPr txBox="1"/>
          <p:nvPr/>
        </p:nvSpPr>
        <p:spPr>
          <a:xfrm>
            <a:off x="819150" y="1371510"/>
            <a:ext cx="1105916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הסברים על הפונקציות: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Win()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 בודקת בלולאה אין סופית האם הניחוש שלנו קיבל דירוג של 4 בולים 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Logic():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: מוסיפה את אילוצי הדירוג הנוכחי לאילוצי הדירוגים הקודמים 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Guess_range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: חוסמת את הניחושים שלא מקיימים שכל ספרה (משתנה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xi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) היא בתחום 0-9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Guess_uniqueness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: חוסמת את הניחושים שלא מקיימים שכל ספרה היא ייחודית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Schedule()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 מבקשת לנחש מספר, מדפיסה אותו, מחכה עד שהמשתמש מדרג אותו וחוסמת ניחוש חדש.    </a:t>
            </a:r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2A83503C-B6A8-4597-899D-3294FFD8E1C6}"/>
              </a:ext>
            </a:extLst>
          </p:cNvPr>
          <p:cNvSpPr txBox="1">
            <a:spLocks/>
          </p:cNvSpPr>
          <p:nvPr/>
        </p:nvSpPr>
        <p:spPr>
          <a:xfrm>
            <a:off x="1627186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t>פונקציות עיקריות: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1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86461D7-97EC-47A4-898B-A80D37E8C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187" y="271123"/>
            <a:ext cx="7770876" cy="6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6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275</Words>
  <Application>Microsoft Office PowerPoint</Application>
  <PresentationFormat>מסך רחב</PresentationFormat>
  <Paragraphs>66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Corbel</vt:lpstr>
      <vt:lpstr>פרלקסה</vt:lpstr>
      <vt:lpstr>Bulls and cows solver</vt:lpstr>
      <vt:lpstr>הסבר על המשחק:</vt:lpstr>
      <vt:lpstr>מה הסיכוי לנחש את המספר הנכון?</vt:lpstr>
      <vt:lpstr>Z3 solver</vt:lpstr>
      <vt:lpstr>מצגת של PowerPoint‏</vt:lpstr>
      <vt:lpstr>בחזרה לbulls and cows solver :</vt:lpstr>
      <vt:lpstr>מימוש: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hila</dc:creator>
  <cp:lastModifiedBy>hila</cp:lastModifiedBy>
  <cp:revision>6</cp:revision>
  <dcterms:created xsi:type="dcterms:W3CDTF">2019-06-12T09:38:47Z</dcterms:created>
  <dcterms:modified xsi:type="dcterms:W3CDTF">2019-06-12T12:09:12Z</dcterms:modified>
</cp:coreProperties>
</file>