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630C-15AA-40DC-B55A-5C1FAECCAA96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BE4B-52C8-46A5-A4E2-26BD61291F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32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05E77-F48A-4E83-9303-D597863A223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68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70E9-E6DD-FEDC-E937-3748BD27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2B6D-04C0-8370-B30A-F2C8F40C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A13A-5CFB-22DC-CF01-D2816569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1016-F582-C50A-7A3A-C8E725AB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7562-61A9-1EA5-19D6-A3B9B1F1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8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884E-6549-3326-5B1E-249F8CC8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B5979-48BB-2C83-66A4-6F4E57C94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0C3B-1007-11B9-7149-73F5F415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C1BB-12AE-EECB-A87B-1CCB0F5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CDA2-AF08-0F47-A0CC-6A3C7A58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5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469A0-9717-3F73-A45B-B81CE0C63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5FF7F-07D1-67BA-93B1-43D280320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8BD6-F921-8549-BD72-F900E3A4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6E62-8440-04CC-3F0C-78816503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A093-4B52-27DB-811C-CC11025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1FC0-2D35-D25C-E794-5A27A0F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D6AF-154E-F8C1-D35C-D468F42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007-41BE-12BA-5FC4-81CBA3CD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E0F0-7A05-4D8C-604B-B5A4AC5D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7B6A-2197-B335-4267-44D7AE6C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83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1E46-9997-7542-AFB1-B208190F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1FC5-4038-50B2-D46A-17CF59E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B160-76DD-54D3-DB97-57A76245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989B-9877-27B8-A890-A6FD2D32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391E-288F-6CDF-FC9C-66883094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0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9929-4036-F351-EF7A-132B2C23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6E60-9232-B1C8-EF01-394FC024E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78F5-DB70-2C8F-3DA9-B54C752D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D909-1D3F-C218-453E-334C6D67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FC20-8024-6BC6-6FE5-4C8D3067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92337-0225-6713-75C1-14C6A420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79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105-31C1-3544-31A3-2B5F9F7E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C982-6D6F-4626-5C77-2D1882CC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E506-072E-5CEE-67E6-AB487A4AB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8106-181D-142F-9870-2E4E07D7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7CDC8-F3A6-D81F-6A7A-DB45AFFEF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61E9E-F727-15C7-AE4D-13123F10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A11A0-66C1-3343-EB0E-F7B941F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CB178-DE8E-5529-1D2C-AB395DFC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7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591-C549-04E9-7133-38DB357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4947D-2A2B-97D6-1F85-6C9FFAA8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DA5D2-F6AC-B03A-31F3-376E8AB0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240DF-481F-3C37-C8C0-FABF3034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62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68FCC-1F3E-C611-8997-6BFFBC06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E7074-52DD-9AB7-B8F2-557D87F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7708D-1EC1-8564-C6CF-587C6DB9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57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6A39-9519-D7F1-CA19-967FA191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695F-13D5-5B41-A1D3-B91A659D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C6A7-6925-B5FE-8D10-FF99EB18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E551-6A8A-5F25-60B5-FA2C1A0E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8394-91AA-9B9F-F8B0-2FB3DDD8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62DA-8BEC-61F4-A726-87901853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4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14A4-E087-8E8F-A44F-1044ABBB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1A85-DAFF-6C29-C6F6-43C852CEE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A5F2-4429-05CE-539E-A12B6704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D21B-5367-E275-B172-0E50DB6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31A8F-5664-44B6-7419-C7DE8367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379-04DA-B5D4-8338-6F526DF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8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4E79D-E47E-6BB6-3412-EA94264D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92BE-8720-F150-DB8A-AC98298B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89E3-167D-90F2-ECCF-4372B2BC9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0DD87-4180-4B73-8C31-95F4F975F5B3}" type="datetimeFigureOut">
              <a:rPr lang="tr-TR" smtClean="0"/>
              <a:t>27.08.2024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E86C-1491-D0B7-FF2B-61682AD15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998DB-CC74-F117-039E-89BA32591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8BB49-4513-4F20-B275-F1F1F538D6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7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EC6EDE-8716-251E-E1B1-B475708505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C1AEF-3C80-3318-16A4-A718C7B658DF}"/>
              </a:ext>
            </a:extLst>
          </p:cNvPr>
          <p:cNvSpPr txBox="1"/>
          <p:nvPr/>
        </p:nvSpPr>
        <p:spPr>
          <a:xfrm>
            <a:off x="1287414" y="476435"/>
            <a:ext cx="4403701" cy="28857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HOTEL BOOKING</a:t>
            </a:r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ANALYSIS WITH </a:t>
            </a:r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EC748-C771-ED8A-AC08-3E02A3CFBD56}"/>
              </a:ext>
            </a:extLst>
          </p:cNvPr>
          <p:cNvSpPr txBox="1"/>
          <p:nvPr/>
        </p:nvSpPr>
        <p:spPr>
          <a:xfrm>
            <a:off x="1439738" y="3779262"/>
            <a:ext cx="4091460" cy="77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Hilal </a:t>
            </a:r>
            <a:r>
              <a:rPr lang="tr-TR" sz="3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GÜLERYÜZ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AD1261-F326-0405-D917-5BF66716C2BC}"/>
              </a:ext>
            </a:extLst>
          </p:cNvPr>
          <p:cNvSpPr/>
          <p:nvPr/>
        </p:nvSpPr>
        <p:spPr>
          <a:xfrm>
            <a:off x="701964" y="-225964"/>
            <a:ext cx="5394036" cy="5416800"/>
          </a:xfrm>
          <a:prstGeom prst="ellipse">
            <a:avLst/>
          </a:prstGeom>
          <a:noFill/>
          <a:ln w="57150" cap="flat" cmpd="thickThin">
            <a:solidFill>
              <a:schemeClr val="bg1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94036"/>
                      <a:gd name="connsiteY0" fmla="*/ 2708400 h 5416800"/>
                      <a:gd name="connsiteX1" fmla="*/ 2697018 w 5394036"/>
                      <a:gd name="connsiteY1" fmla="*/ 0 h 5416800"/>
                      <a:gd name="connsiteX2" fmla="*/ 5394036 w 5394036"/>
                      <a:gd name="connsiteY2" fmla="*/ 2708400 h 5416800"/>
                      <a:gd name="connsiteX3" fmla="*/ 2697018 w 5394036"/>
                      <a:gd name="connsiteY3" fmla="*/ 5416800 h 5416800"/>
                      <a:gd name="connsiteX4" fmla="*/ 0 w 5394036"/>
                      <a:gd name="connsiteY4" fmla="*/ 2708400 h 541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4036" h="5416800" extrusionOk="0">
                        <a:moveTo>
                          <a:pt x="0" y="2708400"/>
                        </a:moveTo>
                        <a:cubicBezTo>
                          <a:pt x="-42134" y="1186603"/>
                          <a:pt x="1167286" y="15092"/>
                          <a:pt x="2697018" y="0"/>
                        </a:cubicBezTo>
                        <a:cubicBezTo>
                          <a:pt x="4333378" y="30913"/>
                          <a:pt x="5277193" y="1216307"/>
                          <a:pt x="5394036" y="2708400"/>
                        </a:cubicBezTo>
                        <a:cubicBezTo>
                          <a:pt x="5268296" y="4327000"/>
                          <a:pt x="4157777" y="5575780"/>
                          <a:pt x="2697018" y="5416800"/>
                        </a:cubicBezTo>
                        <a:cubicBezTo>
                          <a:pt x="1111537" y="5364299"/>
                          <a:pt x="183104" y="4291696"/>
                          <a:pt x="0" y="27084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E4B1CC-AC8C-6A78-1204-C81CF86CA0FC}"/>
              </a:ext>
            </a:extLst>
          </p:cNvPr>
          <p:cNvCxnSpPr>
            <a:cxnSpLocks/>
          </p:cNvCxnSpPr>
          <p:nvPr/>
        </p:nvCxnSpPr>
        <p:spPr>
          <a:xfrm flipH="1">
            <a:off x="10834258" y="2555090"/>
            <a:ext cx="193963" cy="517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C34309-F14B-9EFE-E899-93636792DD6F}"/>
              </a:ext>
            </a:extLst>
          </p:cNvPr>
          <p:cNvCxnSpPr>
            <a:cxnSpLocks/>
          </p:cNvCxnSpPr>
          <p:nvPr/>
        </p:nvCxnSpPr>
        <p:spPr>
          <a:xfrm flipH="1">
            <a:off x="11039767" y="2555090"/>
            <a:ext cx="193963" cy="517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0442A8-7B68-2FE3-B905-F2B95111789D}"/>
              </a:ext>
            </a:extLst>
          </p:cNvPr>
          <p:cNvCxnSpPr>
            <a:cxnSpLocks/>
          </p:cNvCxnSpPr>
          <p:nvPr/>
        </p:nvCxnSpPr>
        <p:spPr>
          <a:xfrm flipH="1">
            <a:off x="11245276" y="2555090"/>
            <a:ext cx="193963" cy="517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6B6C98-12CA-1ABB-B6A9-0173BE7047B5}"/>
              </a:ext>
            </a:extLst>
          </p:cNvPr>
          <p:cNvCxnSpPr>
            <a:cxnSpLocks/>
          </p:cNvCxnSpPr>
          <p:nvPr/>
        </p:nvCxnSpPr>
        <p:spPr>
          <a:xfrm flipH="1">
            <a:off x="11450784" y="2555090"/>
            <a:ext cx="193963" cy="517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32738FD-AA84-D8D8-D14C-F48CF9517EDC}"/>
              </a:ext>
            </a:extLst>
          </p:cNvPr>
          <p:cNvSpPr/>
          <p:nvPr/>
        </p:nvSpPr>
        <p:spPr>
          <a:xfrm>
            <a:off x="862617" y="5453779"/>
            <a:ext cx="424797" cy="424797"/>
          </a:xfrm>
          <a:prstGeom prst="ellipse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EAE44A-E715-D3E7-D2FD-0B6D42F71125}"/>
              </a:ext>
            </a:extLst>
          </p:cNvPr>
          <p:cNvSpPr/>
          <p:nvPr/>
        </p:nvSpPr>
        <p:spPr>
          <a:xfrm>
            <a:off x="6571661" y="979404"/>
            <a:ext cx="481964" cy="481964"/>
          </a:xfrm>
          <a:prstGeom prst="ellipse">
            <a:avLst/>
          </a:prstGeom>
          <a:solidFill>
            <a:schemeClr val="bg1"/>
          </a:solidFill>
          <a:ln w="1047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5B46EE-C65F-CE11-7D3F-3CBC7E14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5" y="3271617"/>
            <a:ext cx="3586383" cy="358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C3EC51-84C7-6526-D526-DE603842D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46" y="517386"/>
            <a:ext cx="3117983" cy="2037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243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5DE7F0-D49A-03D8-5349-FC007DA0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56D65A-4B08-8632-4572-7BF4FB94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4" y="0"/>
            <a:ext cx="12201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D9F9F-42C3-E7AF-A166-124B927D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hexagon with a graphic design on it&#10;&#10;Description automatically generated">
            <a:extLst>
              <a:ext uri="{FF2B5EF4-FFF2-40B4-BE49-F238E27FC236}">
                <a16:creationId xmlns:a16="http://schemas.microsoft.com/office/drawing/2014/main" id="{65739F4E-50C4-12C7-3D14-5D96CE19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Hilal Güleryüz</dc:creator>
  <cp:lastModifiedBy>Hilal Güleryüz</cp:lastModifiedBy>
  <cp:revision>7</cp:revision>
  <dcterms:created xsi:type="dcterms:W3CDTF">2024-08-26T09:55:52Z</dcterms:created>
  <dcterms:modified xsi:type="dcterms:W3CDTF">2024-08-27T12:33:46Z</dcterms:modified>
</cp:coreProperties>
</file>