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25B2F-8A1E-42E3-9060-43E95751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730" y="1240697"/>
            <a:ext cx="9448800" cy="1825096"/>
          </a:xfrm>
        </p:spPr>
        <p:txBody>
          <a:bodyPr/>
          <a:lstStyle/>
          <a:p>
            <a:r>
              <a:rPr lang="tr-TR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</a:rPr>
              <a:t>OTOPARK OTOMASYONU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5DCDFCB-EDEF-4CC5-8063-CDA99F779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9912" y="3632200"/>
            <a:ext cx="7415684" cy="1180959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</a:rPr>
              <a:t>Programlama Dilleri Projesi</a:t>
            </a:r>
          </a:p>
          <a:p>
            <a:pPr algn="ctr"/>
            <a:r>
              <a:rPr lang="tr-TR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</a:rPr>
              <a:t>Hilal Koçan</a:t>
            </a:r>
          </a:p>
          <a:p>
            <a:pPr algn="ctr"/>
            <a:r>
              <a:rPr lang="tr-TR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</a:rPr>
              <a:t>1800003118</a:t>
            </a:r>
          </a:p>
          <a:p>
            <a:endParaRPr lang="tr-T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5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4719966-E413-4CA5-B3F0-5AF8388A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180" y="302812"/>
            <a:ext cx="4664597" cy="79678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tr-TR" sz="3200" dirty="0">
                <a:solidFill>
                  <a:schemeClr val="accent1"/>
                </a:solidFill>
                <a:highlight>
                  <a:srgbClr val="C0C0C0"/>
                </a:highlight>
                <a:latin typeface="Cooper Black" panose="0208090404030B020404" pitchFamily="18" charset="0"/>
              </a:rPr>
              <a:t>Programa </a:t>
            </a:r>
            <a:r>
              <a:rPr lang="tr-TR" sz="3200" dirty="0" err="1">
                <a:solidFill>
                  <a:schemeClr val="accent1"/>
                </a:solidFill>
                <a:highlight>
                  <a:srgbClr val="C0C0C0"/>
                </a:highlight>
                <a:latin typeface="Cooper Black" panose="0208090404030B020404" pitchFamily="18" charset="0"/>
              </a:rPr>
              <a:t>gırıs</a:t>
            </a:r>
            <a:r>
              <a:rPr lang="tr-TR" sz="3200" dirty="0">
                <a:solidFill>
                  <a:schemeClr val="accent1"/>
                </a:solidFill>
                <a:highlight>
                  <a:srgbClr val="C0C0C0"/>
                </a:highlight>
                <a:latin typeface="Cooper Black" panose="0208090404030B020404" pitchFamily="18" charset="0"/>
              </a:rPr>
              <a:t> yapmak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D24D56-16D5-426A-BD69-3F254317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10" y="2317258"/>
            <a:ext cx="4714100" cy="2223484"/>
          </a:xfrm>
        </p:spPr>
        <p:txBody>
          <a:bodyPr>
            <a:normAutofit fontScale="92500" lnSpcReduction="10000"/>
          </a:bodyPr>
          <a:lstStyle/>
          <a:p>
            <a:r>
              <a:rPr lang="tr-TR" sz="1600" dirty="0"/>
              <a:t>Çalışan olarak sistemde tanımlanan kullanıcı adı ve şifre ile programa giriş yapılır.</a:t>
            </a:r>
          </a:p>
          <a:p>
            <a:r>
              <a:rPr lang="tr-TR" sz="1600" dirty="0" err="1"/>
              <a:t>If</a:t>
            </a:r>
            <a:r>
              <a:rPr lang="tr-TR" sz="1600" dirty="0"/>
              <a:t> döngüsü ile belirlenen şifre ve kullanıcı adının uyumlu olup olmadığı kontrol edilir. </a:t>
            </a:r>
          </a:p>
          <a:p>
            <a:r>
              <a:rPr lang="tr-TR" sz="1600" dirty="0"/>
              <a:t>Eğer uyumlu çıkmaz ise bizden tekrar denememiz istenecektir.</a:t>
            </a:r>
          </a:p>
          <a:p>
            <a:r>
              <a:rPr lang="tr-TR" sz="1600" dirty="0"/>
              <a:t>Doğru giriş yapıldığında </a:t>
            </a:r>
            <a:r>
              <a:rPr lang="tr-TR" sz="1600" dirty="0" err="1"/>
              <a:t>class</a:t>
            </a:r>
            <a:r>
              <a:rPr lang="tr-TR" sz="1600" dirty="0"/>
              <a:t> otopark kısmında bulunan </a:t>
            </a:r>
            <a:r>
              <a:rPr lang="tr-TR" sz="1600" dirty="0" err="1"/>
              <a:t>calisan</a:t>
            </a:r>
            <a:r>
              <a:rPr lang="tr-TR" sz="1600" dirty="0"/>
              <a:t> nesnesinin menü() fonksiyonu çağırılıyor. Yani menü ekrana geliyor.</a:t>
            </a:r>
            <a:endParaRPr lang="en-US" sz="1600" dirty="0"/>
          </a:p>
        </p:txBody>
      </p:sp>
      <p:pic>
        <p:nvPicPr>
          <p:cNvPr id="5" name="İçerik Yer Tutucusu 4" descr="oturma, tablo, telefon içeren bir resim&#10;&#10;Açıklama otomatik olarak oluşturuldu">
            <a:extLst>
              <a:ext uri="{FF2B5EF4-FFF2-40B4-BE49-F238E27FC236}">
                <a16:creationId xmlns:a16="http://schemas.microsoft.com/office/drawing/2014/main" id="{E2713B3A-EB8E-4DA5-BC1C-656AA7929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1655180"/>
            <a:ext cx="4875298" cy="500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F7738B0-C306-4576-88B9-1B51DC51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34" y="534267"/>
            <a:ext cx="4455093" cy="1066335"/>
          </a:xfrm>
        </p:spPr>
        <p:txBody>
          <a:bodyPr anchor="b">
            <a:normAutofit/>
          </a:bodyPr>
          <a:lstStyle/>
          <a:p>
            <a:pPr algn="l"/>
            <a:r>
              <a:rPr lang="tr-TR" sz="3200" dirty="0">
                <a:solidFill>
                  <a:schemeClr val="accent1"/>
                </a:solidFill>
                <a:highlight>
                  <a:srgbClr val="C0C0C0"/>
                </a:highlight>
                <a:latin typeface="Cooper Black" panose="0208090404030B020404" pitchFamily="18" charset="0"/>
              </a:rPr>
              <a:t>Menu ekranının </a:t>
            </a:r>
            <a:r>
              <a:rPr lang="tr-TR" sz="3200" dirty="0" err="1">
                <a:solidFill>
                  <a:schemeClr val="accent1"/>
                </a:solidFill>
                <a:highlight>
                  <a:srgbClr val="C0C0C0"/>
                </a:highlight>
                <a:latin typeface="Cooper Black" panose="0208090404030B020404" pitchFamily="18" charset="0"/>
              </a:rPr>
              <a:t>gelmesı</a:t>
            </a:r>
            <a:endParaRPr lang="tr-TR" sz="3200" dirty="0">
              <a:solidFill>
                <a:schemeClr val="accent1"/>
              </a:solidFill>
              <a:highlight>
                <a:srgbClr val="C0C0C0"/>
              </a:highlight>
              <a:latin typeface="Cooper Black" panose="0208090404030B0204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23CCBC-EDBE-4CE2-82BF-19B2B86A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34" y="1975718"/>
            <a:ext cx="4477084" cy="4563978"/>
          </a:xfrm>
        </p:spPr>
        <p:txBody>
          <a:bodyPr>
            <a:normAutofit/>
          </a:bodyPr>
          <a:lstStyle/>
          <a:p>
            <a:r>
              <a:rPr lang="tr-TR" sz="1600" dirty="0"/>
              <a:t>Açılan menü ekranında yapabileceğimiz işlemleri görürüz.</a:t>
            </a:r>
          </a:p>
          <a:p>
            <a:r>
              <a:rPr lang="tr-TR" sz="1600" dirty="0"/>
              <a:t>1. </a:t>
            </a:r>
            <a:r>
              <a:rPr lang="tr-TR" sz="1600" dirty="0" err="1"/>
              <a:t>case</a:t>
            </a:r>
            <a:r>
              <a:rPr lang="tr-TR" sz="1600" dirty="0"/>
              <a:t> etkin olursa yeni araç girişi</a:t>
            </a:r>
          </a:p>
          <a:p>
            <a:r>
              <a:rPr lang="tr-TR" sz="1600" dirty="0"/>
              <a:t>2. </a:t>
            </a:r>
            <a:r>
              <a:rPr lang="tr-TR" sz="1600" dirty="0" err="1"/>
              <a:t>case</a:t>
            </a:r>
            <a:r>
              <a:rPr lang="tr-TR" sz="1600" dirty="0"/>
              <a:t> etkin olursa içeride bulunan aracın çıkış işlemi</a:t>
            </a:r>
          </a:p>
          <a:p>
            <a:r>
              <a:rPr lang="tr-TR" sz="1600" dirty="0"/>
              <a:t>3. </a:t>
            </a:r>
            <a:r>
              <a:rPr lang="tr-TR" sz="1600" dirty="0" err="1"/>
              <a:t>case</a:t>
            </a:r>
            <a:r>
              <a:rPr lang="tr-TR" sz="1600" dirty="0"/>
              <a:t> etkin olursa içeride bulunan araçların listelenmiş hali</a:t>
            </a:r>
          </a:p>
          <a:p>
            <a:r>
              <a:rPr lang="tr-TR" sz="1600" dirty="0"/>
              <a:t>4 . </a:t>
            </a:r>
            <a:r>
              <a:rPr lang="tr-TR" sz="1600" dirty="0" err="1"/>
              <a:t>case</a:t>
            </a:r>
            <a:r>
              <a:rPr lang="tr-TR" sz="1600" dirty="0"/>
              <a:t> etkin olursa gelir gösteren rapor ekranı</a:t>
            </a:r>
          </a:p>
          <a:p>
            <a:r>
              <a:rPr lang="tr-TR" sz="1600" dirty="0"/>
              <a:t>5 . </a:t>
            </a:r>
            <a:r>
              <a:rPr lang="tr-TR" sz="1600" dirty="0" err="1"/>
              <a:t>case</a:t>
            </a:r>
            <a:r>
              <a:rPr lang="tr-TR" sz="1600" dirty="0"/>
              <a:t> etkin olursa sistemden çıkış.</a:t>
            </a:r>
          </a:p>
          <a:p>
            <a:r>
              <a:rPr lang="tr-TR" sz="1600" dirty="0"/>
              <a:t>Başka seçim yapılmaya kalkılırsa hatalı seçim yazısını görürüz ve menüde seçim şansımız devam eder.</a:t>
            </a:r>
            <a:endParaRPr lang="en-US" sz="1600" dirty="0"/>
          </a:p>
        </p:txBody>
      </p:sp>
      <p:pic>
        <p:nvPicPr>
          <p:cNvPr id="5" name="İçerik Yer Tutucusu 4" descr="tablo, oturma, siyah, dizüstü içeren bir resim&#10;&#10;Açıklama otomatik olarak oluşturuldu">
            <a:extLst>
              <a:ext uri="{FF2B5EF4-FFF2-40B4-BE49-F238E27FC236}">
                <a16:creationId xmlns:a16="http://schemas.microsoft.com/office/drawing/2014/main" id="{439F5640-8453-48B5-8151-CB19FB9E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02" y="1328008"/>
            <a:ext cx="4111064" cy="52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4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7338542-06D0-400C-9224-AB571A5F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959"/>
            <a:ext cx="4868889" cy="992514"/>
          </a:xfrm>
        </p:spPr>
        <p:txBody>
          <a:bodyPr anchor="b">
            <a:normAutofit/>
          </a:bodyPr>
          <a:lstStyle/>
          <a:p>
            <a:pPr algn="l"/>
            <a:r>
              <a:rPr lang="tr-TR" sz="3200" dirty="0">
                <a:solidFill>
                  <a:schemeClr val="accent1"/>
                </a:solidFill>
                <a:highlight>
                  <a:srgbClr val="C0C0C0"/>
                </a:highlight>
                <a:latin typeface="Cooper Black" panose="0208090404030B020404" pitchFamily="18" charset="0"/>
              </a:rPr>
              <a:t>Menü </a:t>
            </a:r>
            <a:r>
              <a:rPr lang="tr-TR" sz="3200" dirty="0" err="1">
                <a:solidFill>
                  <a:schemeClr val="accent1"/>
                </a:solidFill>
                <a:highlight>
                  <a:srgbClr val="C0C0C0"/>
                </a:highlight>
                <a:latin typeface="Cooper Black" panose="0208090404030B020404" pitchFamily="18" charset="0"/>
              </a:rPr>
              <a:t>ısLEMLERı</a:t>
            </a:r>
            <a:endParaRPr lang="tr-TR" sz="3200" dirty="0">
              <a:solidFill>
                <a:schemeClr val="accent1"/>
              </a:solidFill>
              <a:highlight>
                <a:srgbClr val="C0C0C0"/>
              </a:highlight>
              <a:latin typeface="Cooper Black" panose="0208090404030B0204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DAEAB6-1F1C-4D68-AE09-7F56FACF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20274"/>
            <a:ext cx="4868889" cy="2883877"/>
          </a:xfrm>
        </p:spPr>
        <p:txBody>
          <a:bodyPr>
            <a:normAutofit/>
          </a:bodyPr>
          <a:lstStyle/>
          <a:p>
            <a:r>
              <a:rPr lang="tr-TR" sz="1600" dirty="0"/>
              <a:t>1. yeni seçeneği seçilirse 1. </a:t>
            </a:r>
            <a:r>
              <a:rPr lang="tr-TR" sz="1600" dirty="0" err="1"/>
              <a:t>case</a:t>
            </a:r>
            <a:r>
              <a:rPr lang="tr-TR" sz="1600" dirty="0"/>
              <a:t> etkin olur.</a:t>
            </a:r>
          </a:p>
          <a:p>
            <a:r>
              <a:rPr lang="tr-TR" sz="1600" dirty="0"/>
              <a:t>Bizden araç ve kişiye dair bilgiler istenir.</a:t>
            </a:r>
          </a:p>
          <a:p>
            <a:r>
              <a:rPr lang="tr-TR" sz="1600" dirty="0"/>
              <a:t>Bilgiler girildikten sonra araç plakası ile sisteme kayıt edilmiş olur.</a:t>
            </a:r>
          </a:p>
          <a:p>
            <a:r>
              <a:rPr lang="tr-TR" sz="1600" dirty="0"/>
              <a:t>Alt kısımda bulunan time() ile şimdiki zaman giriş zamanı olarak atanıyor. Bu aracın kaldığı süreyi hesaplarken kullanılıyor.</a:t>
            </a:r>
          </a:p>
          <a:p>
            <a:r>
              <a:rPr lang="tr-TR" sz="1600" dirty="0"/>
              <a:t>Aynı şekilde girilen her araç bilgisi dizideki bir sonraki elemana atanıyor.</a:t>
            </a:r>
          </a:p>
        </p:txBody>
      </p:sp>
      <p:pic>
        <p:nvPicPr>
          <p:cNvPr id="5" name="İçerik Yer Tutucusu 4" descr="metin, tablo, oturma, siyah içeren bir resim&#10;&#10;Açıklama otomatik olarak oluşturuldu">
            <a:extLst>
              <a:ext uri="{FF2B5EF4-FFF2-40B4-BE49-F238E27FC236}">
                <a16:creationId xmlns:a16="http://schemas.microsoft.com/office/drawing/2014/main" id="{1D807407-D6AB-4F99-8B49-2F45273F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58" y="1564473"/>
            <a:ext cx="4935548" cy="47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6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D69C27-0774-48A3-9F33-D172BBA1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3686"/>
            <a:ext cx="5816600" cy="4794999"/>
          </a:xfrm>
        </p:spPr>
        <p:txBody>
          <a:bodyPr>
            <a:normAutofit/>
          </a:bodyPr>
          <a:lstStyle/>
          <a:p>
            <a:r>
              <a:rPr lang="tr-TR" dirty="0"/>
              <a:t>3. listele seçeneği seçilirse 3. </a:t>
            </a:r>
            <a:r>
              <a:rPr lang="tr-TR" dirty="0" err="1"/>
              <a:t>case</a:t>
            </a:r>
            <a:r>
              <a:rPr lang="tr-TR" dirty="0"/>
              <a:t> etkin hale gelir.</a:t>
            </a:r>
          </a:p>
          <a:p>
            <a:r>
              <a:rPr lang="tr-TR" dirty="0"/>
              <a:t>İçerde bulunan araçların plakalarıyla listelenmiş hali burada ekrana yazdırılır.</a:t>
            </a:r>
          </a:p>
          <a:p>
            <a:r>
              <a:rPr lang="tr-TR" dirty="0"/>
              <a:t>Burada plaka </a:t>
            </a:r>
            <a:r>
              <a:rPr lang="tr-TR" dirty="0" err="1"/>
              <a:t>stringi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döngüsü ile ekrana yazdırılır.</a:t>
            </a:r>
          </a:p>
          <a:p>
            <a:endParaRPr lang="tr-TR" dirty="0"/>
          </a:p>
          <a:p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CE3B3D5-2E73-4A86-A0EE-8ABC5354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1423686"/>
            <a:ext cx="4763304" cy="39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743E5B31-E0EB-4D28-B014-4CCFCD3D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2470" y="90434"/>
            <a:ext cx="3934374" cy="4539361"/>
          </a:xfrm>
        </p:spPr>
      </p:pic>
      <p:sp>
        <p:nvSpPr>
          <p:cNvPr id="17" name="Metin Yer Tutucusu 16">
            <a:extLst>
              <a:ext uri="{FF2B5EF4-FFF2-40B4-BE49-F238E27FC236}">
                <a16:creationId xmlns:a16="http://schemas.microsoft.com/office/drawing/2014/main" id="{687519BA-11B2-47D6-8698-EEBBD2414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994787"/>
            <a:ext cx="4114800" cy="5223897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2. </a:t>
            </a:r>
            <a:r>
              <a:rPr lang="tr-TR" dirty="0" err="1"/>
              <a:t>cikar</a:t>
            </a:r>
            <a:r>
              <a:rPr lang="tr-TR" dirty="0"/>
              <a:t> seçeneği seçilirse 2. </a:t>
            </a:r>
            <a:r>
              <a:rPr lang="tr-TR" dirty="0" err="1"/>
              <a:t>case</a:t>
            </a:r>
            <a:r>
              <a:rPr lang="tr-TR" dirty="0"/>
              <a:t> etkin hale gelir.</a:t>
            </a:r>
          </a:p>
          <a:p>
            <a:r>
              <a:rPr lang="tr-TR" dirty="0"/>
              <a:t>Klavyeden girilen plaka neşen dizisinde aranıyor. Bulduğu dizinin bir sonraki eleman onun üzerine yazılıyor. Bu mantıkla aranan eleman silinmiş oluyor.</a:t>
            </a:r>
          </a:p>
          <a:p>
            <a:r>
              <a:rPr lang="tr-TR" dirty="0"/>
              <a:t>sure = </a:t>
            </a:r>
            <a:r>
              <a:rPr lang="tr-TR" dirty="0" err="1"/>
              <a:t>difftime</a:t>
            </a:r>
            <a:r>
              <a:rPr lang="tr-TR" dirty="0"/>
              <a:t>(</a:t>
            </a:r>
            <a:r>
              <a:rPr lang="tr-TR" dirty="0" err="1"/>
              <a:t>cikis,araba</a:t>
            </a:r>
            <a:r>
              <a:rPr lang="tr-TR" dirty="0"/>
              <a:t>[j].giriş)</a:t>
            </a:r>
          </a:p>
          <a:p>
            <a:r>
              <a:rPr lang="tr-TR" dirty="0"/>
              <a:t> işlemi arabanın otoparkta kaldığı süreyi hesaplar. Burada ilk yazılan </a:t>
            </a:r>
            <a:r>
              <a:rPr lang="tr-TR" dirty="0" err="1"/>
              <a:t>cikis</a:t>
            </a:r>
            <a:r>
              <a:rPr lang="tr-TR" dirty="0"/>
              <a:t> zaman değişkeni, </a:t>
            </a:r>
            <a:r>
              <a:rPr lang="tr-TR" dirty="0" err="1"/>
              <a:t>cikar</a:t>
            </a:r>
            <a:r>
              <a:rPr lang="tr-TR" dirty="0"/>
              <a:t>() fonksiyonu yapıldığındaki zamanı tutar ve sonuç saniye cinsinden verilir.</a:t>
            </a:r>
          </a:p>
          <a:p>
            <a:r>
              <a:rPr lang="tr-TR" dirty="0"/>
              <a:t>Otopark ücreti saat başı 5 TL , sure/3600 ile aracın kaç saat kaldığı yazılı olan sure değişkenine verilir. </a:t>
            </a:r>
            <a:r>
              <a:rPr lang="tr-TR" dirty="0" err="1"/>
              <a:t>ceil</a:t>
            </a:r>
            <a:r>
              <a:rPr lang="tr-TR" dirty="0"/>
              <a:t>() fonksiyonuyla ise saat olarak belirlenir. Buradan sonra ortaya çıkan saat belirlenmiş olan ücret ile çarpıldığında araçtan elde edilecek gelir ekrana yazılır. </a:t>
            </a:r>
          </a:p>
          <a:p>
            <a:r>
              <a:rPr lang="tr-TR" dirty="0"/>
              <a:t>Araç </a:t>
            </a:r>
            <a:r>
              <a:rPr lang="tr-TR" dirty="0" err="1"/>
              <a:t>çıkaroldıktan</a:t>
            </a:r>
            <a:r>
              <a:rPr lang="tr-TR" dirty="0"/>
              <a:t> sonra listeleme ekranına geri dönecek olursak aracın çıkmış olduğunu ve bir sonraki elemanın onun yerine yazdırılmış olduğunu görebiliriz.</a:t>
            </a:r>
          </a:p>
        </p:txBody>
      </p:sp>
      <p:pic>
        <p:nvPicPr>
          <p:cNvPr id="9" name="İçerik Yer Tutucusu 8" descr="fotoğraf, oturma, siyah, ekran içeren bir resim&#10;&#10;Açıklama otomatik olarak oluşturuldu">
            <a:extLst>
              <a:ext uri="{FF2B5EF4-FFF2-40B4-BE49-F238E27FC236}">
                <a16:creationId xmlns:a16="http://schemas.microsoft.com/office/drawing/2014/main" id="{4FD602B8-9D93-4371-898D-F2F8BE9FE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19" r="34373" b="1"/>
          <a:stretch/>
        </p:blipFill>
        <p:spPr>
          <a:xfrm>
            <a:off x="7532469" y="4629795"/>
            <a:ext cx="3934373" cy="20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0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 descr="siyah içeren bir resim&#10;&#10;Açıklama otomatik olarak oluşturuldu">
            <a:extLst>
              <a:ext uri="{FF2B5EF4-FFF2-40B4-BE49-F238E27FC236}">
                <a16:creationId xmlns:a16="http://schemas.microsoft.com/office/drawing/2014/main" id="{3C0DCCF1-A7E6-4EFC-BCED-B4A5B061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337" y="1736202"/>
            <a:ext cx="4521200" cy="250013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CEDA413-2501-4DBB-A669-229C3670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63" y="1620455"/>
            <a:ext cx="5816600" cy="4375445"/>
          </a:xfrm>
        </p:spPr>
        <p:txBody>
          <a:bodyPr>
            <a:normAutofit/>
          </a:bodyPr>
          <a:lstStyle/>
          <a:p>
            <a:r>
              <a:rPr lang="tr-TR" dirty="0"/>
              <a:t>4. rapor seçeneği seçilirse 4. </a:t>
            </a:r>
            <a:r>
              <a:rPr lang="tr-TR" dirty="0" err="1"/>
              <a:t>case</a:t>
            </a:r>
            <a:r>
              <a:rPr lang="tr-TR" dirty="0"/>
              <a:t> etkin hale gelir.</a:t>
            </a:r>
          </a:p>
          <a:p>
            <a:r>
              <a:rPr lang="tr-TR" dirty="0"/>
              <a:t>Burada toplam gelir ekrana yazılır.</a:t>
            </a:r>
          </a:p>
          <a:p>
            <a:r>
              <a:rPr lang="tr-TR" dirty="0"/>
              <a:t>İstersek menüye geri dönebiliriz.</a:t>
            </a:r>
          </a:p>
          <a:p>
            <a:endParaRPr lang="tr-TR" dirty="0"/>
          </a:p>
          <a:p>
            <a:r>
              <a:rPr lang="tr-TR" dirty="0"/>
              <a:t>5. </a:t>
            </a:r>
            <a:r>
              <a:rPr lang="tr-TR" dirty="0" err="1"/>
              <a:t>cıkıs</a:t>
            </a:r>
            <a:r>
              <a:rPr lang="tr-TR" dirty="0"/>
              <a:t> seçeneği seçilip 5. </a:t>
            </a:r>
            <a:r>
              <a:rPr lang="tr-TR" dirty="0" err="1"/>
              <a:t>case</a:t>
            </a:r>
            <a:r>
              <a:rPr lang="tr-TR" dirty="0"/>
              <a:t> etkin hale gelirse ise sistemden çıkış yapılır.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06390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411</Words>
  <Application>Microsoft Office PowerPoint</Application>
  <PresentationFormat>Geniş ekran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Cooper Black</vt:lpstr>
      <vt:lpstr>Uçak İzi</vt:lpstr>
      <vt:lpstr>OTOPARK OTOMASYONU</vt:lpstr>
      <vt:lpstr>Programa gırıs yapmak</vt:lpstr>
      <vt:lpstr>Menu ekranının gelmesı</vt:lpstr>
      <vt:lpstr>Menü ısLEMLERı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OTOPARK OTOMASYONU</dc:title>
  <dc:creator>hilal koçan</dc:creator>
  <cp:lastModifiedBy>hilal koçan</cp:lastModifiedBy>
  <cp:revision>1</cp:revision>
  <dcterms:created xsi:type="dcterms:W3CDTF">2019-12-17T13:22:55Z</dcterms:created>
  <dcterms:modified xsi:type="dcterms:W3CDTF">2019-12-17T13:29:43Z</dcterms:modified>
</cp:coreProperties>
</file>