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074B4BB-4FD5-C836-52B8-38468358F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DB2B9DA-29B1-D584-4B7D-AFD60E2AB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C6694BF-B490-3E55-EA9B-3D29F73C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2723-6443-4A85-8697-2EB8855160E4}" type="datetimeFigureOut">
              <a:rPr lang="tr-TR" smtClean="0"/>
              <a:t>14.11.2023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DCF0786-83B3-15E1-8CE7-4D49089D9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8C3A7EB-DED8-5D2D-D176-BFF70D21A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726D-F3D2-4303-96FD-C5D823EE24D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683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B99D541-FE4E-2812-2F74-FD560878B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39871D9-FD36-5613-DF9A-FC33145CD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0348DBB-06C9-BB13-21D4-8D9A00CA6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2723-6443-4A85-8697-2EB8855160E4}" type="datetimeFigureOut">
              <a:rPr lang="tr-TR" smtClean="0"/>
              <a:t>14.11.2023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5B6EF2B-1BE1-98B9-8CB1-8A86F2CB7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5F1395B-FD47-E90B-CE75-3A2A80976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726D-F3D2-4303-96FD-C5D823EE24D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0478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DDA8A6E5-A19E-95CB-1500-F2C5CF2782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DA13489-38E7-DD65-F603-AE812F906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7019488-791E-0E0A-5E8A-F94F4BBEE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2723-6443-4A85-8697-2EB8855160E4}" type="datetimeFigureOut">
              <a:rPr lang="tr-TR" smtClean="0"/>
              <a:t>14.11.2023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5B36276-C0BA-0DE0-BF65-FD3D4BC25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695183B-DFDA-2D0B-2461-572109E4D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726D-F3D2-4303-96FD-C5D823EE24D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3769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66930D-576C-A4CF-CB54-4EAFBAEF8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4E8DF8-11BB-80C6-E7F6-F3E992D63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02BE9E6-CEFD-3B74-ECE1-4D2FA853D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2723-6443-4A85-8697-2EB8855160E4}" type="datetimeFigureOut">
              <a:rPr lang="tr-TR" smtClean="0"/>
              <a:t>14.11.2023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8D3A154-D8CC-9E74-16D6-FDCAD4464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82B5EA3-AD7D-33B3-4310-DB5CACD39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726D-F3D2-4303-96FD-C5D823EE24D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0805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67ACA14-CFA3-DD71-07B0-0ECF99A8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AC2D61A-9640-C379-1C7C-AF07020DC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ECFE486-21AD-317E-C48A-835FA9D39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2723-6443-4A85-8697-2EB8855160E4}" type="datetimeFigureOut">
              <a:rPr lang="tr-TR" smtClean="0"/>
              <a:t>14.11.2023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A2A8DF7-DCDD-E9B7-E22B-0F5A1B834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C9D3A50-E375-682F-96CF-DA6215869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726D-F3D2-4303-96FD-C5D823EE24D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1350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4459F1-AE62-7B02-BC1D-3D4242351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2A535EE-8B07-F5FD-1B82-B6FA146F8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F9CA26C-CFEA-FE6C-95F4-F076841B7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0E5C6AC-3770-82B3-A40C-F90C482D1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2723-6443-4A85-8697-2EB8855160E4}" type="datetimeFigureOut">
              <a:rPr lang="tr-TR" smtClean="0"/>
              <a:t>14.11.2023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BB87BBA-ECEC-8775-8FBB-DB9509988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CE00385-237C-400C-3EBE-BFC7EF06B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726D-F3D2-4303-96FD-C5D823EE24D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1893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E0D953A-7A70-53D3-F1EC-891006B07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26FE18A-B2F9-E7DB-2942-F14765766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7B4D053-715F-ECA7-9212-D457C277F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19CC8E4A-8C1A-9DF0-D8FC-E35D13509C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DA31C891-7950-6C66-90A9-66B38EED57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D6DD59E3-0316-7C52-6786-2F5D80B18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2723-6443-4A85-8697-2EB8855160E4}" type="datetimeFigureOut">
              <a:rPr lang="tr-TR" smtClean="0"/>
              <a:t>14.11.2023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0EA1FA11-C5D4-B931-21A7-4AC5CA501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4F7355FF-DB23-F46D-E985-6EED2429A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726D-F3D2-4303-96FD-C5D823EE24D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3454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22FBFE3-260F-EEE9-5FE2-7136F6ACA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33180751-13A6-7A61-B367-0D911C74E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2723-6443-4A85-8697-2EB8855160E4}" type="datetimeFigureOut">
              <a:rPr lang="tr-TR" smtClean="0"/>
              <a:t>14.11.2023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5843E8C2-22F0-0CCE-DDED-3308AA988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6A192E1C-0CDD-A56D-789E-CCF7E0129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726D-F3D2-4303-96FD-C5D823EE24D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0286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2C8F013F-550F-1221-3963-8A16F2BD3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2723-6443-4A85-8697-2EB8855160E4}" type="datetimeFigureOut">
              <a:rPr lang="tr-TR" smtClean="0"/>
              <a:t>14.11.2023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91B5DCAB-D70A-F20B-646F-D0D6C3B05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88AE09D8-49FA-A9B7-6933-7A57CDAE3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726D-F3D2-4303-96FD-C5D823EE24D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2119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0398D02-6718-2109-DC63-D8735B84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2CE1A93-03C6-42A1-85F4-B055FAD51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515ABC3-E376-5111-A313-D38831A42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B8800DA-4259-77F1-503A-AA85F9BA6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2723-6443-4A85-8697-2EB8855160E4}" type="datetimeFigureOut">
              <a:rPr lang="tr-TR" smtClean="0"/>
              <a:t>14.11.2023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F19E777-9062-4D41-9617-D800854EA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C0C4566-5F96-0C3E-CEC5-C6320A912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726D-F3D2-4303-96FD-C5D823EE24D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4427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5713B49-44AB-30E7-B261-53F3DDC5A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2E0CF702-E349-65C3-F810-524FDBE244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68BA551-FF75-2700-713A-158BC54E1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9F7838C-B34F-D577-351B-C4655BABF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2723-6443-4A85-8697-2EB8855160E4}" type="datetimeFigureOut">
              <a:rPr lang="tr-TR" smtClean="0"/>
              <a:t>14.11.2023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4E152E6-FE20-6F43-D580-FB533D4F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89C1186-6CA0-066E-3BE2-BC0EF6FD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726D-F3D2-4303-96FD-C5D823EE24D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010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F344B488-9D8E-4ACB-EAAB-0164C6678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2DD05F1-C55B-2DF8-0FFE-968FB760D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9E78912-4B2D-C276-3486-50595E1D12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C2723-6443-4A85-8697-2EB8855160E4}" type="datetimeFigureOut">
              <a:rPr lang="tr-TR" smtClean="0"/>
              <a:t>14.11.2023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F615243-433B-B701-DE50-E23A433F5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0FD357C-388D-D330-ACEE-76C331E27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F726D-F3D2-4303-96FD-C5D823EE24D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6764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234AA3E9-9FD7-1C80-27AE-1AE6B1E95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97" y="0"/>
            <a:ext cx="101068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766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CE670EE0-3563-8D3E-7A85-DB88E4730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487" y="71437"/>
            <a:ext cx="8963025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441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Geniş ekran</PresentationFormat>
  <Paragraphs>0</Paragraphs>
  <Slides>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Teması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gecici.hesap.m@hotmail.com</dc:creator>
  <cp:lastModifiedBy>gecici.hesap.m@hotmail.com</cp:lastModifiedBy>
  <cp:revision>1</cp:revision>
  <dcterms:created xsi:type="dcterms:W3CDTF">2023-11-13T21:03:39Z</dcterms:created>
  <dcterms:modified xsi:type="dcterms:W3CDTF">2023-11-13T21:03:59Z</dcterms:modified>
</cp:coreProperties>
</file>