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1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9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1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3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6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0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7F62-9E6E-4EBA-B531-7F1B24BFDB65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E276-F115-4096-B7E1-2FE750E2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哈夫曼树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最优二叉树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6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路径</a:t>
            </a:r>
            <a:r>
              <a:rPr lang="zh-CN" altLang="en-US" smtClean="0"/>
              <a:t>长度</a:t>
            </a:r>
            <a:endParaRPr lang="en-US" altLang="zh-CN" smtClean="0"/>
          </a:p>
          <a:p>
            <a:pPr lvl="1"/>
            <a:r>
              <a:rPr lang="zh-CN" altLang="en-US" smtClean="0"/>
              <a:t>是</a:t>
            </a:r>
            <a:r>
              <a:rPr lang="zh-CN" altLang="en-US"/>
              <a:t>指一个结点到另外一个结点之间分支的</a:t>
            </a:r>
            <a:r>
              <a:rPr lang="zh-CN" altLang="en-US" smtClean="0"/>
              <a:t>数目</a:t>
            </a:r>
            <a:endParaRPr lang="en-US" altLang="zh-CN" smtClean="0"/>
          </a:p>
          <a:p>
            <a:r>
              <a:rPr lang="zh-CN" altLang="en-US" smtClean="0"/>
              <a:t>结点的权</a:t>
            </a:r>
            <a:endParaRPr lang="en-US" altLang="zh-CN" smtClean="0"/>
          </a:p>
          <a:p>
            <a:pPr lvl="1"/>
            <a:r>
              <a:rPr lang="zh-CN" altLang="en-US" smtClean="0"/>
              <a:t>在应用中结点往往会有一个权值</a:t>
            </a:r>
            <a:endParaRPr lang="en-US" altLang="zh-CN" smtClean="0"/>
          </a:p>
          <a:p>
            <a:r>
              <a:rPr lang="zh-CN" altLang="en-US" smtClean="0"/>
              <a:t>带权的路径长度</a:t>
            </a:r>
            <a:endParaRPr lang="en-US" altLang="zh-CN" smtClean="0"/>
          </a:p>
          <a:p>
            <a:pPr lvl="1"/>
            <a:r>
              <a:rPr lang="zh-CN" altLang="en-US" smtClean="0"/>
              <a:t>结点的权*路径长度</a:t>
            </a:r>
            <a:endParaRPr lang="en-US" altLang="zh-CN" smtClean="0"/>
          </a:p>
          <a:p>
            <a:r>
              <a:rPr lang="zh-CN" altLang="en-US"/>
              <a:t>树的带权路径</a:t>
            </a:r>
            <a:r>
              <a:rPr lang="zh-CN" altLang="en-US" smtClean="0"/>
              <a:t>长度</a:t>
            </a:r>
            <a:endParaRPr lang="en-US" altLang="zh-CN" smtClean="0"/>
          </a:p>
          <a:p>
            <a:pPr lvl="1"/>
            <a:r>
              <a:rPr lang="zh-CN" altLang="en-US" smtClean="0"/>
              <a:t>是</a:t>
            </a:r>
            <a:r>
              <a:rPr lang="zh-CN" altLang="en-US"/>
              <a:t>从根结点出发到每一个叶节点的带权路径长度总和，叫做</a:t>
            </a:r>
            <a:r>
              <a:rPr lang="en-US" altLang="zh-CN"/>
              <a:t>WPL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2112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75" y="548680"/>
            <a:ext cx="8229600" cy="964704"/>
          </a:xfrm>
        </p:spPr>
        <p:txBody>
          <a:bodyPr/>
          <a:lstStyle/>
          <a:p>
            <a:r>
              <a:rPr lang="zh-CN" altLang="en-US" smtClean="0"/>
              <a:t>哈夫曼树具有最小的带权路径长度</a:t>
            </a:r>
            <a:endParaRPr lang="zh-CN" altLang="en-US"/>
          </a:p>
        </p:txBody>
      </p:sp>
      <p:sp>
        <p:nvSpPr>
          <p:cNvPr id="4" name="AutoShape 2" descr="http://www.myexception.cn/img/2015/01/22/16161012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6009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93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创建哈夫曼树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2188839"/>
          </a:xfrm>
        </p:spPr>
        <p:txBody>
          <a:bodyPr>
            <a:normAutofit/>
          </a:bodyPr>
          <a:lstStyle/>
          <a:p>
            <a:r>
              <a:rPr lang="zh-CN" altLang="en-US" smtClean="0"/>
              <a:t>存储</a:t>
            </a:r>
            <a:endParaRPr lang="en-US" altLang="zh-CN" smtClean="0"/>
          </a:p>
          <a:p>
            <a:pPr lvl="1"/>
            <a:r>
              <a:rPr lang="en-US" altLang="zh-CN" smtClean="0"/>
              <a:t>N </a:t>
            </a:r>
            <a:r>
              <a:rPr lang="zh-CN" altLang="en-US" smtClean="0"/>
              <a:t>个叶子结点的哈夫曼树共有</a:t>
            </a:r>
            <a:r>
              <a:rPr lang="en-US" altLang="zh-CN" smtClean="0"/>
              <a:t>2*n-1</a:t>
            </a:r>
            <a:r>
              <a:rPr lang="zh-CN" altLang="en-US" smtClean="0"/>
              <a:t>个结点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82" y="1638626"/>
            <a:ext cx="4770316" cy="207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63" y="3828887"/>
            <a:ext cx="507256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67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6419056" cy="2232248"/>
          </a:xfrm>
        </p:spPr>
        <p:txBody>
          <a:bodyPr/>
          <a:lstStyle/>
          <a:p>
            <a:r>
              <a:rPr lang="zh-CN" altLang="en-US" smtClean="0"/>
              <a:t>初始化</a:t>
            </a:r>
            <a:endParaRPr lang="en-US" altLang="zh-CN" smtClean="0"/>
          </a:p>
          <a:p>
            <a:pPr lvl="1"/>
            <a:r>
              <a:rPr lang="zh-CN" altLang="en-US" smtClean="0"/>
              <a:t>叶子结点的权值</a:t>
            </a:r>
            <a:r>
              <a:rPr lang="en-US" altLang="zh-CN" smtClean="0"/>
              <a:t>weight[i]</a:t>
            </a:r>
          </a:p>
          <a:p>
            <a:pPr lvl="1"/>
            <a:r>
              <a:rPr lang="zh-CN" altLang="en-US" smtClean="0"/>
              <a:t>非结点结点的权值 </a:t>
            </a:r>
            <a:r>
              <a:rPr lang="en-US" altLang="zh-CN" smtClean="0"/>
              <a:t>0</a:t>
            </a:r>
          </a:p>
          <a:p>
            <a:pPr lvl="1"/>
            <a:r>
              <a:rPr lang="zh-CN" altLang="en-US" smtClean="0"/>
              <a:t>数组的</a:t>
            </a:r>
            <a:r>
              <a:rPr lang="en-US" altLang="zh-CN" smtClean="0"/>
              <a:t>0……n-1</a:t>
            </a:r>
            <a:r>
              <a:rPr lang="zh-CN" altLang="en-US" smtClean="0"/>
              <a:t>单元存叶子结点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98" y="3356992"/>
            <a:ext cx="5760640" cy="303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95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505" y="692696"/>
            <a:ext cx="8229600" cy="2016224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生成非叶子结点</a:t>
            </a:r>
            <a:endParaRPr lang="en-US" altLang="zh-CN" smtClean="0"/>
          </a:p>
          <a:p>
            <a:pPr lvl="1"/>
            <a:r>
              <a:rPr lang="zh-CN" altLang="en-US" smtClean="0"/>
              <a:t>共生成</a:t>
            </a:r>
            <a:r>
              <a:rPr lang="en-US" altLang="zh-CN" smtClean="0"/>
              <a:t>n-1</a:t>
            </a:r>
            <a:r>
              <a:rPr lang="zh-CN" altLang="en-US" smtClean="0"/>
              <a:t>个非叶子结点</a:t>
            </a:r>
            <a:endParaRPr lang="en-US" altLang="zh-CN" smtClean="0"/>
          </a:p>
          <a:p>
            <a:pPr lvl="1"/>
            <a:r>
              <a:rPr lang="zh-CN" altLang="en-US" smtClean="0"/>
              <a:t>数组</a:t>
            </a:r>
            <a:r>
              <a:rPr lang="en-US" altLang="zh-CN" smtClean="0"/>
              <a:t>n</a:t>
            </a:r>
            <a:r>
              <a:rPr lang="zh-CN" altLang="en-US" smtClean="0"/>
              <a:t>，</a:t>
            </a:r>
            <a:r>
              <a:rPr lang="en-US" altLang="zh-CN" smtClean="0"/>
              <a:t>n+1</a:t>
            </a:r>
            <a:r>
              <a:rPr lang="zh-CN" altLang="en-US" smtClean="0"/>
              <a:t>，</a:t>
            </a:r>
            <a:r>
              <a:rPr lang="en-US" altLang="zh-CN" smtClean="0"/>
              <a:t>……</a:t>
            </a:r>
            <a:r>
              <a:rPr lang="zh-CN" altLang="en-US" smtClean="0"/>
              <a:t>，</a:t>
            </a:r>
            <a:r>
              <a:rPr lang="en-US" altLang="zh-CN" smtClean="0"/>
              <a:t>n+n-2</a:t>
            </a:r>
            <a:r>
              <a:rPr lang="zh-CN" altLang="en-US" smtClean="0"/>
              <a:t>存非叶子结点</a:t>
            </a:r>
            <a:endParaRPr lang="en-US" altLang="zh-CN" smtClean="0"/>
          </a:p>
          <a:p>
            <a:pPr lvl="1"/>
            <a:r>
              <a:rPr lang="zh-CN" altLang="en-US" smtClean="0"/>
              <a:t>查找两个权值最小的结点时，注意</a:t>
            </a:r>
            <a:r>
              <a:rPr lang="en-US" altLang="zh-CN" smtClean="0"/>
              <a:t>flag=0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50738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32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156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哈夫曼树</vt:lpstr>
      <vt:lpstr>概念</vt:lpstr>
      <vt:lpstr>PowerPoint 演示文稿</vt:lpstr>
      <vt:lpstr>创建哈夫曼树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哈夫曼树</dc:title>
  <dc:creator>Windows 用户</dc:creator>
  <cp:lastModifiedBy>Windows 用户</cp:lastModifiedBy>
  <cp:revision>4</cp:revision>
  <dcterms:created xsi:type="dcterms:W3CDTF">2017-12-08T13:27:26Z</dcterms:created>
  <dcterms:modified xsi:type="dcterms:W3CDTF">2017-12-08T16:52:50Z</dcterms:modified>
</cp:coreProperties>
</file>