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1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7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0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0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62E-C864-4410-ACB0-5D30C9194F46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C6C3-8245-488D-A6E3-F324C3A5E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排序二叉树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5987008" cy="4713387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二叉排序树或者是一棵空树，或者是具有下列性质的二叉树：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）若左子树不空，则左子树上所有结点的值均小于或等于它的根结点的值；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）若右子树不空，则右子树上所有结点的值均大于或等于它的根结点的值；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）左、右子树也分别为二叉排序树；</a:t>
            </a:r>
          </a:p>
          <a:p>
            <a:endParaRPr lang="zh-CN" altLang="en-US"/>
          </a:p>
        </p:txBody>
      </p:sp>
      <p:pic>
        <p:nvPicPr>
          <p:cNvPr id="2050" name="Picture 2" descr="二叉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56992"/>
            <a:ext cx="2273796" cy="22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zh-CN" altLang="en-US" smtClean="0"/>
              <a:t>排序二叉树的操作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3628999"/>
          </a:xfrm>
        </p:spPr>
        <p:txBody>
          <a:bodyPr>
            <a:normAutofit/>
          </a:bodyPr>
          <a:lstStyle/>
          <a:p>
            <a:r>
              <a:rPr lang="zh-CN" altLang="en-US" smtClean="0"/>
              <a:t>插入</a:t>
            </a:r>
            <a:endParaRPr lang="en-US" altLang="zh-CN" smtClean="0"/>
          </a:p>
          <a:p>
            <a:r>
              <a:rPr lang="zh-CN" altLang="en-US" smtClean="0"/>
              <a:t>查找</a:t>
            </a:r>
            <a:endParaRPr lang="en-US" altLang="zh-CN" smtClean="0"/>
          </a:p>
          <a:p>
            <a:r>
              <a:rPr lang="zh-CN" altLang="en-US" smtClean="0"/>
              <a:t>删除</a:t>
            </a:r>
            <a:endParaRPr lang="en-US" altLang="zh-CN" smtClean="0"/>
          </a:p>
          <a:p>
            <a:r>
              <a:rPr lang="zh-CN" altLang="en-US" smtClean="0"/>
              <a:t>遍历：中序遍历就是从小到大的排列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1529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2128"/>
            <a:ext cx="2026568" cy="892696"/>
          </a:xfrm>
        </p:spPr>
        <p:txBody>
          <a:bodyPr/>
          <a:lstStyle/>
          <a:p>
            <a:r>
              <a:rPr lang="zh-CN" altLang="en-US"/>
              <a:t>插入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2736"/>
            <a:ext cx="41529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255976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Insert( node* root,int key)</a:t>
            </a:r>
          </a:p>
          <a:p>
            <a:r>
              <a:rPr lang="zh-CN" altLang="en-US" smtClean="0"/>
              <a:t>以 </a:t>
            </a:r>
            <a:r>
              <a:rPr lang="en-US" altLang="zh-CN" smtClean="0"/>
              <a:t>root</a:t>
            </a:r>
            <a:r>
              <a:rPr lang="zh-CN" altLang="en-US" smtClean="0"/>
              <a:t>为根的树中插入 </a:t>
            </a:r>
            <a:r>
              <a:rPr lang="en-US" altLang="zh-CN" smtClean="0"/>
              <a:t>key</a:t>
            </a:r>
          </a:p>
          <a:p>
            <a:r>
              <a:rPr lang="en-US" altLang="zh-CN" smtClean="0"/>
              <a:t>{ if(root</a:t>
            </a:r>
            <a:r>
              <a:rPr lang="zh-CN" altLang="en-US" smtClean="0"/>
              <a:t>空）</a:t>
            </a:r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   </a:t>
            </a:r>
            <a:r>
              <a:rPr lang="zh-CN" altLang="en-US" smtClean="0"/>
              <a:t>生成新结点，插入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        t=</a:t>
            </a:r>
            <a:r>
              <a:rPr lang="zh-CN" altLang="en-US" smtClean="0"/>
              <a:t>新结点地址</a:t>
            </a:r>
            <a:r>
              <a:rPr lang="en-US" altLang="zh-CN" smtClean="0"/>
              <a:t>;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          }</a:t>
            </a:r>
          </a:p>
          <a:p>
            <a:r>
              <a:rPr lang="en-US" altLang="zh-CN" smtClean="0"/>
              <a:t>   else{ if(key</a:t>
            </a:r>
            <a:r>
              <a:rPr lang="zh-CN" altLang="en-US" smtClean="0"/>
              <a:t>较小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               </a:t>
            </a:r>
            <a:r>
              <a:rPr lang="zh-CN" altLang="en-US" smtClean="0"/>
              <a:t>在左子树插入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else{  </a:t>
            </a:r>
            <a:r>
              <a:rPr lang="zh-CN" altLang="en-US" smtClean="0"/>
              <a:t>在右子树中插入</a:t>
            </a:r>
            <a:r>
              <a:rPr lang="en-US" altLang="zh-CN" smtClean="0"/>
              <a:t>  }  </a:t>
            </a:r>
            <a:endParaRPr lang="en-US" altLang="zh-CN"/>
          </a:p>
          <a:p>
            <a:r>
              <a:rPr lang="en-US" altLang="zh-CN" smtClean="0"/>
              <a:t>   }</a:t>
            </a:r>
          </a:p>
          <a:p>
            <a:r>
              <a:rPr lang="en-US" altLang="zh-CN"/>
              <a:t> </a:t>
            </a:r>
            <a:r>
              <a:rPr lang="en-US" altLang="zh-CN" smtClean="0"/>
              <a:t>  return root;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1954560" cy="964704"/>
          </a:xfrm>
        </p:spPr>
        <p:txBody>
          <a:bodyPr/>
          <a:lstStyle/>
          <a:p>
            <a:r>
              <a:rPr lang="zh-CN" altLang="en-US" smtClean="0"/>
              <a:t>查找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2348880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bool find(node* root,int key)</a:t>
            </a:r>
          </a:p>
          <a:p>
            <a:r>
              <a:rPr lang="en-US" altLang="zh-CN" sz="2400" smtClean="0"/>
              <a:t>// </a:t>
            </a:r>
            <a:r>
              <a:rPr lang="zh-CN" altLang="en-US" sz="2400" smtClean="0"/>
              <a:t>在以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为根的树中查找</a:t>
            </a:r>
            <a:r>
              <a:rPr lang="en-US" altLang="zh-CN" sz="2400" smtClean="0"/>
              <a:t>key</a:t>
            </a:r>
          </a:p>
          <a:p>
            <a:r>
              <a:rPr lang="en-US" altLang="zh-CN" sz="2400" smtClean="0"/>
              <a:t>{ if(</a:t>
            </a:r>
            <a:r>
              <a:rPr lang="zh-CN" altLang="en-US" sz="2400" smtClean="0"/>
              <a:t>在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结点找到</a:t>
            </a:r>
            <a:r>
              <a:rPr lang="en-US" altLang="zh-CN" sz="2400" smtClean="0"/>
              <a:t>) </a:t>
            </a:r>
            <a:r>
              <a:rPr lang="zh-CN" altLang="en-US" sz="2400" smtClean="0"/>
              <a:t>返回</a:t>
            </a:r>
            <a:r>
              <a:rPr lang="en-US" altLang="zh-CN" sz="2400" smtClean="0"/>
              <a:t>True;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else{ if(  key</a:t>
            </a:r>
            <a:r>
              <a:rPr lang="zh-CN" altLang="en-US" sz="2400" smtClean="0"/>
              <a:t>较小</a:t>
            </a:r>
            <a:r>
              <a:rPr lang="en-US" altLang="zh-CN" sz="2400" smtClean="0"/>
              <a:t>  )  return </a:t>
            </a:r>
            <a:r>
              <a:rPr lang="zh-CN" altLang="en-US" sz="2400" smtClean="0"/>
              <a:t>在左子树中找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   else return </a:t>
            </a:r>
            <a:r>
              <a:rPr lang="zh-CN" altLang="en-US" sz="2400" smtClean="0"/>
              <a:t>在右子树中找</a:t>
            </a:r>
            <a:endParaRPr lang="en-US" altLang="zh-CN" sz="2400"/>
          </a:p>
          <a:p>
            <a:r>
              <a:rPr lang="en-US" altLang="zh-CN" sz="2400" smtClean="0"/>
              <a:t>          }</a:t>
            </a:r>
            <a:endParaRPr lang="en-US" altLang="zh-CN" sz="2400"/>
          </a:p>
          <a:p>
            <a:r>
              <a:rPr lang="en-US" altLang="zh-CN" sz="2400" smtClean="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426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27168" cy="1900808"/>
          </a:xfrm>
        </p:spPr>
        <p:txBody>
          <a:bodyPr/>
          <a:lstStyle/>
          <a:p>
            <a:r>
              <a:rPr lang="zh-CN" altLang="en-US" smtClean="0"/>
              <a:t>删除</a:t>
            </a:r>
            <a:endParaRPr lang="en-US" altLang="zh-CN" smtClean="0"/>
          </a:p>
          <a:p>
            <a:pPr lvl="1"/>
            <a:r>
              <a:rPr lang="zh-CN" altLang="en-US" smtClean="0"/>
              <a:t>若删除的是叶子结点</a:t>
            </a:r>
            <a:endParaRPr lang="en-US" altLang="zh-CN" smtClean="0"/>
          </a:p>
          <a:p>
            <a:pPr lvl="1"/>
            <a:r>
              <a:rPr lang="zh-CN" altLang="en-US" smtClean="0"/>
              <a:t>若删除的结点只有左子树或右子树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4098" name="Picture 2" descr="https://gss2.bdstatic.com/9fo3dSag_xI4khGkpoWK1HF6hhy/baike/w%3D268%3Bg%3D0/sign=ea3d88e2269759ee4a5067cd8ac0242b/94cad1c8a786c9179df9bed6c93d70cf3ac75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25527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箭头 3"/>
          <p:cNvSpPr/>
          <p:nvPr/>
        </p:nvSpPr>
        <p:spPr>
          <a:xfrm>
            <a:off x="5239533" y="4293096"/>
            <a:ext cx="1695772" cy="877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只在左子树</a:t>
            </a:r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4932040" y="3645024"/>
            <a:ext cx="1695772" cy="877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只在右子树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zh-CN" altLang="en-US" smtClean="0"/>
              <a:t>删除</a:t>
            </a:r>
            <a:endParaRPr lang="en-US" altLang="zh-CN" smtClean="0"/>
          </a:p>
          <a:p>
            <a:pPr lvl="1"/>
            <a:r>
              <a:rPr lang="zh-CN" altLang="en-US" smtClean="0"/>
              <a:t>要删除的结点有左子树有右子树</a:t>
            </a:r>
            <a:endParaRPr lang="en-US" altLang="zh-CN" smtClean="0"/>
          </a:p>
        </p:txBody>
      </p:sp>
      <p:pic>
        <p:nvPicPr>
          <p:cNvPr id="4" name="Picture 2" descr="https://gss2.bdstatic.com/9fo3dSag_xI4khGkpoWK1HF6hhy/baike/w%3D268%3Bg%3D0/sign=ea3d88e2269759ee4a5067cd8ac0242b/94cad1c8a786c9179df9bed6c93d70cf3ac75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25527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710176" y="3871370"/>
            <a:ext cx="52277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80793" y="4369612"/>
            <a:ext cx="260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如，删除结点</a:t>
            </a:r>
            <a:r>
              <a:rPr lang="en-US" altLang="zh-CN" smtClean="0"/>
              <a:t>6</a:t>
            </a:r>
          </a:p>
          <a:p>
            <a:r>
              <a:rPr lang="zh-CN" altLang="en-US" smtClean="0"/>
              <a:t>让</a:t>
            </a:r>
            <a:r>
              <a:rPr lang="en-US" altLang="zh-CN" smtClean="0"/>
              <a:t>4</a:t>
            </a:r>
            <a:r>
              <a:rPr lang="zh-CN" altLang="en-US" smtClean="0"/>
              <a:t>成为</a:t>
            </a:r>
            <a:r>
              <a:rPr lang="en-US" altLang="zh-CN" smtClean="0"/>
              <a:t>7</a:t>
            </a:r>
            <a:r>
              <a:rPr lang="zh-CN" altLang="en-US" smtClean="0"/>
              <a:t>的左结点即可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4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5891"/>
            <a:ext cx="4186808" cy="1825037"/>
          </a:xfrm>
        </p:spPr>
        <p:txBody>
          <a:bodyPr>
            <a:normAutofit/>
          </a:bodyPr>
          <a:lstStyle/>
          <a:p>
            <a:r>
              <a:rPr lang="zh-CN" altLang="en-US" smtClean="0"/>
              <a:t>竞赛中，为提高效率，使用数组为结点空间</a:t>
            </a:r>
            <a:endParaRPr lang="en-US" altLang="zh-CN" smtClean="0"/>
          </a:p>
          <a:p>
            <a:r>
              <a:rPr lang="zh-CN" altLang="en-US" smtClean="0"/>
              <a:t>数组的下标就是地址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68" y="1196752"/>
            <a:ext cx="389964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257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8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85" y="764704"/>
            <a:ext cx="786784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92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304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排序二叉树</vt:lpstr>
      <vt:lpstr>定义</vt:lpstr>
      <vt:lpstr>排序二叉树的操作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排序二叉树</dc:title>
  <dc:creator>Windows 用户</dc:creator>
  <cp:lastModifiedBy>Windows 用户</cp:lastModifiedBy>
  <cp:revision>11</cp:revision>
  <dcterms:created xsi:type="dcterms:W3CDTF">2017-12-08T12:36:34Z</dcterms:created>
  <dcterms:modified xsi:type="dcterms:W3CDTF">2017-12-08T13:22:25Z</dcterms:modified>
</cp:coreProperties>
</file>