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E22BA-FB90-4915-8BC5-6F1829FE7A6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51E69-7BBF-40FD-B13A-1C5948FAE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0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51E69-7BBF-40FD-B13A-1C5948FAEF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2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2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0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7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3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5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004F-7A72-4C79-876A-E297D5F03EE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952E-E2AA-435D-8100-F6DE1EA5B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9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0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多项式的表示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/>
          </a:bodyPr>
          <a:lstStyle/>
          <a:p>
            <a:r>
              <a:rPr lang="zh-CN" altLang="en-US"/>
              <a:t>多项式</a:t>
            </a:r>
            <a:r>
              <a:rPr lang="zh-CN" altLang="en-US"/>
              <a:t>的</a:t>
            </a:r>
            <a:r>
              <a:rPr lang="zh-CN" altLang="en-US" smtClean="0"/>
              <a:t>通式是</a:t>
            </a:r>
            <a:r>
              <a:rPr lang="en-US" altLang="zh-CN" smtClean="0"/>
              <a:t>p</a:t>
            </a:r>
            <a:r>
              <a:rPr lang="en-US" altLang="zh-CN" baseline="-25000" smtClean="0"/>
              <a:t>n</a:t>
            </a:r>
            <a:r>
              <a:rPr lang="en-US" altLang="zh-CN" smtClean="0"/>
              <a:t>(x</a:t>
            </a:r>
            <a:r>
              <a:rPr lang="en-US" altLang="zh-CN"/>
              <a:t>)=a</a:t>
            </a:r>
            <a:r>
              <a:rPr lang="en-US" altLang="zh-CN" baseline="-25000"/>
              <a:t>n</a:t>
            </a:r>
            <a:r>
              <a:rPr lang="en-US" altLang="zh-CN"/>
              <a:t>x</a:t>
            </a:r>
            <a:r>
              <a:rPr lang="en-US" altLang="zh-CN" baseline="30000"/>
              <a:t>n</a:t>
            </a:r>
            <a:r>
              <a:rPr lang="en-US" altLang="zh-CN"/>
              <a:t>+a</a:t>
            </a:r>
            <a:r>
              <a:rPr lang="en-US" altLang="zh-CN" baseline="-25000"/>
              <a:t>n</a:t>
            </a:r>
            <a:r>
              <a:rPr lang="zh-CN" altLang="en-US" baseline="-25000"/>
              <a:t>−</a:t>
            </a:r>
            <a:r>
              <a:rPr lang="en-US" altLang="zh-CN" baseline="-25000"/>
              <a:t>1</a:t>
            </a:r>
            <a:r>
              <a:rPr lang="en-US" altLang="zh-CN"/>
              <a:t>x</a:t>
            </a:r>
            <a:r>
              <a:rPr lang="en-US" altLang="zh-CN" baseline="30000"/>
              <a:t>n</a:t>
            </a:r>
            <a:r>
              <a:rPr lang="zh-CN" altLang="en-US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+...+a</a:t>
            </a:r>
            <a:r>
              <a:rPr lang="en-US" altLang="zh-CN" baseline="-25000"/>
              <a:t>1</a:t>
            </a:r>
            <a:r>
              <a:rPr lang="en-US" altLang="zh-CN"/>
              <a:t>x+a</a:t>
            </a:r>
            <a:r>
              <a:rPr lang="en-US" altLang="zh-CN" baseline="-25000"/>
              <a:t>0</a:t>
            </a:r>
            <a:r>
              <a:rPr lang="zh-CN" altLang="en-US"/>
              <a:t>。</a:t>
            </a:r>
            <a:r>
              <a:rPr lang="en-US" altLang="zh-CN"/>
              <a:t>n</a:t>
            </a:r>
            <a:r>
              <a:rPr lang="zh-CN" altLang="en-US"/>
              <a:t>次多项式共有</a:t>
            </a:r>
            <a:r>
              <a:rPr lang="en-US" altLang="zh-CN"/>
              <a:t>n+1</a:t>
            </a:r>
            <a:r>
              <a:rPr lang="zh-CN" altLang="en-US"/>
              <a:t>项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直观</a:t>
            </a:r>
            <a:r>
              <a:rPr lang="zh-CN" altLang="en-US"/>
              <a:t>地，可以定义一个数组来存储这</a:t>
            </a:r>
            <a:r>
              <a:rPr lang="en-US" altLang="zh-CN"/>
              <a:t>n+1</a:t>
            </a:r>
            <a:r>
              <a:rPr lang="zh-CN" altLang="en-US"/>
              <a:t>个</a:t>
            </a:r>
            <a:r>
              <a:rPr lang="zh-CN" altLang="en-US"/>
              <a:t>系数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如：</a:t>
            </a:r>
            <a:r>
              <a:rPr lang="en-US" altLang="zh-CN" smtClean="0"/>
              <a:t>p(x</a:t>
            </a:r>
            <a:r>
              <a:rPr lang="en-US" altLang="zh-CN"/>
              <a:t>)=−3.4x</a:t>
            </a:r>
            <a:r>
              <a:rPr lang="en-US" altLang="zh-CN" sz="3200" baseline="30000"/>
              <a:t>10</a:t>
            </a:r>
            <a:r>
              <a:rPr lang="en-US" altLang="zh-CN"/>
              <a:t>−9.6x</a:t>
            </a:r>
            <a:r>
              <a:rPr lang="en-US" altLang="zh-CN" sz="3200" baseline="30000"/>
              <a:t>8</a:t>
            </a:r>
            <a:r>
              <a:rPr lang="en-US" altLang="zh-CN"/>
              <a:t>+7.2x</a:t>
            </a:r>
            <a:r>
              <a:rPr lang="en-US" altLang="zh-CN" sz="3200" baseline="30000"/>
              <a:t>2</a:t>
            </a:r>
            <a:r>
              <a:rPr lang="en-US" altLang="zh-CN"/>
              <a:t>+x</a:t>
            </a:r>
            <a:r>
              <a:rPr lang="zh-CN" altLang="en-US"/>
              <a:t>为</a:t>
            </a:r>
            <a:r>
              <a:rPr lang="zh-CN" altLang="en-US" smtClean="0"/>
              <a:t>例</a:t>
            </a:r>
            <a:endParaRPr lang="en-US" altLang="zh-CN" smtClean="0"/>
          </a:p>
          <a:p>
            <a:pPr lvl="1"/>
            <a:r>
              <a:rPr lang="zh-CN" altLang="en-US" smtClean="0"/>
              <a:t>很明显，次数高，项数少则浪费空间</a:t>
            </a:r>
            <a:endParaRPr lang="zh-CN" altLang="en-US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1168"/>
            <a:ext cx="6514934" cy="102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3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多项式的表示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zh-CN" altLang="en-US" smtClean="0"/>
              <a:t>单链表示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746825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00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多项式相加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024336"/>
          </a:xfrm>
        </p:spPr>
        <p:txBody>
          <a:bodyPr>
            <a:normAutofit/>
          </a:bodyPr>
          <a:lstStyle/>
          <a:p>
            <a:r>
              <a:rPr lang="zh-CN" altLang="en-US" smtClean="0"/>
              <a:t>两个多项式相加，其规则是对具有相同指数的项，令其系数相加</a:t>
            </a:r>
            <a:endParaRPr lang="en-US" altLang="zh-CN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2238287" y="2709150"/>
            <a:ext cx="4032448" cy="4148850"/>
            <a:chOff x="755576" y="2420890"/>
            <a:chExt cx="4032448" cy="4148850"/>
          </a:xfrm>
        </p:grpSpPr>
        <p:sp>
          <p:nvSpPr>
            <p:cNvPr id="5" name="矩形 4"/>
            <p:cNvSpPr/>
            <p:nvPr/>
          </p:nvSpPr>
          <p:spPr>
            <a:xfrm>
              <a:off x="1979712" y="3356992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4725144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59832" y="3354423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52562" y="3354423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211960" y="4740470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59832" y="4740470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3496652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/>
                <a:t>H1</a:t>
              </a:r>
              <a:r>
                <a:rPr lang="en-US" altLang="zh-CN" sz="3200" smtClean="0">
                  <a:sym typeface="Wingdings" pitchFamily="2" charset="2"/>
                </a:rPr>
                <a:t></a:t>
              </a:r>
              <a:endParaRPr lang="zh-CN" altLang="en-US" sz="3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828" y="486480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/>
                <a:t>H2</a:t>
              </a:r>
              <a:r>
                <a:rPr lang="en-US" altLang="zh-CN" sz="3200" smtClean="0">
                  <a:sym typeface="Wingdings" pitchFamily="2" charset="2"/>
                </a:rPr>
                <a:t></a:t>
              </a:r>
              <a:endParaRPr lang="zh-CN" altLang="en-US" sz="3200"/>
            </a:p>
          </p:txBody>
        </p:sp>
        <p:cxnSp>
          <p:nvCxnSpPr>
            <p:cNvPr id="14" name="肘形连接符 13"/>
            <p:cNvCxnSpPr/>
            <p:nvPr/>
          </p:nvCxnSpPr>
          <p:spPr>
            <a:xfrm flipV="1">
              <a:off x="2555776" y="3786471"/>
              <a:ext cx="504056" cy="29495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flipV="1">
              <a:off x="2562323" y="5172518"/>
              <a:ext cx="504056" cy="29495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 flipV="1">
              <a:off x="3648506" y="3786471"/>
              <a:ext cx="504056" cy="29495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 flipV="1">
              <a:off x="3635896" y="5135764"/>
              <a:ext cx="504056" cy="29495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1588023" y="2812578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/>
                <a:t>P1</a:t>
              </a:r>
              <a:r>
                <a:rPr lang="en-US" altLang="zh-CN" sz="3200" smtClean="0">
                  <a:sym typeface="Wingdings" pitchFamily="2" charset="2"/>
                </a:rPr>
                <a:t></a:t>
              </a:r>
              <a:endParaRPr lang="zh-CN" altLang="en-US" sz="320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96217" y="5593276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P</a:t>
              </a:r>
              <a:r>
                <a:rPr lang="en-US" altLang="zh-CN" sz="3200" smtClean="0"/>
                <a:t>2</a:t>
              </a:r>
              <a:r>
                <a:rPr lang="en-US" altLang="zh-CN" sz="3200" smtClean="0">
                  <a:sym typeface="Wingdings" pitchFamily="2" charset="2"/>
                </a:rPr>
                <a:t></a:t>
              </a:r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4091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/>
          </a:bodyPr>
          <a:lstStyle/>
          <a:p>
            <a:r>
              <a:rPr lang="zh-CN" altLang="en-US" smtClean="0"/>
              <a:t>设：指针</a:t>
            </a:r>
            <a:r>
              <a:rPr lang="en-US" altLang="zh-CN" smtClean="0"/>
              <a:t>head1</a:t>
            </a:r>
            <a:r>
              <a:rPr lang="zh-CN" altLang="en-US" smtClean="0"/>
              <a:t>、</a:t>
            </a:r>
            <a:r>
              <a:rPr lang="en-US" altLang="zh-CN" smtClean="0"/>
              <a:t>head2</a:t>
            </a:r>
            <a:r>
              <a:rPr lang="zh-CN" altLang="en-US" smtClean="0"/>
              <a:t>分别指向两多项式</a:t>
            </a:r>
            <a:endParaRPr lang="en-US" altLang="zh-CN" smtClean="0"/>
          </a:p>
          <a:p>
            <a:pPr lvl="1"/>
            <a:r>
              <a:rPr lang="zh-CN" altLang="en-US" smtClean="0"/>
              <a:t>算法：</a:t>
            </a:r>
            <a:r>
              <a:rPr lang="en-US" altLang="zh-CN" smtClean="0"/>
              <a:t>(</a:t>
            </a:r>
            <a:r>
              <a:rPr lang="zh-CN" altLang="en-US" smtClean="0"/>
              <a:t>多项式的和存于多项式</a:t>
            </a:r>
            <a:r>
              <a:rPr lang="en-US" altLang="zh-CN" smtClean="0"/>
              <a:t>1)</a:t>
            </a:r>
          </a:p>
          <a:p>
            <a:pPr lvl="1"/>
            <a:r>
              <a:rPr lang="en-US" altLang="zh-CN" smtClean="0"/>
              <a:t>1)P1=head1;P2=head2</a:t>
            </a:r>
          </a:p>
          <a:p>
            <a:pPr lvl="1"/>
            <a:r>
              <a:rPr lang="en-US" altLang="zh-CN" smtClean="0"/>
              <a:t>2)</a:t>
            </a:r>
            <a:r>
              <a:rPr lang="zh-CN" altLang="en-US" smtClean="0"/>
              <a:t>比较 </a:t>
            </a:r>
            <a:r>
              <a:rPr lang="en-US" altLang="zh-CN" smtClean="0"/>
              <a:t>P1 P2</a:t>
            </a:r>
            <a:r>
              <a:rPr lang="zh-CN" altLang="en-US" smtClean="0"/>
              <a:t>结点的指数</a:t>
            </a:r>
            <a:r>
              <a:rPr lang="en-US" altLang="zh-CN" smtClean="0"/>
              <a:t>f1 f2</a:t>
            </a:r>
          </a:p>
          <a:p>
            <a:pPr lvl="2"/>
            <a:r>
              <a:rPr lang="zh-CN" altLang="en-US" smtClean="0"/>
              <a:t>若</a:t>
            </a:r>
            <a:r>
              <a:rPr lang="en-US" altLang="zh-CN" smtClean="0"/>
              <a:t>f1==f2:</a:t>
            </a:r>
            <a:r>
              <a:rPr lang="zh-CN" altLang="en-US" smtClean="0"/>
              <a:t>将</a:t>
            </a:r>
            <a:r>
              <a:rPr lang="en-US" altLang="zh-CN" smtClean="0"/>
              <a:t>p2</a:t>
            </a:r>
            <a:r>
              <a:rPr lang="zh-CN" altLang="en-US" smtClean="0"/>
              <a:t>结点系数加到</a:t>
            </a:r>
            <a:r>
              <a:rPr lang="en-US" altLang="zh-CN" smtClean="0"/>
              <a:t>p1</a:t>
            </a:r>
            <a:r>
              <a:rPr lang="zh-CN" altLang="en-US" smtClean="0"/>
              <a:t>系数中去，删除</a:t>
            </a:r>
            <a:r>
              <a:rPr lang="en-US" altLang="zh-CN" smtClean="0"/>
              <a:t>p2</a:t>
            </a:r>
            <a:r>
              <a:rPr lang="zh-CN" altLang="en-US" smtClean="0"/>
              <a:t>指向的结点，</a:t>
            </a:r>
            <a:r>
              <a:rPr lang="en-US" altLang="zh-CN" smtClean="0"/>
              <a:t>p2</a:t>
            </a:r>
            <a:r>
              <a:rPr lang="zh-CN" altLang="en-US" smtClean="0"/>
              <a:t>指向下一结点</a:t>
            </a:r>
            <a:endParaRPr lang="en-US" altLang="zh-CN" smtClean="0"/>
          </a:p>
          <a:p>
            <a:pPr lvl="2"/>
            <a:r>
              <a:rPr lang="zh-CN" altLang="en-US" smtClean="0"/>
              <a:t>若</a:t>
            </a:r>
            <a:r>
              <a:rPr lang="en-US" altLang="zh-CN" smtClean="0"/>
              <a:t>f1&gt;f2</a:t>
            </a:r>
            <a:r>
              <a:rPr lang="zh-CN" altLang="en-US" smtClean="0"/>
              <a:t>：</a:t>
            </a:r>
            <a:r>
              <a:rPr lang="en-US" altLang="zh-CN" smtClean="0"/>
              <a:t>p1</a:t>
            </a:r>
            <a:r>
              <a:rPr lang="zh-CN" altLang="en-US" smtClean="0"/>
              <a:t>指向下一结点</a:t>
            </a:r>
            <a:endParaRPr lang="en-US" altLang="zh-CN" smtClean="0"/>
          </a:p>
          <a:p>
            <a:pPr lvl="2"/>
            <a:r>
              <a:rPr lang="zh-CN" altLang="en-US" smtClean="0"/>
              <a:t>若</a:t>
            </a:r>
            <a:r>
              <a:rPr lang="en-US" altLang="zh-CN" smtClean="0"/>
              <a:t>f1&lt;f2: </a:t>
            </a:r>
            <a:r>
              <a:rPr lang="zh-CN" altLang="en-US" smtClean="0"/>
              <a:t>将</a:t>
            </a:r>
            <a:r>
              <a:rPr lang="en-US" altLang="zh-CN" smtClean="0"/>
              <a:t>p2</a:t>
            </a:r>
            <a:r>
              <a:rPr lang="zh-CN" altLang="en-US" smtClean="0"/>
              <a:t>所指向的结点加入</a:t>
            </a:r>
            <a:r>
              <a:rPr lang="en-US" altLang="zh-CN" smtClean="0"/>
              <a:t>p1</a:t>
            </a:r>
            <a:r>
              <a:rPr lang="zh-CN" altLang="en-US" smtClean="0"/>
              <a:t>结点之前，</a:t>
            </a:r>
            <a:r>
              <a:rPr lang="en-US" altLang="zh-CN" smtClean="0"/>
              <a:t>p2</a:t>
            </a:r>
            <a:r>
              <a:rPr lang="zh-CN" altLang="en-US" smtClean="0"/>
              <a:t>指下一个</a:t>
            </a:r>
            <a:endParaRPr lang="en-US" altLang="zh-CN" smtClean="0"/>
          </a:p>
          <a:p>
            <a:pPr lvl="1"/>
            <a:r>
              <a:rPr lang="en-US" altLang="zh-CN" smtClean="0"/>
              <a:t>3) </a:t>
            </a:r>
            <a:r>
              <a:rPr lang="zh-CN" altLang="en-US" smtClean="0"/>
              <a:t>返回</a:t>
            </a:r>
            <a:r>
              <a:rPr lang="en-US" altLang="zh-CN" smtClean="0"/>
              <a:t>2)</a:t>
            </a:r>
            <a:r>
              <a:rPr lang="zh-CN" altLang="en-US" smtClean="0"/>
              <a:t>直到</a:t>
            </a:r>
            <a:r>
              <a:rPr lang="en-US" altLang="zh-CN" smtClean="0"/>
              <a:t>P1</a:t>
            </a:r>
            <a:r>
              <a:rPr lang="zh-CN" altLang="en-US" smtClean="0"/>
              <a:t>、</a:t>
            </a:r>
            <a:r>
              <a:rPr lang="en-US" altLang="zh-CN" smtClean="0"/>
              <a:t> P2</a:t>
            </a:r>
            <a:r>
              <a:rPr lang="zh-CN" altLang="en-US" smtClean="0"/>
              <a:t>有一个空</a:t>
            </a:r>
            <a:endParaRPr lang="en-US" altLang="zh-CN" smtClean="0"/>
          </a:p>
          <a:p>
            <a:pPr lvl="1"/>
            <a:r>
              <a:rPr lang="en-US" altLang="zh-CN" smtClean="0"/>
              <a:t>4) </a:t>
            </a:r>
          </a:p>
          <a:p>
            <a:pPr lvl="2"/>
            <a:r>
              <a:rPr lang="zh-CN" altLang="en-US" smtClean="0"/>
              <a:t>若</a:t>
            </a:r>
            <a:r>
              <a:rPr lang="en-US" altLang="zh-CN" smtClean="0"/>
              <a:t>p1</a:t>
            </a:r>
            <a:r>
              <a:rPr lang="zh-CN" altLang="en-US" smtClean="0"/>
              <a:t>空，将</a:t>
            </a:r>
            <a:r>
              <a:rPr lang="en-US" altLang="zh-CN" smtClean="0"/>
              <a:t>head2</a:t>
            </a:r>
            <a:r>
              <a:rPr lang="zh-CN" altLang="en-US" smtClean="0"/>
              <a:t>接在</a:t>
            </a:r>
            <a:r>
              <a:rPr lang="en-US" altLang="zh-CN" smtClean="0"/>
              <a:t>head1</a:t>
            </a:r>
            <a:r>
              <a:rPr lang="zh-CN" altLang="en-US" smtClean="0"/>
              <a:t>的链尾</a:t>
            </a:r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3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多项式相乘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Head1 Head2</a:t>
            </a:r>
            <a:r>
              <a:rPr lang="zh-CN" altLang="en-US" smtClean="0"/>
              <a:t>两个单链</a:t>
            </a:r>
            <a:endParaRPr lang="en-US" altLang="zh-CN" smtClean="0"/>
          </a:p>
          <a:p>
            <a:pPr lvl="1"/>
            <a:r>
              <a:rPr lang="zh-CN" altLang="en-US" smtClean="0"/>
              <a:t>算法：将一个多项的每一项乘另一个多项式，得若干个多项式，求它的们的和</a:t>
            </a:r>
            <a:endParaRPr lang="en-US" altLang="zh-CN" smtClean="0"/>
          </a:p>
          <a:p>
            <a:r>
              <a:rPr lang="zh-CN" altLang="en-US"/>
              <a:t>快速傅里叶变换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6469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245</Words>
  <Application>Microsoft Office PowerPoint</Application>
  <PresentationFormat>全屏显示(4:3)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多项式的表示</vt:lpstr>
      <vt:lpstr>多项式的表示</vt:lpstr>
      <vt:lpstr>多项式相加</vt:lpstr>
      <vt:lpstr>PowerPoint 演示文稿</vt:lpstr>
      <vt:lpstr>多项式相乘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</cp:revision>
  <dcterms:created xsi:type="dcterms:W3CDTF">2017-11-30T13:06:59Z</dcterms:created>
  <dcterms:modified xsi:type="dcterms:W3CDTF">2017-11-30T14:01:50Z</dcterms:modified>
</cp:coreProperties>
</file>