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15EC-E898-4D42-961C-A95213DC06B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9BE1-9019-47A4-BB0A-D4400E202A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15EC-E898-4D42-961C-A95213DC06B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9BE1-9019-47A4-BB0A-D4400E202A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15EC-E898-4D42-961C-A95213DC06B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9BE1-9019-47A4-BB0A-D4400E202A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15EC-E898-4D42-961C-A95213DC06B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9BE1-9019-47A4-BB0A-D4400E202A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15EC-E898-4D42-961C-A95213DC06B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9BE1-9019-47A4-BB0A-D4400E202A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15EC-E898-4D42-961C-A95213DC06B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9BE1-9019-47A4-BB0A-D4400E202A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15EC-E898-4D42-961C-A95213DC06B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9BE1-9019-47A4-BB0A-D4400E202A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15EC-E898-4D42-961C-A95213DC06B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9BE1-9019-47A4-BB0A-D4400E202A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15EC-E898-4D42-961C-A95213DC06B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9BE1-9019-47A4-BB0A-D4400E202A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15EC-E898-4D42-961C-A95213DC06B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9BE1-9019-47A4-BB0A-D4400E202A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15EC-E898-4D42-961C-A95213DC06B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9BE1-9019-47A4-BB0A-D4400E202A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315EC-E898-4D42-961C-A95213DC06B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39BE1-9019-47A4-BB0A-D4400E202A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指针、引用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4546848" cy="5361459"/>
          </a:xfrm>
        </p:spPr>
        <p:txBody>
          <a:bodyPr/>
          <a:lstStyle/>
          <a:p>
            <a:r>
              <a:rPr lang="zh-CN" altLang="en-US" smtClean="0"/>
              <a:t>返回引用</a:t>
            </a:r>
            <a:endParaRPr lang="en-US" altLang="zh-CN" smtClean="0"/>
          </a:p>
          <a:p>
            <a:pPr lvl="1"/>
            <a:r>
              <a:rPr lang="zh-CN" altLang="en-US" smtClean="0"/>
              <a:t>应当返回全局变量的引用，不能返回临时变量的引用</a:t>
            </a:r>
            <a:endParaRPr lang="en-US" altLang="zh-CN" smtClean="0"/>
          </a:p>
          <a:p>
            <a:pPr lvl="1"/>
            <a:r>
              <a:rPr lang="en-US" altLang="zh-CN" smtClean="0"/>
              <a:t>13</a:t>
            </a:r>
            <a:r>
              <a:rPr lang="zh-CN" altLang="en-US" smtClean="0"/>
              <a:t>行的返回引用，不会产生值的挎贝，效率高。</a:t>
            </a:r>
            <a:endParaRPr lang="en-US" altLang="zh-CN" smtClean="0"/>
          </a:p>
          <a:p>
            <a:pPr lvl="1"/>
            <a:r>
              <a:rPr lang="zh-CN" altLang="en-US" smtClean="0"/>
              <a:t>特别是返回类、结构体</a:t>
            </a:r>
            <a:endParaRPr lang="en-US" altLang="zh-CN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508579"/>
            <a:ext cx="33909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6938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6056" y="692696"/>
            <a:ext cx="3394720" cy="964704"/>
          </a:xfrm>
        </p:spPr>
        <p:txBody>
          <a:bodyPr/>
          <a:lstStyle/>
          <a:p>
            <a:r>
              <a:rPr lang="zh-CN" altLang="en-US" smtClean="0"/>
              <a:t>引用与</a:t>
            </a:r>
            <a:r>
              <a:rPr lang="en-US" altLang="zh-CN" smtClean="0"/>
              <a:t>const</a:t>
            </a: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73" y="836712"/>
            <a:ext cx="261937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73" y="3552824"/>
            <a:ext cx="427672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191" y="3044503"/>
            <a:ext cx="36195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1643" y="304450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定义只读引用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11760" y="4862512"/>
            <a:ext cx="231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引用参数只读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40152" y="598753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返回的引用只读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39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zh-CN" altLang="en-US" dirty="0" smtClean="0"/>
              <a:t>指针类型变量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存储特定类型变量的地址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通过地址，也可以直接改变这个地址中的数据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87329"/>
            <a:ext cx="4248472" cy="2362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883007"/>
            <a:ext cx="32099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7310"/>
            <a:ext cx="8229600" cy="173482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一维数组的名称就是一个指针</a:t>
            </a:r>
            <a:endParaRPr lang="en-US" altLang="zh-CN" dirty="0" smtClean="0"/>
          </a:p>
          <a:p>
            <a:r>
              <a:rPr lang="zh-CN" altLang="en-US" dirty="0" smtClean="0"/>
              <a:t>二维数组首地址：如下 </a:t>
            </a:r>
            <a:r>
              <a:rPr lang="en-US" altLang="zh-CN" dirty="0" smtClean="0"/>
              <a:t>b[0]</a:t>
            </a:r>
            <a:r>
              <a:rPr lang="zh-CN" altLang="en-US" dirty="0" smtClean="0"/>
              <a:t>，也是一个指针</a:t>
            </a:r>
          </a:p>
          <a:p>
            <a:r>
              <a:rPr lang="zh-CN" altLang="en-US" dirty="0"/>
              <a:t>指针运算：</a:t>
            </a:r>
            <a:r>
              <a:rPr lang="en-US" altLang="zh-CN" dirty="0"/>
              <a:t>t++ </a:t>
            </a:r>
            <a:r>
              <a:rPr lang="zh-CN" altLang="en-US" dirty="0"/>
              <a:t>的意义</a:t>
            </a:r>
            <a:r>
              <a:rPr lang="en-US" altLang="zh-CN" dirty="0"/>
              <a:t>t</a:t>
            </a:r>
            <a:r>
              <a:rPr lang="zh-CN" altLang="en-US" dirty="0"/>
              <a:t>的地址增加了</a:t>
            </a:r>
            <a:r>
              <a:rPr lang="en-US" altLang="zh-CN" dirty="0"/>
              <a:t>sizeof(int)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792" y="3717171"/>
            <a:ext cx="4176464" cy="2746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指针运行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1895"/>
            <a:ext cx="8229600" cy="701675"/>
          </a:xfrm>
        </p:spPr>
        <p:txBody>
          <a:bodyPr/>
          <a:lstStyle/>
          <a:p>
            <a:r>
              <a:rPr lang="zh-CN" altLang="en-US" dirty="0" smtClean="0"/>
              <a:t>主函数向子参数传递指针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3570"/>
            <a:ext cx="6054090" cy="3071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/>
          <p:nvPr/>
        </p:nvGraphicFramePr>
        <p:xfrm>
          <a:off x="3493770" y="5046345"/>
          <a:ext cx="4994910" cy="162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4" imgW="4991100" imgH="1619250" progId="Paint.Picture">
                  <p:embed/>
                </p:oleObj>
              </mc:Choice>
              <mc:Fallback>
                <p:oleObj r:id="rId4" imgW="4991100" imgH="161925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93770" y="5046345"/>
                        <a:ext cx="4994910" cy="1620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864995" y="196215"/>
            <a:ext cx="5109845" cy="1143000"/>
          </a:xfrm>
        </p:spPr>
        <p:txBody>
          <a:bodyPr/>
          <a:lstStyle/>
          <a:p>
            <a:r>
              <a:rPr lang="zh-CN" altLang="en-US" dirty="0" smtClean="0"/>
              <a:t>指针做函数参数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6340" y="704215"/>
            <a:ext cx="3101340" cy="30746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650" y="704215"/>
            <a:ext cx="3592830" cy="30740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96340" y="4303395"/>
            <a:ext cx="71945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以上两个程序在函数参数的传递上没有本质区别</a:t>
            </a:r>
          </a:p>
          <a:p>
            <a:r>
              <a:rPr lang="zh-CN" altLang="en-US" sz="2400" b="1"/>
              <a:t>都是值传输！</a:t>
            </a:r>
          </a:p>
          <a:p>
            <a:r>
              <a:rPr lang="zh-CN" altLang="en-US" sz="2400"/>
              <a:t>只是</a:t>
            </a:r>
            <a:r>
              <a:rPr lang="zh-CN" altLang="en-US" sz="2400" b="1"/>
              <a:t>传输的内容</a:t>
            </a:r>
            <a:r>
              <a:rPr lang="zh-CN" altLang="en-US" sz="2400"/>
              <a:t>有区别</a:t>
            </a:r>
          </a:p>
          <a:p>
            <a:r>
              <a:rPr lang="zh-CN" altLang="en-US" sz="2400"/>
              <a:t>所有，第二个程序能完成交换主函数变量值的任务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返回指针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955"/>
            <a:ext cx="8229600" cy="1262380"/>
          </a:xfrm>
        </p:spPr>
        <p:txBody>
          <a:bodyPr/>
          <a:lstStyle/>
          <a:p>
            <a:r>
              <a:rPr lang="zh-CN" altLang="en-US"/>
              <a:t>返回指针与返回整数相比</a:t>
            </a:r>
          </a:p>
          <a:p>
            <a:pPr lvl="1"/>
            <a:r>
              <a:rPr lang="zh-CN" altLang="en-US"/>
              <a:t>没有本质区别，只是内容特殊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645" y="2680335"/>
            <a:ext cx="2971165" cy="3768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95595" y="2967990"/>
            <a:ext cx="3568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定义指针变量 </a:t>
            </a:r>
            <a:r>
              <a:rPr lang="en-US" altLang="zh-CN"/>
              <a:t>int *t;</a:t>
            </a:r>
          </a:p>
          <a:p>
            <a:r>
              <a:rPr lang="zh-CN" altLang="en-US"/>
              <a:t>这时</a:t>
            </a:r>
            <a:r>
              <a:rPr lang="en-US" altLang="zh-CN"/>
              <a:t>t</a:t>
            </a:r>
            <a:r>
              <a:rPr lang="zh-CN" altLang="en-US"/>
              <a:t>所存的地址值是无意义的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96595"/>
          </a:xfrm>
        </p:spPr>
        <p:txBody>
          <a:bodyPr/>
          <a:lstStyle/>
          <a:p>
            <a:r>
              <a:rPr lang="zh-CN" altLang="en-US"/>
              <a:t>这个程序有问题吗？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340" y="2296795"/>
            <a:ext cx="3736340" cy="3990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2088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声明一个引用，不是新定义了一个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1"/>
            <a:r>
              <a:rPr lang="zh-CN" altLang="en-US" dirty="0"/>
              <a:t>不占</a:t>
            </a:r>
            <a:r>
              <a:rPr lang="zh-CN" altLang="en-US" dirty="0" smtClean="0"/>
              <a:t>存储空间，</a:t>
            </a:r>
            <a:r>
              <a:rPr lang="en-US" altLang="zh-CN" dirty="0" smtClean="0"/>
              <a:t>&amp;a1</a:t>
            </a:r>
            <a:r>
              <a:rPr lang="zh-CN" altLang="en-US" dirty="0" smtClean="0"/>
              <a:t>等同</a:t>
            </a:r>
            <a:r>
              <a:rPr lang="en-US" altLang="zh-CN" dirty="0" smtClean="0"/>
              <a:t>&amp;a</a:t>
            </a:r>
          </a:p>
          <a:p>
            <a:pPr lvl="1"/>
            <a:r>
              <a:rPr lang="zh-CN" altLang="zh-CN" dirty="0" smtClean="0"/>
              <a:t>不是</a:t>
            </a:r>
            <a:r>
              <a:rPr lang="zh-CN" altLang="zh-CN" dirty="0"/>
              <a:t>一种</a:t>
            </a:r>
            <a:r>
              <a:rPr lang="zh-CN" altLang="zh-CN" dirty="0" smtClean="0"/>
              <a:t>数据类型</a:t>
            </a:r>
            <a:endParaRPr lang="en-US" altLang="zh-CN" dirty="0" smtClean="0"/>
          </a:p>
          <a:p>
            <a:pPr lvl="1"/>
            <a:r>
              <a:rPr lang="zh-CN" altLang="zh-CN" dirty="0"/>
              <a:t>不能再把该引用名作为其他变量名的</a:t>
            </a:r>
            <a:r>
              <a:rPr lang="zh-CN" altLang="zh-CN" dirty="0" smtClean="0"/>
              <a:t>别名</a:t>
            </a:r>
            <a:endParaRPr lang="en-US" altLang="zh-CN" dirty="0" smtClean="0"/>
          </a:p>
          <a:p>
            <a:r>
              <a:rPr lang="zh-CN" altLang="zh-CN" dirty="0"/>
              <a:t>不能建立数组的</a:t>
            </a:r>
            <a:r>
              <a:rPr lang="zh-CN" altLang="zh-CN" dirty="0" smtClean="0"/>
              <a:t>引用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221088"/>
            <a:ext cx="52387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518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764704"/>
            <a:ext cx="4248472" cy="410445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引用做参数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必须以变量做实参</a:t>
            </a:r>
            <a:endParaRPr lang="en-US" altLang="zh-CN" dirty="0" smtClean="0"/>
          </a:p>
          <a:p>
            <a:pPr lvl="1"/>
            <a:r>
              <a:rPr lang="zh-CN" altLang="en-US" dirty="0"/>
              <a:t>子</a:t>
            </a:r>
            <a:r>
              <a:rPr lang="zh-CN" altLang="en-US" dirty="0" smtClean="0"/>
              <a:t>函数的引用就是主函数变量的一个别名</a:t>
            </a:r>
            <a:endParaRPr lang="en-US" altLang="zh-CN" dirty="0" smtClean="0"/>
          </a:p>
          <a:p>
            <a:pPr lvl="1"/>
            <a:r>
              <a:rPr lang="zh-CN" altLang="en-US" dirty="0"/>
              <a:t>传递</a:t>
            </a:r>
            <a:r>
              <a:rPr lang="zh-CN" altLang="en-US" dirty="0" smtClean="0"/>
              <a:t>引用与</a:t>
            </a:r>
            <a:r>
              <a:rPr lang="zh-CN" altLang="en-US" dirty="0"/>
              <a:t>传递</a:t>
            </a:r>
            <a:r>
              <a:rPr lang="zh-CN" altLang="en-US" b="1" dirty="0"/>
              <a:t>指针</a:t>
            </a:r>
            <a:r>
              <a:rPr lang="zh-CN" altLang="en-US" dirty="0"/>
              <a:t>的效果是</a:t>
            </a:r>
            <a:r>
              <a:rPr lang="zh-CN" altLang="en-US"/>
              <a:t>一样</a:t>
            </a:r>
            <a:r>
              <a:rPr lang="zh-CN" altLang="en-US" smtClean="0"/>
              <a:t>的</a:t>
            </a:r>
            <a:endParaRPr lang="en-US" altLang="zh-CN" smtClean="0"/>
          </a:p>
          <a:p>
            <a:pPr lvl="1"/>
            <a:r>
              <a:rPr lang="zh-CN" altLang="en-US" smtClean="0"/>
              <a:t>引用不占用存储空间而是</a:t>
            </a:r>
            <a:r>
              <a:rPr lang="zh-CN" altLang="en-US" b="1" smtClean="0"/>
              <a:t>对实际变量的直接操作</a:t>
            </a:r>
            <a:endParaRPr lang="zh-CN" alt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75" y="836712"/>
            <a:ext cx="3648075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3819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282</Words>
  <Application>Microsoft Office PowerPoint</Application>
  <PresentationFormat>全屏显示(4:3)</PresentationFormat>
  <Paragraphs>40</Paragraphs>
  <Slides>11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主题​​</vt:lpstr>
      <vt:lpstr>Bitmap Image</vt:lpstr>
      <vt:lpstr>指针、引用</vt:lpstr>
      <vt:lpstr>指针</vt:lpstr>
      <vt:lpstr>指针运行</vt:lpstr>
      <vt:lpstr>指针做函数参数</vt:lpstr>
      <vt:lpstr>PowerPoint 演示文稿</vt:lpstr>
      <vt:lpstr>返回指针</vt:lpstr>
      <vt:lpstr>PowerPoint 演示文稿</vt:lpstr>
      <vt:lpstr>引用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指针、引用</dc:title>
  <dc:creator>Windows 用户</dc:creator>
  <cp:lastModifiedBy>Windows 用户</cp:lastModifiedBy>
  <cp:revision>13</cp:revision>
  <dcterms:created xsi:type="dcterms:W3CDTF">2017-12-01T03:27:00Z</dcterms:created>
  <dcterms:modified xsi:type="dcterms:W3CDTF">2017-12-08T16:50:02Z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