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6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3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9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3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5CD5-433E-4131-86CE-E99E944F8FB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BCDE-AAF3-4415-AD3C-6E5C5DA76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2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求表达式的值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有一个算术表达式求其值</a:t>
            </a:r>
            <a:endParaRPr lang="en-US" altLang="zh-CN" smtClean="0"/>
          </a:p>
          <a:p>
            <a:pPr lvl="1"/>
            <a:r>
              <a:rPr lang="zh-CN" altLang="en-US" smtClean="0"/>
              <a:t>为简化只有</a:t>
            </a:r>
            <a:r>
              <a:rPr lang="en-US" altLang="zh-CN" smtClean="0"/>
              <a:t>+ - </a:t>
            </a:r>
            <a:r>
              <a:rPr lang="zh-CN" altLang="en-US" smtClean="0"/>
              <a:t>* </a:t>
            </a:r>
            <a:r>
              <a:rPr lang="en-US" altLang="zh-CN" smtClean="0"/>
              <a:t>/ </a:t>
            </a:r>
            <a:r>
              <a:rPr lang="zh-CN" altLang="en-US" smtClean="0"/>
              <a:t>，运算数只有一位整数</a:t>
            </a:r>
            <a:endParaRPr lang="en-US" altLang="zh-CN" smtClean="0"/>
          </a:p>
          <a:p>
            <a:pPr lvl="1"/>
            <a:r>
              <a:rPr lang="zh-CN" altLang="en-US" smtClean="0"/>
              <a:t>没有其它字符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en-US" altLang="zh-CN" smtClean="0"/>
              <a:t>:  1-2*3+4/5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301608" cy="30243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模拟操作</a:t>
            </a:r>
            <a:endParaRPr lang="en-US" altLang="zh-CN" smtClean="0"/>
          </a:p>
          <a:p>
            <a:r>
              <a:rPr lang="zh-CN" altLang="en-US" smtClean="0"/>
              <a:t>算法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） </a:t>
            </a:r>
            <a:r>
              <a:rPr lang="en-US" altLang="zh-CN" smtClean="0"/>
              <a:t>p=0;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）若</a:t>
            </a:r>
            <a:r>
              <a:rPr lang="en-US" altLang="zh-CN" smtClean="0"/>
              <a:t>P</a:t>
            </a:r>
            <a:r>
              <a:rPr lang="zh-CN" altLang="en-US" smtClean="0"/>
              <a:t>指向操作数，入栈，</a:t>
            </a:r>
            <a:r>
              <a:rPr lang="en-US" altLang="zh-CN" smtClean="0"/>
              <a:t>P++</a:t>
            </a:r>
          </a:p>
          <a:p>
            <a:pPr lvl="1"/>
            <a:r>
              <a:rPr lang="zh-CN" altLang="en-US" smtClean="0"/>
              <a:t>       若</a:t>
            </a:r>
            <a:r>
              <a:rPr lang="en-US" altLang="zh-CN" smtClean="0"/>
              <a:t>P</a:t>
            </a:r>
            <a:r>
              <a:rPr lang="zh-CN" altLang="en-US" smtClean="0"/>
              <a:t>指向操作符</a:t>
            </a:r>
            <a:endParaRPr lang="en-US" altLang="zh-CN" smtClean="0"/>
          </a:p>
          <a:p>
            <a:pPr lvl="2"/>
            <a:r>
              <a:rPr lang="zh-CN" altLang="en-US" smtClean="0"/>
              <a:t>若级别高于栈顶，操作符入栈 </a:t>
            </a:r>
            <a:r>
              <a:rPr lang="en-US" altLang="zh-CN" smtClean="0"/>
              <a:t>P++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2"/>
            <a:r>
              <a:rPr lang="zh-CN" altLang="en-US" smtClean="0"/>
              <a:t>否则，弹出两个操作数一个操作符，运算结果入栈 转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61885"/>
              </p:ext>
            </p:extLst>
          </p:nvPr>
        </p:nvGraphicFramePr>
        <p:xfrm>
          <a:off x="1691680" y="4005064"/>
          <a:ext cx="6717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41160"/>
              </p:ext>
            </p:extLst>
          </p:nvPr>
        </p:nvGraphicFramePr>
        <p:xfrm>
          <a:off x="3059832" y="4005064"/>
          <a:ext cx="6717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63636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操作数栈</a:t>
            </a:r>
            <a:endParaRPr lang="zh-CN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2981829" y="63313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操作符栈</a:t>
            </a:r>
            <a:endParaRPr lang="zh-CN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139952" y="620525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操作符栈顶元素的运算级别</a:t>
            </a:r>
            <a:endParaRPr lang="zh-CN" altLang="en-US" b="1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69516"/>
              </p:ext>
            </p:extLst>
          </p:nvPr>
        </p:nvGraphicFramePr>
        <p:xfrm>
          <a:off x="4139952" y="5716537"/>
          <a:ext cx="1457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15"/>
                <a:gridCol w="7289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39289"/>
              </p:ext>
            </p:extLst>
          </p:nvPr>
        </p:nvGraphicFramePr>
        <p:xfrm>
          <a:off x="827584" y="310943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1580" y="364502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P</a:t>
            </a:r>
            <a:r>
              <a:rPr lang="zh-CN" altLang="en-US" sz="2800" b="1" smtClean="0"/>
              <a:t>↑</a:t>
            </a:r>
            <a:endParaRPr lang="zh-CN" altLang="en-US" sz="2800" b="1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89661"/>
              </p:ext>
            </p:extLst>
          </p:nvPr>
        </p:nvGraphicFramePr>
        <p:xfrm>
          <a:off x="6516216" y="4351050"/>
          <a:ext cx="1656184" cy="19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76"/>
                <a:gridCol w="7845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级别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+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1</a:t>
                      </a:r>
                      <a:endParaRPr lang="zh-CN" alt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-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1</a:t>
                      </a:r>
                      <a:endParaRPr lang="zh-CN" alt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/>
                        <a:t>*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2</a:t>
                      </a:r>
                      <a:endParaRPr lang="zh-CN" alt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/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/>
                        <a:t>2</a:t>
                      </a:r>
                      <a:endParaRPr lang="zh-CN" altLang="en-US" sz="2000" b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6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  <a:endParaRPr lang="en-US" altLang="zh-CN" smtClean="0"/>
          </a:p>
          <a:p>
            <a:pPr lvl="1"/>
            <a:r>
              <a:rPr lang="en-US" altLang="zh-CN" smtClean="0"/>
              <a:t>While( p!=‘\0’)</a:t>
            </a:r>
          </a:p>
          <a:p>
            <a:pPr lvl="1"/>
            <a:r>
              <a:rPr lang="en-US" altLang="zh-CN" smtClean="0"/>
              <a:t>{   if(p</a:t>
            </a:r>
            <a:r>
              <a:rPr lang="zh-CN" altLang="en-US" smtClean="0"/>
              <a:t>指向操作数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else{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         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         }</a:t>
            </a:r>
            <a:endParaRPr lang="en-US" altLang="zh-CN"/>
          </a:p>
          <a:p>
            <a:pPr lvl="1"/>
            <a:r>
              <a:rPr lang="en-US" altLang="zh-CN" smtClean="0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0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139</Words>
  <Application>Microsoft Office PowerPoint</Application>
  <PresentationFormat>全屏显示(4:3)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栈</vt:lpstr>
      <vt:lpstr>PowerPoint 演示文稿</vt:lpstr>
      <vt:lpstr>求表达式的值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</dc:title>
  <dc:creator>Windows 用户</dc:creator>
  <cp:lastModifiedBy>Windows 用户</cp:lastModifiedBy>
  <cp:revision>6</cp:revision>
  <dcterms:created xsi:type="dcterms:W3CDTF">2017-11-30T14:01:54Z</dcterms:created>
  <dcterms:modified xsi:type="dcterms:W3CDTF">2017-11-30T15:07:48Z</dcterms:modified>
</cp:coreProperties>
</file>