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8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1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7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7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8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8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9E80-C200-43CA-A3E0-01F276E678C3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42CB-A690-4D27-AFB7-D0E9F0C07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4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希尔排序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分段插入排序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先取一个小于</a:t>
            </a:r>
            <a:r>
              <a:rPr lang="en-US" altLang="zh-CN" smtClean="0"/>
              <a:t>n</a:t>
            </a:r>
            <a:r>
              <a:rPr lang="zh-CN" altLang="en-US" smtClean="0"/>
              <a:t>的整数</a:t>
            </a:r>
            <a:r>
              <a:rPr lang="en-US" altLang="zh-CN" smtClean="0"/>
              <a:t>d1</a:t>
            </a:r>
            <a:r>
              <a:rPr lang="zh-CN" altLang="en-US" smtClean="0"/>
              <a:t>作为第一个增量</a:t>
            </a:r>
            <a:r>
              <a:rPr lang="zh-CN" altLang="en-US"/>
              <a:t>，</a:t>
            </a:r>
            <a:r>
              <a:rPr lang="zh-CN" altLang="en-US" smtClean="0"/>
              <a:t>所有距离为</a:t>
            </a:r>
            <a:r>
              <a:rPr lang="en-US" altLang="zh-CN" smtClean="0"/>
              <a:t>d1</a:t>
            </a:r>
            <a:r>
              <a:rPr lang="zh-CN" altLang="en-US" smtClean="0"/>
              <a:t>的倍数的记录放在同一个组中</a:t>
            </a:r>
            <a:endParaRPr lang="en-US" altLang="zh-CN" smtClean="0"/>
          </a:p>
          <a:p>
            <a:r>
              <a:rPr lang="zh-CN" altLang="en-US" smtClean="0"/>
              <a:t>先在各组内进行直接插入排序，然后，取第二个增量</a:t>
            </a:r>
            <a:r>
              <a:rPr lang="en-US" altLang="zh-CN" smtClean="0"/>
              <a:t>d2&lt;d1</a:t>
            </a:r>
            <a:r>
              <a:rPr lang="zh-CN" altLang="en-US" smtClean="0"/>
              <a:t>重复上述的分组和排序</a:t>
            </a:r>
            <a:endParaRPr lang="en-US" altLang="zh-CN" smtClean="0"/>
          </a:p>
          <a:p>
            <a:r>
              <a:rPr lang="zh-CN" altLang="en-US" smtClean="0"/>
              <a:t>直至所取的增量  </a:t>
            </a:r>
            <a:r>
              <a:rPr lang="en-US" altLang="zh-CN" smtClean="0"/>
              <a:t>=1(  &lt;  …&lt;d2&lt;d1)</a:t>
            </a:r>
            <a:r>
              <a:rPr lang="zh-CN" altLang="en-US" smtClean="0"/>
              <a:t>，即所有记录放在同一组中进行直接插入排序为止。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.hiphotos.baidu.com/baike/c0%3Dbaike80%2C5%2C5%2C80%2C26/sign=64f173189145d688b70fbaf6c5ab167b/b3fb43166d224f4a87a8c9380af790529822d1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5397"/>
            <a:ext cx="7056784" cy="63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4140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71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85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希尔排序</vt:lpstr>
      <vt:lpstr>算法思想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希尔排序</dc:title>
  <dc:creator>孙飞城</dc:creator>
  <cp:lastModifiedBy>孙飞城</cp:lastModifiedBy>
  <cp:revision>3</cp:revision>
  <dcterms:created xsi:type="dcterms:W3CDTF">2015-11-03T01:17:04Z</dcterms:created>
  <dcterms:modified xsi:type="dcterms:W3CDTF">2015-11-03T02:01:03Z</dcterms:modified>
</cp:coreProperties>
</file>