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e7b9007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e7b9007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e7b9007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e7b9007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98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Path tracing general idea &amp; pseudocode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229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project 3-1, we estimate by 2 parts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zero-bounce light and at least-one-bounce light.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different than the previous project, the light might reflect or scatter in the air before it hits anything.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we take that into consideration when we trace it. We integrate by having multiple sample points along each path and than do </a:t>
            </a:r>
            <a:r>
              <a:rPr lang="en"/>
              <a:t>russian roulette to get the estimate</a:t>
            </a:r>
            <a:r>
              <a:rPr lang="en"/>
              <a:t> 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-112350"/>
            <a:ext cx="85206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Pseudocode for L(Point P’, wo) (at_least_one_bounce)</a:t>
            </a:r>
            <a:endParaRPr sz="24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94950" y="121925"/>
            <a:ext cx="8520600" cy="43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Distance Dist; //sample distance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Light L.type = random(Scattering, Reflection); //light bounce from 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 = Point of dist away from P’; //convert distance to point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Wi, pdf = P.samplebrdf(); //sample brdf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Cpdf = continuationProabability(p.prdf,wi,wo);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if(random01()&lt;cpdf){ //continue ray tracing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if(type == Reflection){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 += L(P’, -wi)*p.brdf(wi,-wo)*costhea/pdf/cpdf; //reflection from this point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}else{L+= L(P’,-wi)*p.brdf(wi,-wo)*constant/pdf/cpdf;} }// scattering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Return L;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84600" y="-121125"/>
            <a:ext cx="8520600" cy="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changes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90600" y="333075"/>
            <a:ext cx="8520600" cy="20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source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Changing from Point light to Spot light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Implemented additional codes in CGL src code to simulate this kind light when rendering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8925"/>
            <a:ext cx="5692301" cy="29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