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e7b900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e7b900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e7b900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e7b900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Path tracing general idea &amp; pseudocode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project 3-1, we estimate by 2 parts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zero-bounce light and at least-one-bounce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different than the previous project, the light might reflect or scatter in the air before it hits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take that into consideration when we trace it. We integrate by having multiple sample points along each path and than do </a:t>
            </a:r>
            <a:r>
              <a:rPr lang="en"/>
              <a:t>russian roulette to get the estimate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1235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At_least_one_bounce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9775" y="508350"/>
            <a:ext cx="85206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point P;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 L.type = random(Scattering, Reflection); //light bounce from 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 = dist(P,P’);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Wi, pdf = P.samplebrdf();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if(type == Reflection){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 += L(P’, -wi)*p.brdf(wi,-wo)*costhea/pdf/cpdf;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}else{L+= L(P’,-wi)*p.brdf(wi,-wo)*constant/pdf/cpdf;}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L;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4600" y="-121125"/>
            <a:ext cx="8520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0600" y="333075"/>
            <a:ext cx="85206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source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from Point light to Spot light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Implemented additional codes in CGL src code to simulate this kind light when rendering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8925"/>
            <a:ext cx="5692301" cy="2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