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>
      <p:cViewPr varScale="1">
        <p:scale>
          <a:sx n="121" d="100"/>
          <a:sy n="121" d="100"/>
        </p:scale>
        <p:origin x="82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e7b9007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e7b9007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e7b9007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e7b9007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9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Path tracing general idea &amp; pseudocode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229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project 3-1, we estimate by 2 parts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zero-bounce light and at least-one-bounce light.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different than the previous project, the light might reflect or scatter in the air before it hits anything.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take that into consideration when we trace it. We integrate by having multiple sample points along each path and than do russian roulette to get the estimate 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12350"/>
            <a:ext cx="85206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Pseudocode for L(Point P’, wo) (at_least_one_bounce)</a:t>
            </a:r>
            <a:endParaRPr sz="24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4950" y="121925"/>
            <a:ext cx="8520600" cy="43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Distance </a:t>
            </a:r>
            <a:r>
              <a:rPr lang="en" dirty="0" err="1"/>
              <a:t>Dist</a:t>
            </a:r>
            <a:r>
              <a:rPr lang="en" dirty="0"/>
              <a:t>; //sample distance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Light </a:t>
            </a:r>
            <a:r>
              <a:rPr lang="en" dirty="0" err="1"/>
              <a:t>L.type</a:t>
            </a:r>
            <a:r>
              <a:rPr lang="en" dirty="0"/>
              <a:t> = random(Scattering, Reflection); //light bounce from 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 = Point of </a:t>
            </a:r>
            <a:r>
              <a:rPr lang="en" dirty="0" err="1"/>
              <a:t>dist</a:t>
            </a:r>
            <a:r>
              <a:rPr lang="en" dirty="0"/>
              <a:t> away from P’; //convert distance to point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Wi, pdf = </a:t>
            </a:r>
            <a:r>
              <a:rPr lang="en" dirty="0" err="1"/>
              <a:t>P.samplebrdf</a:t>
            </a:r>
            <a:r>
              <a:rPr lang="en" dirty="0"/>
              <a:t>(); //sample </a:t>
            </a:r>
            <a:r>
              <a:rPr lang="en" dirty="0" err="1"/>
              <a:t>brdf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/>
              <a:t>Cpdf</a:t>
            </a:r>
            <a:r>
              <a:rPr lang="en" dirty="0"/>
              <a:t> = </a:t>
            </a:r>
            <a:r>
              <a:rPr lang="en" dirty="0" err="1"/>
              <a:t>continuationProabability</a:t>
            </a:r>
            <a:r>
              <a:rPr lang="en" dirty="0"/>
              <a:t>(</a:t>
            </a:r>
            <a:r>
              <a:rPr lang="en" dirty="0" err="1"/>
              <a:t>p.prdf,wi,wo</a:t>
            </a:r>
            <a:r>
              <a:rPr lang="en" dirty="0"/>
              <a:t>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if(random01()&lt;</a:t>
            </a:r>
            <a:r>
              <a:rPr lang="en" dirty="0" err="1"/>
              <a:t>cpdf</a:t>
            </a:r>
            <a:r>
              <a:rPr lang="en" dirty="0"/>
              <a:t>){ //continue ray tracing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if(type == Reflection){</a:t>
            </a:r>
            <a:endParaRPr dirty="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L += L(P, -</a:t>
            </a:r>
            <a:r>
              <a:rPr lang="en" dirty="0" err="1"/>
              <a:t>wi</a:t>
            </a:r>
            <a:r>
              <a:rPr lang="en" dirty="0"/>
              <a:t>)*</a:t>
            </a:r>
            <a:r>
              <a:rPr lang="en" dirty="0" err="1"/>
              <a:t>p.brdf</a:t>
            </a:r>
            <a:r>
              <a:rPr lang="en" dirty="0"/>
              <a:t>(</a:t>
            </a:r>
            <a:r>
              <a:rPr lang="en" dirty="0" err="1"/>
              <a:t>wi</a:t>
            </a:r>
            <a:r>
              <a:rPr lang="en" dirty="0"/>
              <a:t>,-wo)*</a:t>
            </a:r>
            <a:r>
              <a:rPr lang="en" dirty="0" err="1"/>
              <a:t>costhea</a:t>
            </a:r>
            <a:r>
              <a:rPr lang="en" dirty="0"/>
              <a:t>/pdf/</a:t>
            </a:r>
            <a:r>
              <a:rPr lang="en" dirty="0" err="1"/>
              <a:t>cpdf</a:t>
            </a:r>
            <a:r>
              <a:rPr lang="en" dirty="0"/>
              <a:t>; //reflection from this point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}else{L+= L(P,-</a:t>
            </a:r>
            <a:r>
              <a:rPr lang="en" dirty="0" err="1"/>
              <a:t>wi</a:t>
            </a:r>
            <a:r>
              <a:rPr lang="en" dirty="0"/>
              <a:t>)*</a:t>
            </a:r>
            <a:r>
              <a:rPr lang="en" dirty="0" err="1"/>
              <a:t>p.brdf</a:t>
            </a:r>
            <a:r>
              <a:rPr lang="en" dirty="0"/>
              <a:t>(</a:t>
            </a:r>
            <a:r>
              <a:rPr lang="en" dirty="0" err="1"/>
              <a:t>wi</a:t>
            </a:r>
            <a:r>
              <a:rPr lang="en" dirty="0"/>
              <a:t>,-wo)*constant/pdf/</a:t>
            </a:r>
            <a:r>
              <a:rPr lang="en" dirty="0" err="1"/>
              <a:t>cpdf</a:t>
            </a:r>
            <a:r>
              <a:rPr lang="en" dirty="0"/>
              <a:t>;} }// scattering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Return L;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4600" y="-121125"/>
            <a:ext cx="8520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changes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90600" y="333075"/>
            <a:ext cx="85206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source 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Changing from Point light to Spot light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Implemented additional codes in CGL src code to simulate this kind light when rendering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8925"/>
            <a:ext cx="5692301" cy="2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Macintosh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Path tracing general idea &amp; pseudocode</vt:lpstr>
      <vt:lpstr>Pseudocode for L(Point P’, wo) (at_least_one_bounce)</vt:lpstr>
      <vt:lpstr>Other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tracing general idea &amp; pseudocode</dc:title>
  <cp:lastModifiedBy>Ruixin Huang</cp:lastModifiedBy>
  <cp:revision>1</cp:revision>
  <dcterms:modified xsi:type="dcterms:W3CDTF">2019-04-30T04:30:54Z</dcterms:modified>
</cp:coreProperties>
</file>