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451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91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583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30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963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291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433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6249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83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32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04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FAE0-7E37-4675-AC9C-C1CF90FE95F3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D7EB-67F3-45BD-A883-55C3BE5351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710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4.wdp"/><Relationship Id="rId18" Type="http://schemas.openxmlformats.org/officeDocument/2006/relationships/image" Target="../media/image12.png"/><Relationship Id="rId26" Type="http://schemas.microsoft.com/office/2007/relationships/hdphoto" Target="../media/hdphoto9.wdp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5" Type="http://schemas.openxmlformats.org/officeDocument/2006/relationships/image" Target="../media/image16.png"/><Relationship Id="rId33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microsoft.com/office/2007/relationships/hdphoto" Target="../media/hdphoto6.wdp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37" Type="http://schemas.microsoft.com/office/2007/relationships/hdphoto" Target="../media/hdphoto14.wdp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openxmlformats.org/officeDocument/2006/relationships/image" Target="../media/image22.png"/><Relationship Id="rId10" Type="http://schemas.microsoft.com/office/2007/relationships/hdphoto" Target="../media/hdphoto3.wdp"/><Relationship Id="rId19" Type="http://schemas.openxmlformats.org/officeDocument/2006/relationships/image" Target="../media/image13.png"/><Relationship Id="rId31" Type="http://schemas.microsoft.com/office/2007/relationships/hdphoto" Target="../media/hdphoto11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3.wdp"/><Relationship Id="rId8" Type="http://schemas.microsoft.com/office/2007/relationships/hdphoto" Target="../media/hdphoto2.wdp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o 126"/>
          <p:cNvGrpSpPr/>
          <p:nvPr/>
        </p:nvGrpSpPr>
        <p:grpSpPr>
          <a:xfrm>
            <a:off x="956239" y="741656"/>
            <a:ext cx="7836708" cy="4154194"/>
            <a:chOff x="956239" y="741656"/>
            <a:chExt cx="10058400" cy="5331900"/>
          </a:xfrm>
        </p:grpSpPr>
        <p:grpSp>
          <p:nvGrpSpPr>
            <p:cNvPr id="126" name="Grupo 125"/>
            <p:cNvGrpSpPr/>
            <p:nvPr/>
          </p:nvGrpSpPr>
          <p:grpSpPr>
            <a:xfrm>
              <a:off x="956239" y="741656"/>
              <a:ext cx="10058400" cy="5331900"/>
              <a:chOff x="1125572" y="990012"/>
              <a:chExt cx="10058400" cy="53319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572" y="990012"/>
                <a:ext cx="10058400" cy="5331900"/>
              </a:xfrm>
              <a:prstGeom prst="rect">
                <a:avLst/>
              </a:prstGeom>
            </p:spPr>
          </p:pic>
          <p:pic>
            <p:nvPicPr>
              <p:cNvPr id="1038" name="Picture 14" descr="Dibujo De Pantalla De Proyección Para Colorear - Ultra Coloring Page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81" b="13997"/>
              <a:stretch/>
            </p:blipFill>
            <p:spPr bwMode="auto">
              <a:xfrm>
                <a:off x="10115010" y="4707170"/>
                <a:ext cx="1002455" cy="697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ocina Horno Silueta - Gráficos vectoriales gratis en Pixab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9716" y="2967902"/>
                <a:ext cx="821171" cy="810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0663" y="1214335"/>
                <a:ext cx="676562" cy="6765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0663" y="2003058"/>
                <a:ext cx="676562" cy="676562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0663" y="2791781"/>
                <a:ext cx="676562" cy="676562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foregroundMark x1="19649" y1="40070" x2="14856" y2="50871"/>
                            <a14:foregroundMark x1="55272" y1="38676" x2="62141" y2="51916"/>
                            <a14:foregroundMark x1="80032" y1="39373" x2="88339" y2="55401"/>
                          </a14:backgroundRemoval>
                        </a14:imgEffect>
                      </a14:imgLayer>
                    </a14:imgProps>
                  </a:ext>
                </a:extLst>
              </a:blip>
              <a:srcRect t="25740" b="21033"/>
              <a:stretch/>
            </p:blipFill>
            <p:spPr>
              <a:xfrm>
                <a:off x="8147559" y="1600803"/>
                <a:ext cx="1188767" cy="290094"/>
              </a:xfrm>
              <a:prstGeom prst="rect">
                <a:avLst/>
              </a:prstGeom>
            </p:spPr>
          </p:pic>
          <p:pic>
            <p:nvPicPr>
              <p:cNvPr id="7" name="Picture 2" descr="Notas Musicales de color PNG transparente - Stick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24548" r="-2400" b="33693"/>
              <a:stretch/>
            </p:blipFill>
            <p:spPr bwMode="auto">
              <a:xfrm>
                <a:off x="8104351" y="2182299"/>
                <a:ext cx="1324126" cy="609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Grupo 7"/>
              <p:cNvGrpSpPr/>
              <p:nvPr/>
            </p:nvGrpSpPr>
            <p:grpSpPr>
              <a:xfrm>
                <a:off x="8180545" y="3130062"/>
                <a:ext cx="1155781" cy="247468"/>
                <a:chOff x="7856495" y="3153507"/>
                <a:chExt cx="1155781" cy="247468"/>
              </a:xfrm>
            </p:grpSpPr>
            <p:pic>
              <p:nvPicPr>
                <p:cNvPr id="1028" name="Picture 4" descr="Envía los diablitos de WhatsApp? Ojo, este es el verdadero significad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56495" y="3153507"/>
                  <a:ext cx="249531" cy="2432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4" descr="Envía los diablitos de WhatsApp? Ojo, este es el verdadero significad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7137" y="3153507"/>
                  <a:ext cx="249531" cy="2432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4" descr="Envía los diablitos de WhatsApp? Ojo, este es el verdadero significad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1472" y="3153507"/>
                  <a:ext cx="249531" cy="2432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Envía los diablitos de WhatsApp? Ojo, este es el verdadero significado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2745" y="3157682"/>
                  <a:ext cx="249531" cy="2432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2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10720753" y="1214335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10720753" y="2003058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10720753" y="2791781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CuadroTexto 8"/>
              <p:cNvSpPr txBox="1"/>
              <p:nvPr/>
            </p:nvSpPr>
            <p:spPr>
              <a:xfrm>
                <a:off x="10606469" y="1532651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10606469" y="2326213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10606469" y="3116999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pic>
            <p:nvPicPr>
              <p:cNvPr id="1034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7766" y="1214335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3236" y="2003058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7766" y="2791781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5750168" y="2429537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CuadroTexto 25"/>
              <p:cNvSpPr txBox="1"/>
              <p:nvPr/>
            </p:nvSpPr>
            <p:spPr>
              <a:xfrm>
                <a:off x="5689247" y="3036003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5689247" y="3408282"/>
                <a:ext cx="449530" cy="35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tam</a:t>
                </a:r>
                <a:r>
                  <a:rPr lang="es-CR" sz="1200" dirty="0" smtClean="0">
                    <a:latin typeface="Agency FB" panose="020B0503020202020204" pitchFamily="34" charset="0"/>
                  </a:rPr>
                  <a:t>.</a:t>
                </a:r>
                <a:endParaRPr lang="es-CR" sz="1200" dirty="0">
                  <a:latin typeface="Agency FB" panose="020B0503020202020204" pitchFamily="34" charset="0"/>
                </a:endParaRPr>
              </a:p>
            </p:txBody>
          </p:sp>
          <p:pic>
            <p:nvPicPr>
              <p:cNvPr id="28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6962654" y="1214335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CuadroTexto 28"/>
              <p:cNvSpPr txBox="1"/>
              <p:nvPr/>
            </p:nvSpPr>
            <p:spPr>
              <a:xfrm>
                <a:off x="6822020" y="2326212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pic>
            <p:nvPicPr>
              <p:cNvPr id="46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2025" y="3778808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179" y="4798716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3043" y="1214335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6908" y="1214335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1260230" y="2845791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CuadroTexto 51"/>
              <p:cNvSpPr txBox="1"/>
              <p:nvPr/>
            </p:nvSpPr>
            <p:spPr>
              <a:xfrm>
                <a:off x="1956491" y="3655962"/>
                <a:ext cx="449530" cy="2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1200" dirty="0">
                  <a:latin typeface="Agency FB" panose="020B0503020202020204" pitchFamily="34" charset="0"/>
                </a:endParaRPr>
              </a:p>
            </p:txBody>
          </p:sp>
          <p:pic>
            <p:nvPicPr>
              <p:cNvPr id="1036" name="Picture 12" descr="Dibujo De Mezclador Para Colorear - Ultra Coloring Pages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86" t="12987" r="22818" b="14115"/>
              <a:stretch/>
            </p:blipFill>
            <p:spPr bwMode="auto">
              <a:xfrm>
                <a:off x="6392776" y="1406537"/>
                <a:ext cx="652757" cy="919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3077" b="86667" l="0" r="48600"/>
                        </a14:imgEffect>
                      </a14:imgLayer>
                    </a14:imgProps>
                  </a:ext>
                </a:extLst>
              </a:blip>
              <a:srcRect t="12555" r="49105" b="13685"/>
              <a:stretch/>
            </p:blipFill>
            <p:spPr>
              <a:xfrm>
                <a:off x="2855443" y="4465292"/>
                <a:ext cx="589899" cy="666847"/>
              </a:xfrm>
              <a:prstGeom prst="rect">
                <a:avLst/>
              </a:prstGeom>
            </p:spPr>
          </p:pic>
          <p:pic>
            <p:nvPicPr>
              <p:cNvPr id="56" name="Imagen 55"/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2436" b="86667" l="56300" r="100000"/>
                        </a14:imgEffect>
                      </a14:imgLayer>
                    </a14:imgProps>
                  </a:ext>
                </a:extLst>
              </a:blip>
              <a:srcRect l="53006" t="1493" r="-3901" b="24748"/>
              <a:stretch/>
            </p:blipFill>
            <p:spPr>
              <a:xfrm>
                <a:off x="2733043" y="3567784"/>
                <a:ext cx="589899" cy="666847"/>
              </a:xfrm>
              <a:prstGeom prst="rect">
                <a:avLst/>
              </a:prstGeom>
            </p:spPr>
          </p:pic>
          <p:sp>
            <p:nvSpPr>
              <p:cNvPr id="43" name="CuadroTexto 42"/>
              <p:cNvSpPr txBox="1"/>
              <p:nvPr/>
            </p:nvSpPr>
            <p:spPr>
              <a:xfrm>
                <a:off x="3800625" y="4644825"/>
                <a:ext cx="312271" cy="316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000" dirty="0" smtClean="0">
                    <a:latin typeface="Agency FB" panose="020B0503020202020204" pitchFamily="34" charset="0"/>
                  </a:rPr>
                  <a:t>%</a:t>
                </a:r>
                <a:endParaRPr lang="es-CR" sz="10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/>
              <p:cNvSpPr txBox="1"/>
              <p:nvPr/>
            </p:nvSpPr>
            <p:spPr>
              <a:xfrm>
                <a:off x="3800625" y="3747318"/>
                <a:ext cx="312271" cy="316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000" dirty="0" smtClean="0">
                    <a:latin typeface="Agency FB" panose="020B0503020202020204" pitchFamily="34" charset="0"/>
                  </a:rPr>
                  <a:t>%</a:t>
                </a:r>
                <a:endParaRPr lang="es-CR" sz="14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9" name="CuadroTexto 58"/>
              <p:cNvSpPr txBox="1"/>
              <p:nvPr/>
            </p:nvSpPr>
            <p:spPr>
              <a:xfrm>
                <a:off x="3731995" y="4023608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0" name="CuadroTexto 59"/>
              <p:cNvSpPr txBox="1"/>
              <p:nvPr/>
            </p:nvSpPr>
            <p:spPr>
              <a:xfrm>
                <a:off x="3731995" y="4917640"/>
                <a:ext cx="449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800" dirty="0" err="1" smtClean="0">
                    <a:latin typeface="Agency FB" panose="020B0503020202020204" pitchFamily="34" charset="0"/>
                  </a:rPr>
                  <a:t>segs</a:t>
                </a:r>
                <a:endParaRPr lang="es-CR" sz="800" dirty="0">
                  <a:latin typeface="Agency FB" panose="020B0503020202020204" pitchFamily="34" charset="0"/>
                </a:endParaRPr>
              </a:p>
            </p:txBody>
          </p:sp>
          <p:pic>
            <p:nvPicPr>
              <p:cNvPr id="61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3192" y="3214723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3135" y="5801222"/>
                <a:ext cx="244800" cy="24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Imagen 43"/>
              <p:cNvPicPr>
                <a:picLocks noChangeAspect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0" b="91992" l="0" r="99521">
                            <a14:foregroundMark x1="49840" y1="27930" x2="49201" y2="24609"/>
                            <a14:foregroundMark x1="48083" y1="23633" x2="47604" y2="24023"/>
                            <a14:foregroundMark x1="45687" y1="24023" x2="44089" y2="23633"/>
                            <a14:foregroundMark x1="44569" y1="20117" x2="41214" y2="21484"/>
                            <a14:foregroundMark x1="40735" y1="22852" x2="44569" y2="21875"/>
                            <a14:backgroundMark x1="47284" y1="27734" x2="46805" y2="2597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467133" y="4749890"/>
                <a:ext cx="1666882" cy="1363328"/>
              </a:xfrm>
              <a:prstGeom prst="rect">
                <a:avLst/>
              </a:prstGeom>
            </p:spPr>
          </p:pic>
          <p:pic>
            <p:nvPicPr>
              <p:cNvPr id="64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6198661" y="5370564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6601058" y="5375959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7002772" y="5379168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7782926" y="5309443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8" descr="Start Button: imágenes, fotos de stock y vectores | Shutterstock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4643" b="79643" l="18462" r="81923">
                            <a14:foregroundMark x1="49615" y1="25000" x2="51538" y2="43571"/>
                          </a14:backgroundRemoval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94" t="14248" r="18347" b="21136"/>
              <a:stretch/>
            </p:blipFill>
            <p:spPr bwMode="auto">
              <a:xfrm>
                <a:off x="8384290" y="5309443"/>
                <a:ext cx="220962" cy="244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Imagen 44"/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21500" b="78250" l="0" r="100000"/>
                        </a14:imgEffect>
                      </a14:imgLayer>
                    </a14:imgProps>
                  </a:ext>
                </a:extLst>
              </a:blip>
              <a:srcRect t="20937" b="21312"/>
              <a:stretch/>
            </p:blipFill>
            <p:spPr>
              <a:xfrm>
                <a:off x="8699453" y="4939328"/>
                <a:ext cx="1552246" cy="1106694"/>
              </a:xfrm>
              <a:prstGeom prst="rect">
                <a:avLst/>
              </a:prstGeom>
            </p:spPr>
          </p:pic>
          <p:pic>
            <p:nvPicPr>
              <p:cNvPr id="47" name="Picture 10" descr="Símbolo de interfaz de historial de navegación de un reloj con una flecha -  Iconos gratis de interfaz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3557" y="4872053"/>
                <a:ext cx="382999" cy="382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Силуэт аист: vectores, gráficos, imágenes vectoriales | Depositphotos®"/>
              <p:cNvPicPr>
                <a:picLocks noChangeAspect="1" noChangeArrowheads="1"/>
              </p:cNvPicPr>
              <p:nvPr/>
            </p:nvPicPr>
            <p:blipFill>
              <a:blip r:embed="rId2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3125" b="92676" l="9961" r="89844">
                            <a14:backgroundMark x1="35352" y1="73047" x2="35547" y2="71387"/>
                            <a14:backgroundMark x1="36230" y1="80273" x2="37793" y2="85742"/>
                            <a14:backgroundMark x1="36426" y1="64355" x2="36426" y2="643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9570" y="4748942"/>
                <a:ext cx="614392" cy="614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6" descr="Силуэт аист: vectores, gráficos, imágenes vectoriales | Depositphotos®"/>
              <p:cNvPicPr>
                <a:picLocks noChangeAspect="1" noChangeArrowheads="1"/>
              </p:cNvPicPr>
              <p:nvPr/>
            </p:nvPicPr>
            <p:blipFill>
              <a:blip r:embed="rId2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3125" b="92676" l="9961" r="89844">
                            <a14:backgroundMark x1="35352" y1="73047" x2="35547" y2="71387"/>
                            <a14:backgroundMark x1="36230" y1="80273" x2="37793" y2="85742"/>
                            <a14:backgroundMark x1="36426" y1="64355" x2="36426" y2="643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308" y="4748942"/>
                <a:ext cx="614392" cy="614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6" descr="Силуэт аист: vectores, gráficos, imágenes vectoriales | Depositphotos®"/>
              <p:cNvPicPr>
                <a:picLocks noChangeAspect="1" noChangeArrowheads="1"/>
              </p:cNvPicPr>
              <p:nvPr/>
            </p:nvPicPr>
            <p:blipFill>
              <a:blip r:embed="rId2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3125" b="92676" l="9961" r="89844">
                            <a14:backgroundMark x1="35352" y1="73047" x2="35547" y2="71387"/>
                            <a14:backgroundMark x1="36230" y1="80273" x2="37793" y2="85742"/>
                            <a14:backgroundMark x1="36426" y1="64355" x2="36426" y2="643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8322" y="4748942"/>
                <a:ext cx="614392" cy="614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Silueta De Vuelo De La Cigüeña Que Sostiene Una Bolsa Con Un Icono De Bebé  Sobre Fondo Blanco. Ilustración Vectorial Ilustraciones Vectoriales, Clip  Art Vectorizado Libre De Derechos. Image 67413091."/>
              <p:cNvPicPr>
                <a:picLocks noChangeAspect="1" noChangeArrowheads="1"/>
              </p:cNvPicPr>
              <p:nvPr/>
            </p:nvPicPr>
            <p:blipFill>
              <a:blip r:embed="rId2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10000" r="9538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117" y="4740199"/>
                <a:ext cx="592910" cy="592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8" descr="Silueta De Vuelo De La Cigüeña Que Sostiene Una Bolsa Con Un Icono De Bebé  Sobre Fondo Blanco. Ilustración Vectorial Ilustraciones Vectoriales, Clip  Art Vectorizado Libre De Derechos. Image 67413091."/>
              <p:cNvPicPr>
                <a:picLocks noChangeAspect="1" noChangeArrowheads="1"/>
              </p:cNvPicPr>
              <p:nvPr/>
            </p:nvPicPr>
            <p:blipFill>
              <a:blip r:embed="rId2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10000" r="9538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1817" y="4735213"/>
                <a:ext cx="592910" cy="592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Archivo De La Carpeta De Documentos De Archivo De Datos Ilustración Silueta  Del Vector Ilustraciones Vectoriales, Clip Art Vectorizado Libre De  Derechos. Image 61906422.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10000" b="90000" l="10000" r="92154">
                            <a14:foregroundMark x1="24615" y1="41615" x2="21769" y2="46231"/>
                            <a14:foregroundMark x1="48615" y1="36308" x2="53923" y2="33846"/>
                            <a14:foregroundMark x1="65923" y1="31000" x2="70462" y2="36692"/>
                            <a14:foregroundMark x1="73615" y1="42308" x2="73615" y2="42308"/>
                            <a14:foregroundMark x1="76846" y1="43000" x2="76846" y2="43000"/>
                            <a14:foregroundMark x1="54231" y1="37385" x2="54231" y2="37385"/>
                            <a14:foregroundMark x1="57769" y1="37000" x2="58846" y2="35615"/>
                            <a14:foregroundMark x1="51077" y1="42308" x2="58846" y2="38769"/>
                            <a14:foregroundMark x1="57077" y1="42308" x2="60615" y2="40538"/>
                            <a14:foregroundMark x1="61692" y1="43385" x2="62000" y2="42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1" t="15238" r="8422" b="17120"/>
              <a:stretch/>
            </p:blipFill>
            <p:spPr bwMode="auto">
              <a:xfrm>
                <a:off x="1326991" y="2928192"/>
                <a:ext cx="944880" cy="769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Iconos de Educaci�n gratis - Papel de texto verificado | Textos, Iconos,  Disenos de unas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270" y="1976898"/>
                <a:ext cx="337494" cy="337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2" descr="Iconos de Educaci�n gratis - Papel de texto verificado | Textos, Iconos,  Disenos de unas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270" y="1639404"/>
                <a:ext cx="337494" cy="337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2" descr="Iconos de Educaci�n gratis - Papel de texto verificado | Textos, Iconos,  Disenos de unas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4793" y="1296946"/>
                <a:ext cx="337494" cy="337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Imágenes de Bebe | Vectores, fotos de stock y PSD gratuitos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9763" b="89941" l="9763" r="920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2" t="25746" r="8085" b="17450"/>
              <a:stretch/>
            </p:blipFill>
            <p:spPr bwMode="auto">
              <a:xfrm>
                <a:off x="3042784" y="1232878"/>
                <a:ext cx="778106" cy="544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4" descr="Imágenes de Bebe | Vectores, fotos de stock y PSD gratuitos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9763" b="89941" l="9763" r="920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2" t="25746" r="8085" b="17450"/>
              <a:stretch/>
            </p:blipFill>
            <p:spPr bwMode="auto">
              <a:xfrm>
                <a:off x="3821832" y="1232877"/>
                <a:ext cx="778106" cy="544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4" descr="Imágenes de Bebe | Vectores, fotos de stock y PSD gratuitos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9763" b="89941" l="9763" r="920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2" t="25746" r="8085" b="17450"/>
              <a:stretch/>
            </p:blipFill>
            <p:spPr bwMode="auto">
              <a:xfrm>
                <a:off x="4600880" y="1232876"/>
                <a:ext cx="778106" cy="544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Imagen 53"/>
              <p:cNvPicPr>
                <a:picLocks noChangeAspect="1"/>
              </p:cNvPicPr>
              <p:nvPr/>
            </p:nvPicPr>
            <p:blipFill rotWithShape="1">
              <a:blip r:embed="rId32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3">
                        <a14:imgEffect>
                          <a14:backgroundRemoval t="81518" b="92289" l="3917" r="953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8" t="80251" r="4696" b="6286"/>
              <a:stretch/>
            </p:blipFill>
            <p:spPr>
              <a:xfrm>
                <a:off x="2877823" y="1745850"/>
                <a:ext cx="2666123" cy="289361"/>
              </a:xfrm>
              <a:prstGeom prst="rect">
                <a:avLst/>
              </a:prstGeom>
            </p:spPr>
          </p:pic>
          <p:pic>
            <p:nvPicPr>
              <p:cNvPr id="85" name="Imagen 84"/>
              <p:cNvPicPr>
                <a:picLocks noChangeAspect="1"/>
              </p:cNvPicPr>
              <p:nvPr/>
            </p:nvPicPr>
            <p:blipFill rotWithShape="1">
              <a:blip r:embed="rId32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3">
                        <a14:imgEffect>
                          <a14:backgroundRemoval t="81518" b="92289" l="3917" r="953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8" t="80251" r="4696" b="6286"/>
              <a:stretch/>
            </p:blipFill>
            <p:spPr>
              <a:xfrm>
                <a:off x="8106392" y="4232237"/>
                <a:ext cx="2666123" cy="289361"/>
              </a:xfrm>
              <a:prstGeom prst="rect">
                <a:avLst/>
              </a:prstGeom>
            </p:spPr>
          </p:pic>
          <p:pic>
            <p:nvPicPr>
              <p:cNvPr id="55" name="Imagen 54"/>
              <p:cNvPicPr>
                <a:picLocks noChangeAspect="1"/>
              </p:cNvPicPr>
              <p:nvPr/>
            </p:nvPicPr>
            <p:blipFill rotWithShape="1"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9790" t="17792" r="20070" b="28182"/>
              <a:stretch/>
            </p:blipFill>
            <p:spPr>
              <a:xfrm>
                <a:off x="8363796" y="3769691"/>
                <a:ext cx="443183" cy="428754"/>
              </a:xfrm>
              <a:prstGeom prst="rect">
                <a:avLst/>
              </a:prstGeom>
            </p:spPr>
          </p:pic>
          <p:pic>
            <p:nvPicPr>
              <p:cNvPr id="87" name="Imagen 86"/>
              <p:cNvPicPr>
                <a:picLocks noChangeAspect="1"/>
              </p:cNvPicPr>
              <p:nvPr/>
            </p:nvPicPr>
            <p:blipFill rotWithShape="1"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9790" t="17792" r="20070" b="28182"/>
              <a:stretch/>
            </p:blipFill>
            <p:spPr>
              <a:xfrm>
                <a:off x="8907501" y="3769691"/>
                <a:ext cx="443183" cy="428754"/>
              </a:xfrm>
              <a:prstGeom prst="rect">
                <a:avLst/>
              </a:prstGeom>
            </p:spPr>
          </p:pic>
          <p:pic>
            <p:nvPicPr>
              <p:cNvPr id="88" name="Imagen 87"/>
              <p:cNvPicPr>
                <a:picLocks noChangeAspect="1"/>
              </p:cNvPicPr>
              <p:nvPr/>
            </p:nvPicPr>
            <p:blipFill rotWithShape="1"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9790" t="17792" r="20070" b="28182"/>
              <a:stretch/>
            </p:blipFill>
            <p:spPr>
              <a:xfrm>
                <a:off x="9449419" y="3778415"/>
                <a:ext cx="443183" cy="428754"/>
              </a:xfrm>
              <a:prstGeom prst="rect">
                <a:avLst/>
              </a:prstGeom>
            </p:spPr>
          </p:pic>
          <p:pic>
            <p:nvPicPr>
              <p:cNvPr id="89" name="Imagen 88"/>
              <p:cNvPicPr>
                <a:picLocks noChangeAspect="1"/>
              </p:cNvPicPr>
              <p:nvPr/>
            </p:nvPicPr>
            <p:blipFill rotWithShape="1"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9790" t="17792" r="20070" b="28182"/>
              <a:stretch/>
            </p:blipFill>
            <p:spPr>
              <a:xfrm>
                <a:off x="9993124" y="3778415"/>
                <a:ext cx="443183" cy="428754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 flipV="1">
                <a:off x="1738745" y="2464711"/>
                <a:ext cx="1805" cy="284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/>
              <p:cNvCxnSpPr/>
              <p:nvPr/>
            </p:nvCxnSpPr>
            <p:spPr>
              <a:xfrm>
                <a:off x="2112818" y="1634440"/>
                <a:ext cx="5611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/>
              <p:nvPr/>
            </p:nvCxnSpPr>
            <p:spPr>
              <a:xfrm>
                <a:off x="5100500" y="2064038"/>
                <a:ext cx="27709" cy="250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de flecha 93"/>
              <p:cNvCxnSpPr/>
              <p:nvPr/>
            </p:nvCxnSpPr>
            <p:spPr>
              <a:xfrm flipH="1">
                <a:off x="4112896" y="3337123"/>
                <a:ext cx="3542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>
                <a:off x="4112896" y="4300607"/>
                <a:ext cx="35382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r 103"/>
              <p:cNvCxnSpPr/>
              <p:nvPr/>
            </p:nvCxnSpPr>
            <p:spPr>
              <a:xfrm>
                <a:off x="3431837" y="5379168"/>
                <a:ext cx="946199" cy="244222"/>
              </a:xfrm>
              <a:prstGeom prst="bentConnector3">
                <a:avLst>
                  <a:gd name="adj1" fmla="val -124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de flecha 109"/>
              <p:cNvCxnSpPr/>
              <p:nvPr/>
            </p:nvCxnSpPr>
            <p:spPr>
              <a:xfrm>
                <a:off x="7398327" y="5431554"/>
                <a:ext cx="2527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de flecha 111"/>
              <p:cNvCxnSpPr/>
              <p:nvPr/>
            </p:nvCxnSpPr>
            <p:spPr>
              <a:xfrm flipH="1">
                <a:off x="7317935" y="1866374"/>
                <a:ext cx="3331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6822020" y="2603211"/>
                <a:ext cx="0" cy="16973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de flecha 116"/>
              <p:cNvCxnSpPr/>
              <p:nvPr/>
            </p:nvCxnSpPr>
            <p:spPr>
              <a:xfrm flipH="1">
                <a:off x="5666586" y="1505099"/>
                <a:ext cx="5875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angular 118"/>
              <p:cNvCxnSpPr/>
              <p:nvPr/>
            </p:nvCxnSpPr>
            <p:spPr>
              <a:xfrm rot="16200000" flipV="1">
                <a:off x="7225185" y="2125715"/>
                <a:ext cx="685274" cy="166591"/>
              </a:xfrm>
              <a:prstGeom prst="bentConnector3">
                <a:avLst>
                  <a:gd name="adj1" fmla="val 46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angular 121"/>
              <p:cNvCxnSpPr/>
              <p:nvPr/>
            </p:nvCxnSpPr>
            <p:spPr>
              <a:xfrm rot="16200000" flipV="1">
                <a:off x="7163862" y="2872314"/>
                <a:ext cx="821706" cy="180376"/>
              </a:xfrm>
              <a:prstGeom prst="bentConnector3">
                <a:avLst>
                  <a:gd name="adj1" fmla="val 11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50" name="Picture 26" descr="Botones Del Jugador De M?sica El Icono Del Juego, Para El Expediente De La  Pausa Y El Sistema Siguiente De Los Iconos Del Vector Ilustración del  Vector - Ilustración de botones, multimedias:"/>
            <p:cNvPicPr>
              <a:picLocks noChangeAspect="1" noChangeArrowheads="1"/>
            </p:cNvPicPr>
            <p:nvPr/>
          </p:nvPicPr>
          <p:blipFill rotWithShape="1">
            <a:blip r:embed="rId3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1007" b="91060" l="38188" r="62875">
                          <a14:foregroundMark x1="49625" y1="38721" x2="54500" y2="43398"/>
                          <a14:foregroundMark x1="46250" y1="26643" x2="53375" y2="273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39" r="34016" b="9447"/>
            <a:stretch/>
          </p:blipFill>
          <p:spPr bwMode="auto">
            <a:xfrm>
              <a:off x="1015053" y="3886854"/>
              <a:ext cx="683721" cy="211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3426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16</cp:revision>
  <dcterms:created xsi:type="dcterms:W3CDTF">2021-05-20T17:32:17Z</dcterms:created>
  <dcterms:modified xsi:type="dcterms:W3CDTF">2021-05-21T02:53:44Z</dcterms:modified>
</cp:coreProperties>
</file>