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0EC39-4DBA-44D7-B7CE-7F8DCE3276F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" y="2170835"/>
            <a:ext cx="16764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0" y="2190712"/>
            <a:ext cx="1600200" cy="3981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" y="2525331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expression sets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6665" y="1841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282037"/>
            <a:ext cx="148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Preprocessed and batch corrected datasets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8622" y="18692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7817" y="44849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66861" y="2393961"/>
            <a:ext cx="381000" cy="8183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3145373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3644778"/>
            <a:ext cx="0" cy="6646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66861" y="3776003"/>
            <a:ext cx="5532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66861" y="4274186"/>
            <a:ext cx="553278" cy="8647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2984" y="1208324"/>
            <a:ext cx="429039" cy="8647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984" y="71057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7400" y="26184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munge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62130" y="36551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1917" y="1264574"/>
            <a:ext cx="2476500" cy="13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54317" y="3145373"/>
            <a:ext cx="2476500" cy="13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68397" y="5138890"/>
            <a:ext cx="2476500" cy="13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54367" y="8952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63718" y="23910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1648" y="1325180"/>
            <a:ext cx="211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Plots of raw data, preprocessed data and results (not paper quality)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18919" y="3212283"/>
            <a:ext cx="211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Knitr</a:t>
            </a:r>
            <a:r>
              <a:rPr lang="en-US" dirty="0" smtClean="0"/>
              <a:t> document, which will contain code for creating graphs, tables, etc.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3515" y="2776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28692" y="47860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22039" y="5257800"/>
            <a:ext cx="211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Tables, etc.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03471" y="46685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9917" y="1375102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A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0900" y="1344050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71592" y="463501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815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Hilary</dc:creator>
  <cp:lastModifiedBy>Hilary</cp:lastModifiedBy>
  <cp:revision>6</cp:revision>
  <dcterms:created xsi:type="dcterms:W3CDTF">2013-04-04T06:13:48Z</dcterms:created>
  <dcterms:modified xsi:type="dcterms:W3CDTF">2013-04-04T08:51:43Z</dcterms:modified>
</cp:coreProperties>
</file>