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0EC39-4DBA-44D7-B7CE-7F8DCE3276F3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54F5D-E239-4EAA-9C99-B16DB166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70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0EC39-4DBA-44D7-B7CE-7F8DCE3276F3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54F5D-E239-4EAA-9C99-B16DB166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68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0EC39-4DBA-44D7-B7CE-7F8DCE3276F3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54F5D-E239-4EAA-9C99-B16DB166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1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0EC39-4DBA-44D7-B7CE-7F8DCE3276F3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54F5D-E239-4EAA-9C99-B16DB166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88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0EC39-4DBA-44D7-B7CE-7F8DCE3276F3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54F5D-E239-4EAA-9C99-B16DB166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02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0EC39-4DBA-44D7-B7CE-7F8DCE3276F3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54F5D-E239-4EAA-9C99-B16DB166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4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0EC39-4DBA-44D7-B7CE-7F8DCE3276F3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54F5D-E239-4EAA-9C99-B16DB166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3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0EC39-4DBA-44D7-B7CE-7F8DCE3276F3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54F5D-E239-4EAA-9C99-B16DB166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13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0EC39-4DBA-44D7-B7CE-7F8DCE3276F3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54F5D-E239-4EAA-9C99-B16DB166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03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0EC39-4DBA-44D7-B7CE-7F8DCE3276F3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54F5D-E239-4EAA-9C99-B16DB166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0EC39-4DBA-44D7-B7CE-7F8DCE3276F3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54F5D-E239-4EAA-9C99-B16DB166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44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0EC39-4DBA-44D7-B7CE-7F8DCE3276F3}" type="datetimeFigureOut">
              <a:rPr lang="en-US" smtClean="0"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54F5D-E239-4EAA-9C99-B16DB166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63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9100" y="2170835"/>
            <a:ext cx="1676400" cy="228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33700" y="2190712"/>
            <a:ext cx="1600200" cy="3981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1500" y="2525331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Raw expression sets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6665" y="184118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0" y="2282037"/>
            <a:ext cx="1485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Preprocessed and batch corrected datasets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18622" y="186927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77817" y="448492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866861" y="2393961"/>
            <a:ext cx="381000" cy="81832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209800" y="3145373"/>
            <a:ext cx="533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429000" y="3644778"/>
            <a:ext cx="0" cy="66462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866861" y="3776003"/>
            <a:ext cx="55327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866861" y="4274186"/>
            <a:ext cx="553278" cy="86470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92984" y="1208324"/>
            <a:ext cx="429039" cy="86470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92984" y="710576"/>
            <a:ext cx="1750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datasrc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57400" y="261845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munge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462130" y="365515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401917" y="1264574"/>
            <a:ext cx="2476500" cy="1321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554317" y="3145372"/>
            <a:ext cx="2476500" cy="15611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568397" y="5138890"/>
            <a:ext cx="2476500" cy="1321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954367" y="89524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563718" y="239100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src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81648" y="1325180"/>
            <a:ext cx="2114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Plots of raw data, preprocessed data and results (not paper quality)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18919" y="3212283"/>
            <a:ext cx="21145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</a:t>
            </a:r>
            <a:r>
              <a:rPr lang="en-US" dirty="0" err="1" smtClean="0"/>
              <a:t>nitr</a:t>
            </a:r>
            <a:r>
              <a:rPr lang="en-US" dirty="0" smtClean="0"/>
              <a:t> </a:t>
            </a:r>
            <a:r>
              <a:rPr lang="en-US" dirty="0" smtClean="0"/>
              <a:t>document, which will contain code for </a:t>
            </a:r>
            <a:r>
              <a:rPr lang="en-US" dirty="0" smtClean="0"/>
              <a:t>creating publication-quality </a:t>
            </a:r>
            <a:r>
              <a:rPr lang="en-US" dirty="0" smtClean="0"/>
              <a:t>graphs, tables, etc.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093515" y="277676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doc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928692" y="478605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722039" y="5257800"/>
            <a:ext cx="21145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Code/folders for tables, diagnostics, profiling, tests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603471" y="466857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src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29917" y="1375102"/>
            <a:ext cx="68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A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390900" y="1344050"/>
            <a:ext cx="68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B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71592" y="463501"/>
            <a:ext cx="68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90600" y="152400"/>
            <a:ext cx="6474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File organization and workflow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81545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65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Hilary</dc:creator>
  <cp:lastModifiedBy>Hilary</cp:lastModifiedBy>
  <cp:revision>7</cp:revision>
  <dcterms:created xsi:type="dcterms:W3CDTF">2013-04-04T06:13:48Z</dcterms:created>
  <dcterms:modified xsi:type="dcterms:W3CDTF">2013-05-01T17:33:01Z</dcterms:modified>
</cp:coreProperties>
</file>