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1E5-0F17-4CDB-B1EB-585307FE64E0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CEFA-82F3-4310-AA06-560B59CB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1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1E5-0F17-4CDB-B1EB-585307FE64E0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CEFA-82F3-4310-AA06-560B59CB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1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1E5-0F17-4CDB-B1EB-585307FE64E0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CEFA-82F3-4310-AA06-560B59CB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6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1E5-0F17-4CDB-B1EB-585307FE64E0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CEFA-82F3-4310-AA06-560B59CB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1E5-0F17-4CDB-B1EB-585307FE64E0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CEFA-82F3-4310-AA06-560B59CB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4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1E5-0F17-4CDB-B1EB-585307FE64E0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CEFA-82F3-4310-AA06-560B59CB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1E5-0F17-4CDB-B1EB-585307FE64E0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CEFA-82F3-4310-AA06-560B59CB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6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1E5-0F17-4CDB-B1EB-585307FE64E0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CEFA-82F3-4310-AA06-560B59CB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1E5-0F17-4CDB-B1EB-585307FE64E0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CEFA-82F3-4310-AA06-560B59CB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1E5-0F17-4CDB-B1EB-585307FE64E0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CEFA-82F3-4310-AA06-560B59CB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5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1E5-0F17-4CDB-B1EB-585307FE64E0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CEFA-82F3-4310-AA06-560B59CB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301E5-0F17-4CDB-B1EB-585307FE64E0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7CEFA-82F3-4310-AA06-560B59CB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7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218" y="2511757"/>
            <a:ext cx="24384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39618" y="2671304"/>
            <a:ext cx="1371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86 samples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59965" y="4082947"/>
            <a:ext cx="593035" cy="4890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343400" y="2329826"/>
            <a:ext cx="609600" cy="6829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98165" y="1264251"/>
            <a:ext cx="12192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05663" y="1546699"/>
            <a:ext cx="1211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43 </a:t>
            </a:r>
            <a:r>
              <a:rPr lang="en-US" sz="1600" dirty="0" smtClean="0"/>
              <a:t>samples</a:t>
            </a:r>
            <a:endParaRPr lang="en-US" sz="16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198164" y="931146"/>
            <a:ext cx="12026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Training Set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98164" y="3774078"/>
            <a:ext cx="12192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05662" y="4056526"/>
            <a:ext cx="1211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43 </a:t>
            </a:r>
            <a:r>
              <a:rPr lang="en-US" sz="1600" dirty="0" smtClean="0"/>
              <a:t>samples</a:t>
            </a:r>
            <a:endParaRPr lang="en-US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198163" y="3440973"/>
            <a:ext cx="12026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Test Set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18250" y="2203980"/>
            <a:ext cx="2438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Full Data Set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2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Hilary</dc:creator>
  <cp:lastModifiedBy>Hilary</cp:lastModifiedBy>
  <cp:revision>1</cp:revision>
  <dcterms:created xsi:type="dcterms:W3CDTF">2013-05-01T17:01:07Z</dcterms:created>
  <dcterms:modified xsi:type="dcterms:W3CDTF">2013-05-01T17:04:55Z</dcterms:modified>
</cp:coreProperties>
</file>