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55"/>
  </p:normalViewPr>
  <p:slideViewPr>
    <p:cSldViewPr snapToGrid="0" snapToObjects="1">
      <p:cViewPr varScale="1">
        <p:scale>
          <a:sx n="81" d="100"/>
          <a:sy n="8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7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16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6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2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5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14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30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3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74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3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EEEE-375B-F243-85FF-66E14074F306}" type="datetimeFigureOut">
              <a:rPr kumimoji="1" lang="zh-CN" altLang="en-US" smtClean="0"/>
              <a:t>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A203-3233-6146-9CBB-5A9EB5CFB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4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807" y="110359"/>
            <a:ext cx="10536072" cy="646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sz="2400" b="1" dirty="0" err="1" smtClean="0"/>
              <a:t>R</a:t>
            </a:r>
            <a:r>
              <a:rPr kumimoji="1" lang="en-US" altLang="zh-CN" sz="2400" b="1" dirty="0" err="1" smtClean="0"/>
              <a:t>C</a:t>
            </a:r>
            <a:r>
              <a:rPr kumimoji="1" lang="en-US" altLang="zh-CN" sz="2400" b="1" dirty="0" err="1" smtClean="0"/>
              <a:t>ampus</a:t>
            </a:r>
            <a:r>
              <a:rPr kumimoji="1" lang="zh-CN" altLang="en-US" sz="2400" b="1" dirty="0" smtClean="0"/>
              <a:t> </a:t>
            </a:r>
            <a:r>
              <a:rPr kumimoji="1" lang="zh-CN" altLang="en-US" sz="2400" b="1" dirty="0" smtClean="0"/>
              <a:t>系统框架</a:t>
            </a:r>
            <a:endParaRPr kumimoji="1" lang="zh-CN" altLang="en-US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08050" y="880177"/>
            <a:ext cx="10072048" cy="873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前端：</a:t>
            </a:r>
            <a:r>
              <a:rPr kumimoji="1" lang="en-US" altLang="zh-CN" dirty="0" err="1" smtClean="0"/>
              <a:t>AngularJS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08048" y="1967478"/>
            <a:ext cx="10072049" cy="2810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dirty="0" smtClean="0"/>
              <a:t>    </a:t>
            </a:r>
            <a:r>
              <a:rPr kumimoji="1" lang="en-US" altLang="zh-CN" sz="2400" b="1" dirty="0" smtClean="0"/>
              <a:t>Spring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MVC</a:t>
            </a:r>
            <a:endParaRPr kumimoji="1"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181469" y="2146381"/>
            <a:ext cx="7268847" cy="69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81468" y="2979228"/>
            <a:ext cx="7268847" cy="7224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Service</a:t>
            </a:r>
            <a:r>
              <a:rPr kumimoji="1" lang="zh-CN" altLang="en-US" dirty="0" smtClean="0"/>
              <a:t>层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02702" y="3836621"/>
            <a:ext cx="7268848" cy="690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8049" y="5028343"/>
            <a:ext cx="10072048" cy="7475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067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807" y="110359"/>
            <a:ext cx="10536072" cy="646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sz="2400" b="1" dirty="0" err="1" smtClean="0"/>
              <a:t>R</a:t>
            </a:r>
            <a:r>
              <a:rPr kumimoji="1" lang="en-US" altLang="zh-CN" sz="2400" b="1" dirty="0" err="1" smtClean="0"/>
              <a:t>C</a:t>
            </a:r>
            <a:r>
              <a:rPr kumimoji="1" lang="en-US" altLang="zh-CN" sz="2400" b="1" dirty="0" err="1" smtClean="0"/>
              <a:t>ampus</a:t>
            </a:r>
            <a:r>
              <a:rPr kumimoji="1" lang="zh-CN" altLang="en-US" sz="2400" b="1" dirty="0" smtClean="0"/>
              <a:t> </a:t>
            </a:r>
            <a:r>
              <a:rPr kumimoji="1" lang="zh-CN" altLang="en-US" sz="2400" b="1" dirty="0" smtClean="0"/>
              <a:t>功能模块</a:t>
            </a:r>
            <a:endParaRPr kumimoji="1" lang="zh-CN" altLang="en-US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734206" y="1292773"/>
            <a:ext cx="8860221" cy="23632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课程相关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34206" y="3888827"/>
            <a:ext cx="8860221" cy="2448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用户相关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21572" y="1592317"/>
            <a:ext cx="1639614" cy="18130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课程章节的增删改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1979" y="1592315"/>
            <a:ext cx="1639614" cy="18130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课程内容的增删改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82386" y="1592315"/>
            <a:ext cx="1639614" cy="18130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课程练习</a:t>
            </a:r>
            <a:r>
              <a:rPr kumimoji="1" lang="zh-CN" altLang="en-US" dirty="0" smtClean="0"/>
              <a:t>评判标准的增删改</a:t>
            </a:r>
          </a:p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12793" y="1567896"/>
            <a:ext cx="1639614" cy="18130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rcampus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opencpu</a:t>
            </a:r>
            <a:r>
              <a:rPr kumimoji="1" lang="zh-CN" altLang="en-US" dirty="0" smtClean="0"/>
              <a:t>的对接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121572" y="4206764"/>
            <a:ext cx="1639614" cy="18130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用户注册登录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51979" y="4206764"/>
            <a:ext cx="1639614" cy="18130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用户课程进度管理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82386" y="4206764"/>
            <a:ext cx="1639614" cy="18130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系统管理员</a:t>
            </a:r>
          </a:p>
          <a:p>
            <a:pPr algn="ctr"/>
            <a:r>
              <a:rPr kumimoji="1" lang="zh-CN" altLang="en-US" dirty="0" smtClean="0"/>
              <a:t>权限管理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42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807" y="110359"/>
            <a:ext cx="10536072" cy="646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sz="2400" b="1" dirty="0" err="1" smtClean="0"/>
              <a:t>R</a:t>
            </a:r>
            <a:r>
              <a:rPr kumimoji="1" lang="en-US" altLang="zh-CN" sz="2400" b="1" dirty="0" err="1" smtClean="0"/>
              <a:t>c</a:t>
            </a:r>
            <a:r>
              <a:rPr kumimoji="1" lang="en-US" altLang="zh-CN" sz="2400" b="1" dirty="0" err="1" smtClean="0"/>
              <a:t>ampus</a:t>
            </a:r>
            <a:r>
              <a:rPr kumimoji="1" lang="zh-CN" altLang="en-US" sz="2400" b="1" dirty="0" smtClean="0"/>
              <a:t> </a:t>
            </a:r>
            <a:r>
              <a:rPr kumimoji="1" lang="zh-CN" altLang="en-US" sz="2400" b="1" dirty="0" smtClean="0"/>
              <a:t>涉及技术要点</a:t>
            </a:r>
            <a:endParaRPr kumimoji="1" lang="zh-CN" altLang="en-US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453367" y="1135116"/>
            <a:ext cx="9348952" cy="2205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 smtClean="0"/>
              <a:t>前端技术要点：</a:t>
            </a:r>
          </a:p>
          <a:p>
            <a:r>
              <a:rPr kumimoji="1" lang="en-US" altLang="zh-CN" sz="3200" dirty="0" smtClean="0"/>
              <a:t>node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express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gulp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angular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bootstrap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err="1" smtClean="0"/>
              <a:t>codemirror</a:t>
            </a:r>
            <a:endParaRPr kumimoji="1"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1453367" y="3626069"/>
            <a:ext cx="9348952" cy="2469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 smtClean="0"/>
              <a:t>后端技术要点 </a:t>
            </a:r>
            <a:r>
              <a:rPr kumimoji="1" lang="en-US" altLang="zh-CN" sz="3200" dirty="0" smtClean="0"/>
              <a:t>:</a:t>
            </a:r>
            <a:r>
              <a:rPr kumimoji="1" lang="zh-CN" altLang="en-US" sz="3200" dirty="0"/>
              <a:t> </a:t>
            </a:r>
            <a:endParaRPr kumimoji="1" lang="zh-CN" altLang="en-US" sz="3200" dirty="0" smtClean="0"/>
          </a:p>
          <a:p>
            <a:r>
              <a:rPr kumimoji="1" lang="en-US" altLang="zh-CN" sz="3200" dirty="0" smtClean="0"/>
              <a:t>Maven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err="1" smtClean="0"/>
              <a:t>SpringMVC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err="1" smtClean="0"/>
              <a:t>Mybatis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MySQL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Linux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Tomcat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err="1" smtClean="0"/>
              <a:t>OpenCPU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266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807" y="110359"/>
            <a:ext cx="10536072" cy="646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sz="2400" b="1" dirty="0"/>
          </a:p>
          <a:p>
            <a:pPr algn="ctr"/>
            <a:r>
              <a:rPr kumimoji="1" lang="en-US" altLang="zh-CN" sz="2400" b="1" dirty="0" err="1" smtClean="0"/>
              <a:t>rcampus</a:t>
            </a:r>
            <a:r>
              <a:rPr kumimoji="1" lang="zh-CN" altLang="en-US" sz="2400" b="1" dirty="0"/>
              <a:t>与</a:t>
            </a:r>
            <a:r>
              <a:rPr kumimoji="1" lang="en-US" altLang="zh-CN" sz="2400" b="1" dirty="0" err="1"/>
              <a:t>opencpu</a:t>
            </a:r>
            <a:r>
              <a:rPr kumimoji="1" lang="zh-CN" altLang="en-US" sz="2400" b="1" dirty="0"/>
              <a:t>的对接</a:t>
            </a:r>
          </a:p>
          <a:p>
            <a:pPr algn="ctr"/>
            <a:endParaRPr kumimoji="1" lang="zh-CN" altLang="en-US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434662" y="1150877"/>
            <a:ext cx="3168869" cy="6936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前端网页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03531" y="1150877"/>
            <a:ext cx="3168869" cy="69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后端系统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72400" y="1150875"/>
            <a:ext cx="3168869" cy="6936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OpenCPU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34662" y="1844566"/>
            <a:ext cx="3168869" cy="428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531" y="1844565"/>
            <a:ext cx="3168869" cy="428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72400" y="1844566"/>
            <a:ext cx="3168869" cy="42882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5616" y="2002221"/>
            <a:ext cx="2666962" cy="567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将用户输入的脚本传给后端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16363" y="2002215"/>
            <a:ext cx="2790497" cy="567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将脚本存成</a:t>
            </a:r>
            <a:r>
              <a:rPr kumimoji="1" lang="en-US" altLang="zh-CN" dirty="0" err="1" smtClean="0"/>
              <a:t>tmp.R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16363" y="2784920"/>
            <a:ext cx="2790497" cy="7094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tmp.R</a:t>
            </a:r>
            <a:r>
              <a:rPr kumimoji="1" lang="zh-CN" altLang="en-US" dirty="0" smtClean="0"/>
              <a:t>传入</a:t>
            </a:r>
            <a:r>
              <a:rPr kumimoji="1" lang="en-US" altLang="zh-CN" dirty="0" err="1" smtClean="0"/>
              <a:t>openCPU</a:t>
            </a:r>
            <a:endParaRPr kumimoji="1" lang="zh-CN" altLang="en-US" dirty="0" smtClean="0"/>
          </a:p>
          <a:p>
            <a:pPr algn="ctr"/>
            <a:r>
              <a:rPr lang="en-US" altLang="zh-CN" dirty="0" smtClean="0"/>
              <a:t>/</a:t>
            </a:r>
            <a:r>
              <a:rPr lang="en-US" altLang="zh-CN" dirty="0"/>
              <a:t>library/</a:t>
            </a:r>
            <a:r>
              <a:rPr lang="en-US" altLang="zh-CN" dirty="0" err="1"/>
              <a:t>utils</a:t>
            </a:r>
            <a:r>
              <a:rPr lang="en-US" altLang="zh-CN" dirty="0"/>
              <a:t>/R/</a:t>
            </a:r>
            <a:r>
              <a:rPr lang="en-US" altLang="zh-CN" dirty="0" err="1"/>
              <a:t>file.edit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37940" y="3494368"/>
            <a:ext cx="2790497" cy="567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OpenCPU</a:t>
            </a:r>
            <a:r>
              <a:rPr kumimoji="1" lang="zh-CN" altLang="en-US" dirty="0" smtClean="0"/>
              <a:t>返回文件路径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92716" y="3988672"/>
            <a:ext cx="2790497" cy="933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tmp.R</a:t>
            </a:r>
            <a:r>
              <a:rPr kumimoji="1" lang="zh-CN" altLang="en-US" dirty="0" smtClean="0"/>
              <a:t>脚本</a:t>
            </a:r>
          </a:p>
          <a:p>
            <a:pPr algn="ctr"/>
            <a:r>
              <a:rPr lang="en-US" altLang="zh-CN" dirty="0"/>
              <a:t>/</a:t>
            </a:r>
            <a:r>
              <a:rPr lang="en-US" altLang="zh-CN" dirty="0" err="1" smtClean="0"/>
              <a:t>ocpu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}/files/</a:t>
            </a:r>
            <a:r>
              <a:rPr lang="en-US" altLang="zh-CN" dirty="0" err="1" smtClean="0"/>
              <a:t>temp.R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023353" y="5112647"/>
            <a:ext cx="2790497" cy="567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OpenCPU</a:t>
            </a:r>
            <a:r>
              <a:rPr kumimoji="1" lang="zh-CN" altLang="en-US" dirty="0" smtClean="0"/>
              <a:t>返回执行结果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16363" y="5133078"/>
            <a:ext cx="2790497" cy="567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将执行结果传给前端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23848" y="5133078"/>
            <a:ext cx="2790497" cy="567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展示执行结果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endCxn id="12" idx="1"/>
          </p:cNvCxnSpPr>
          <p:nvPr/>
        </p:nvCxnSpPr>
        <p:spPr>
          <a:xfrm>
            <a:off x="4361753" y="2285994"/>
            <a:ext cx="454610" cy="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722883" y="2538255"/>
            <a:ext cx="662151" cy="246665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441324" y="3256036"/>
            <a:ext cx="662151" cy="246665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7479443" y="3988671"/>
            <a:ext cx="624032" cy="168788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7482735" y="4753767"/>
            <a:ext cx="620740" cy="451611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7479443" y="5373711"/>
            <a:ext cx="624032" cy="22715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4275747" y="5416857"/>
            <a:ext cx="624032" cy="22715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0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146</Words>
  <Application>Microsoft Macintosh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25</cp:revision>
  <dcterms:created xsi:type="dcterms:W3CDTF">2017-05-10T12:15:57Z</dcterms:created>
  <dcterms:modified xsi:type="dcterms:W3CDTF">2017-05-11T00:54:32Z</dcterms:modified>
</cp:coreProperties>
</file>