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079976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56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66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089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84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26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24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8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1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9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2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1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A394-0997-45B3-9086-9E96C76B4ADB}" type="datetimeFigureOut">
              <a:rPr lang="es-CO" smtClean="0"/>
              <a:t>7/01/2022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DD22-1802-4BE8-A4CA-634AF702DC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24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csum.photos/800/900?random=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33009" y="280861"/>
            <a:ext cx="11835685" cy="66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242481" y="431046"/>
            <a:ext cx="6632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Logo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15214" y="431046"/>
            <a:ext cx="19769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Nombre </a:t>
            </a:r>
            <a:r>
              <a:rPr lang="es-CO" dirty="0" err="1"/>
              <a:t>aplicacion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4405576" y="431046"/>
            <a:ext cx="34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/>
              <a:t>Mantenimiento Productos (CRUD)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710067" y="431046"/>
            <a:ext cx="197690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Buscar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3009" y="1195263"/>
            <a:ext cx="11835685" cy="3129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2480" y="1277643"/>
            <a:ext cx="357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VISUALIZACIÓN Y CRUD</a:t>
            </a:r>
          </a:p>
          <a:p>
            <a:r>
              <a:rPr lang="es-CO" dirty="0" smtClean="0"/>
              <a:t>Oculto </a:t>
            </a:r>
            <a:r>
              <a:rPr lang="es-CO" dirty="0"/>
              <a:t>para empezar</a:t>
            </a:r>
          </a:p>
          <a:p>
            <a:r>
              <a:rPr lang="es-CO" dirty="0"/>
              <a:t>Si se elije opción </a:t>
            </a:r>
            <a:r>
              <a:rPr lang="es-CO" dirty="0" err="1"/>
              <a:t>Mtto</a:t>
            </a:r>
            <a:r>
              <a:rPr lang="es-CO" dirty="0"/>
              <a:t>, se muestra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42480" y="2202064"/>
            <a:ext cx="11623183" cy="203261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351952" y="2287854"/>
            <a:ext cx="124924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742870" y="2287854"/>
            <a:ext cx="124924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33788" y="2287854"/>
            <a:ext cx="124924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524706" y="2287854"/>
            <a:ext cx="124924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844790" y="2287854"/>
            <a:ext cx="124924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491399" y="2326490"/>
            <a:ext cx="319557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633067" y="2633680"/>
            <a:ext cx="2331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33067" y="3127440"/>
            <a:ext cx="2331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133009" y="4410622"/>
            <a:ext cx="11835685" cy="28205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51952" y="4569530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5493" y="4569530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19034" y="4590758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452575" y="4569530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486116" y="4569530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519658" y="4569530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51952" y="5900362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385493" y="5900362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419034" y="5921590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452575" y="5900362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486116" y="5900362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0519658" y="5900362"/>
            <a:ext cx="11673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Prenda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>
            <a:off x="150218" y="7396076"/>
            <a:ext cx="11835685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242480" y="7546261"/>
            <a:ext cx="19769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Nombre </a:t>
            </a:r>
            <a:r>
              <a:rPr lang="es-CO" dirty="0" err="1"/>
              <a:t>aplicacion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18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048" y="3439236"/>
            <a:ext cx="376590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002060"/>
                </a:solidFill>
              </a:rPr>
              <a:t>Productos:</a:t>
            </a:r>
          </a:p>
          <a:p>
            <a:r>
              <a:rPr lang="es-CO" sz="4000" b="1" dirty="0">
                <a:solidFill>
                  <a:srgbClr val="002060"/>
                </a:solidFill>
              </a:rPr>
              <a:t> </a:t>
            </a:r>
            <a:r>
              <a:rPr lang="es-CO" sz="4000" b="1" dirty="0" smtClean="0">
                <a:solidFill>
                  <a:srgbClr val="002060"/>
                </a:solidFill>
              </a:rPr>
              <a:t>   id </a:t>
            </a:r>
          </a:p>
          <a:p>
            <a:r>
              <a:rPr lang="es-CO" sz="4000" b="1" dirty="0">
                <a:solidFill>
                  <a:srgbClr val="002060"/>
                </a:solidFill>
              </a:rPr>
              <a:t> </a:t>
            </a:r>
            <a:r>
              <a:rPr lang="es-CO" sz="4000" b="1" dirty="0" smtClean="0">
                <a:solidFill>
                  <a:srgbClr val="002060"/>
                </a:solidFill>
              </a:rPr>
              <a:t>   nombre</a:t>
            </a:r>
          </a:p>
          <a:p>
            <a:r>
              <a:rPr lang="es-CO" sz="4000" b="1" dirty="0">
                <a:solidFill>
                  <a:srgbClr val="002060"/>
                </a:solidFill>
              </a:rPr>
              <a:t> </a:t>
            </a:r>
            <a:r>
              <a:rPr lang="es-CO" sz="4000" b="1" dirty="0" smtClean="0">
                <a:solidFill>
                  <a:srgbClr val="002060"/>
                </a:solidFill>
              </a:rPr>
              <a:t>   </a:t>
            </a:r>
            <a:r>
              <a:rPr lang="es-CO" sz="4000" b="1" dirty="0" err="1" smtClean="0">
                <a:solidFill>
                  <a:srgbClr val="002060"/>
                </a:solidFill>
              </a:rPr>
              <a:t>imagen_url</a:t>
            </a:r>
            <a:endParaRPr lang="es-CO" sz="4000" b="1" dirty="0" smtClean="0">
              <a:solidFill>
                <a:srgbClr val="002060"/>
              </a:solidFill>
            </a:endParaRPr>
          </a:p>
          <a:p>
            <a:r>
              <a:rPr lang="es-CO" sz="4000" b="1" dirty="0">
                <a:solidFill>
                  <a:srgbClr val="002060"/>
                </a:solidFill>
              </a:rPr>
              <a:t> </a:t>
            </a:r>
            <a:r>
              <a:rPr lang="es-CO" sz="4000" b="1" dirty="0" smtClean="0">
                <a:solidFill>
                  <a:srgbClr val="002060"/>
                </a:solidFill>
              </a:rPr>
              <a:t>   precio</a:t>
            </a:r>
          </a:p>
          <a:p>
            <a:endParaRPr lang="es-CO" sz="4000" dirty="0"/>
          </a:p>
          <a:p>
            <a:endParaRPr lang="es-CO" sz="4000" dirty="0" smtClean="0"/>
          </a:p>
          <a:p>
            <a:r>
              <a:rPr lang="es-CO" sz="4000" dirty="0"/>
              <a:t> </a:t>
            </a:r>
            <a:r>
              <a:rPr lang="es-CO" sz="4000" dirty="0" smtClean="0"/>
              <a:t>   </a:t>
            </a:r>
            <a:r>
              <a:rPr lang="es-CO" sz="4000" i="1" dirty="0" smtClean="0"/>
              <a:t>opcional</a:t>
            </a:r>
            <a:r>
              <a:rPr lang="es-CO" sz="4000" dirty="0" smtClean="0"/>
              <a:t>: tallas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059"/>
              </p:ext>
            </p:extLst>
          </p:nvPr>
        </p:nvGraphicFramePr>
        <p:xfrm>
          <a:off x="4319753" y="2506717"/>
          <a:ext cx="7472854" cy="4619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73"/>
                <a:gridCol w="1398663"/>
                <a:gridCol w="4116064"/>
                <a:gridCol w="1198854"/>
              </a:tblGrid>
              <a:tr h="435784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2000" u="none" strike="noStrike">
                          <a:effectLst/>
                        </a:rPr>
                        <a:t>id </a:t>
                      </a:r>
                      <a:endParaRPr lang="es-CO" sz="2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2000" u="none" strike="noStrike">
                          <a:effectLst/>
                        </a:rPr>
                        <a:t>    nombre</a:t>
                      </a:r>
                      <a:endParaRPr lang="es-CO" sz="2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2000" u="none" strike="noStrike">
                          <a:effectLst/>
                        </a:rPr>
                        <a:t>    imagen_url</a:t>
                      </a:r>
                      <a:endParaRPr lang="es-CO" sz="2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2000" u="none" strike="noStrike">
                          <a:effectLst/>
                        </a:rPr>
                        <a:t>    precio</a:t>
                      </a:r>
                      <a:endParaRPr lang="es-CO" sz="20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dtrhhwr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https://picsum.photos/800/900?random=1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135,886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erwth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https://picsum.photos/800/900?random=2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159,399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dtrhhwr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https://picsum.photos/800/900?random=3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124,525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4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erwth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https://picsum.photos/800/900?random=4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137,343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5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erqrwrg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https://picsum.photos/800/900?random=5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106,712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6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egfwfdv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https://picsum.photos/800/900?random=6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106,272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7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ed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https://picsum.photos/800/900?random=7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103,217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8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vcxc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https://picsum.photos/800/900?random=8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139,039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9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qedgcbx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https://picsum.photos/800/900?random=9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145,639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20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xfjdgncbv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https://picsum.photos/800/900?random=10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196,991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fdcvx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https://picsum.photos/800/900?random=11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163,685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626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dcvx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sng" strike="noStrike">
                          <a:effectLst/>
                          <a:hlinkClick r:id="rId2"/>
                        </a:rPr>
                        <a:t>https://picsum.photos/800/900?random=12</a:t>
                      </a:r>
                      <a:endParaRPr lang="es-CO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        137,196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142</Words>
  <Application>Microsoft Office PowerPoint</Application>
  <PresentationFormat>Personalizado</PresentationFormat>
  <Paragraphs>96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7</cp:revision>
  <dcterms:created xsi:type="dcterms:W3CDTF">2022-01-08T00:59:46Z</dcterms:created>
  <dcterms:modified xsi:type="dcterms:W3CDTF">2022-01-08T01:38:06Z</dcterms:modified>
</cp:coreProperties>
</file>