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9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11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4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79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3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4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29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2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15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3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B47A-0D4F-4477-9D66-E57A5EC8123E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3678-F0DE-49A5-9934-BA83E75E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 smtClean="0"/>
              <a:t>println</a:t>
            </a:r>
            <a:r>
              <a:rPr lang="de-DE" dirty="0" smtClean="0"/>
              <a:t>("RMSD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r>
              <a:rPr lang="de-DE" dirty="0" smtClean="0"/>
              <a:t>: ", </a:t>
            </a:r>
            <a:r>
              <a:rPr lang="de-DE" dirty="0" err="1" smtClean="0"/>
              <a:t>compute_rmsd</a:t>
            </a:r>
            <a:r>
              <a:rPr lang="de-DE" dirty="0" smtClean="0"/>
              <a:t>(</a:t>
            </a:r>
            <a:r>
              <a:rPr lang="de-DE" dirty="0" err="1" smtClean="0"/>
              <a:t>sys</a:t>
            </a:r>
            <a:r>
              <a:rPr lang="de-DE" dirty="0" smtClean="0"/>
              <a:t>[1], </a:t>
            </a:r>
            <a:r>
              <a:rPr lang="de-DE" dirty="0" err="1" smtClean="0"/>
              <a:t>sys</a:t>
            </a:r>
            <a:r>
              <a:rPr lang="de-DE" dirty="0" smtClean="0"/>
              <a:t>[2]))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42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3376" y="188772"/>
            <a:ext cx="14624423" cy="4645232"/>
            <a:chOff x="83376" y="188772"/>
            <a:chExt cx="14624423" cy="4645232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t="1549" r="939" b="167"/>
            <a:stretch/>
          </p:blipFill>
          <p:spPr>
            <a:xfrm>
              <a:off x="83376" y="190004"/>
              <a:ext cx="4643003" cy="4644000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5" r="1704" b="-1"/>
            <a:stretch/>
          </p:blipFill>
          <p:spPr>
            <a:xfrm>
              <a:off x="5069810" y="188772"/>
              <a:ext cx="4652165" cy="46440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/>
            <a:stretch/>
          </p:blipFill>
          <p:spPr>
            <a:xfrm>
              <a:off x="10065406" y="188772"/>
              <a:ext cx="4642393" cy="46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76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653143" y="946830"/>
            <a:ext cx="13788571" cy="4248150"/>
            <a:chOff x="653143" y="946830"/>
            <a:chExt cx="13788571" cy="424815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143" y="946830"/>
              <a:ext cx="4267200" cy="4238625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18591" y="946831"/>
              <a:ext cx="4257675" cy="4238625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174514" y="946830"/>
              <a:ext cx="4267200" cy="424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31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-259231" y="1479665"/>
            <a:ext cx="13505017" cy="4320000"/>
            <a:chOff x="-259231" y="1479665"/>
            <a:chExt cx="13505017" cy="4320000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" t="5634" r="28420" b="10297"/>
            <a:stretch/>
          </p:blipFill>
          <p:spPr>
            <a:xfrm rot="10800000">
              <a:off x="4267853" y="1479665"/>
              <a:ext cx="4313694" cy="4320000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9" t="5846" r="18457" b="23211"/>
            <a:stretch/>
          </p:blipFill>
          <p:spPr>
            <a:xfrm rot="10800000">
              <a:off x="-259231" y="1479665"/>
              <a:ext cx="4208324" cy="432000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9" t="6303" r="18228" b="11878"/>
            <a:stretch/>
          </p:blipFill>
          <p:spPr>
            <a:xfrm rot="10800000">
              <a:off x="8900307" y="1479665"/>
              <a:ext cx="4345479" cy="43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695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Leclaire</dc:creator>
  <cp:lastModifiedBy>Leclaire</cp:lastModifiedBy>
  <cp:revision>4</cp:revision>
  <dcterms:created xsi:type="dcterms:W3CDTF">2024-11-29T11:48:55Z</dcterms:created>
  <dcterms:modified xsi:type="dcterms:W3CDTF">2024-12-29T23:18:46Z</dcterms:modified>
</cp:coreProperties>
</file>