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>
        <p:scale>
          <a:sx n="66" d="100"/>
          <a:sy n="66" d="100"/>
        </p:scale>
        <p:origin x="3792" y="22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AB47A-0D4F-4477-9D66-E57A5EC8123E}" type="datetimeFigureOut">
              <a:rPr lang="de-DE" smtClean="0"/>
              <a:t>29.11.2024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43678-F0DE-49A5-9934-BA83E75ECD8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996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AB47A-0D4F-4477-9D66-E57A5EC8123E}" type="datetimeFigureOut">
              <a:rPr lang="de-DE" smtClean="0"/>
              <a:t>29.11.2024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43678-F0DE-49A5-9934-BA83E75ECD8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2114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AB47A-0D4F-4477-9D66-E57A5EC8123E}" type="datetimeFigureOut">
              <a:rPr lang="de-DE" smtClean="0"/>
              <a:t>29.11.2024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43678-F0DE-49A5-9934-BA83E75ECD8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2445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AB47A-0D4F-4477-9D66-E57A5EC8123E}" type="datetimeFigureOut">
              <a:rPr lang="de-DE" smtClean="0"/>
              <a:t>29.11.2024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43678-F0DE-49A5-9934-BA83E75ECD8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2798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AB47A-0D4F-4477-9D66-E57A5EC8123E}" type="datetimeFigureOut">
              <a:rPr lang="de-DE" smtClean="0"/>
              <a:t>29.11.2024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43678-F0DE-49A5-9934-BA83E75ECD8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8310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AB47A-0D4F-4477-9D66-E57A5EC8123E}" type="datetimeFigureOut">
              <a:rPr lang="de-DE" smtClean="0"/>
              <a:t>29.11.2024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43678-F0DE-49A5-9934-BA83E75ECD8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8490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AB47A-0D4F-4477-9D66-E57A5EC8123E}" type="datetimeFigureOut">
              <a:rPr lang="de-DE" smtClean="0"/>
              <a:t>29.11.2024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43678-F0DE-49A5-9934-BA83E75ECD8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3992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AB47A-0D4F-4477-9D66-E57A5EC8123E}" type="datetimeFigureOut">
              <a:rPr lang="de-DE" smtClean="0"/>
              <a:t>29.11.2024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43678-F0DE-49A5-9934-BA83E75ECD8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6290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AB47A-0D4F-4477-9D66-E57A5EC8123E}" type="datetimeFigureOut">
              <a:rPr lang="de-DE" smtClean="0"/>
              <a:t>29.11.2024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43678-F0DE-49A5-9934-BA83E75ECD8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8125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AB47A-0D4F-4477-9D66-E57A5EC8123E}" type="datetimeFigureOut">
              <a:rPr lang="de-DE" smtClean="0"/>
              <a:t>29.11.2024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43678-F0DE-49A5-9934-BA83E75ECD8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8158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AB47A-0D4F-4477-9D66-E57A5EC8123E}" type="datetimeFigureOut">
              <a:rPr lang="de-DE" smtClean="0"/>
              <a:t>29.11.2024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43678-F0DE-49A5-9934-BA83E75ECD8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3335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0AB47A-0D4F-4477-9D66-E57A5EC8123E}" type="datetimeFigureOut">
              <a:rPr lang="de-DE" smtClean="0"/>
              <a:t>29.11.2024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943678-F0DE-49A5-9934-BA83E75ECD8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4064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Rechteck 3"/>
          <p:cNvSpPr/>
          <p:nvPr/>
        </p:nvSpPr>
        <p:spPr>
          <a:xfrm>
            <a:off x="3048000" y="31058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dirty="0" err="1" smtClean="0"/>
              <a:t>println</a:t>
            </a:r>
            <a:r>
              <a:rPr lang="de-DE" dirty="0" smtClean="0"/>
              <a:t>("RMSD </a:t>
            </a:r>
            <a:r>
              <a:rPr lang="de-DE" dirty="0" err="1" smtClean="0"/>
              <a:t>before</a:t>
            </a:r>
            <a:r>
              <a:rPr lang="de-DE" dirty="0" smtClean="0"/>
              <a:t> </a:t>
            </a:r>
            <a:r>
              <a:rPr lang="de-DE" dirty="0" err="1" smtClean="0"/>
              <a:t>mapping</a:t>
            </a:r>
            <a:r>
              <a:rPr lang="de-DE" dirty="0" smtClean="0"/>
              <a:t>: ", </a:t>
            </a:r>
            <a:r>
              <a:rPr lang="de-DE" dirty="0" err="1" smtClean="0"/>
              <a:t>compute_rmsd</a:t>
            </a:r>
            <a:r>
              <a:rPr lang="de-DE" dirty="0" smtClean="0"/>
              <a:t>(</a:t>
            </a:r>
            <a:r>
              <a:rPr lang="de-DE" dirty="0" err="1" smtClean="0"/>
              <a:t>sys</a:t>
            </a:r>
            <a:r>
              <a:rPr lang="de-DE" dirty="0" smtClean="0"/>
              <a:t>[1], </a:t>
            </a:r>
            <a:r>
              <a:rPr lang="de-DE" dirty="0" err="1" smtClean="0"/>
              <a:t>sys</a:t>
            </a:r>
            <a:r>
              <a:rPr lang="de-DE" dirty="0" smtClean="0"/>
              <a:t>[2]))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77427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pieren 4"/>
          <p:cNvGrpSpPr/>
          <p:nvPr/>
        </p:nvGrpSpPr>
        <p:grpSpPr>
          <a:xfrm>
            <a:off x="83376" y="188772"/>
            <a:ext cx="14624423" cy="4645232"/>
            <a:chOff x="83376" y="188772"/>
            <a:chExt cx="14624423" cy="4645232"/>
          </a:xfrm>
        </p:grpSpPr>
        <p:pic>
          <p:nvPicPr>
            <p:cNvPr id="2" name="Grafik 1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t="1549" r="939" b="167"/>
            <a:stretch/>
          </p:blipFill>
          <p:spPr>
            <a:xfrm>
              <a:off x="83376" y="190004"/>
              <a:ext cx="4643003" cy="4644000"/>
            </a:xfrm>
            <a:prstGeom prst="rect">
              <a:avLst/>
            </a:prstGeom>
          </p:spPr>
        </p:pic>
        <p:pic>
          <p:nvPicPr>
            <p:cNvPr id="3" name="Grafik 2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75" r="1704" b="-1"/>
            <a:stretch/>
          </p:blipFill>
          <p:spPr>
            <a:xfrm>
              <a:off x="5069810" y="188772"/>
              <a:ext cx="4652165" cy="4644000"/>
            </a:xfrm>
            <a:prstGeom prst="rect">
              <a:avLst/>
            </a:prstGeom>
          </p:spPr>
        </p:pic>
        <p:pic>
          <p:nvPicPr>
            <p:cNvPr id="4" name="Grafik 3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48"/>
            <a:stretch/>
          </p:blipFill>
          <p:spPr>
            <a:xfrm>
              <a:off x="10065406" y="188772"/>
              <a:ext cx="4642393" cy="4644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71766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pieren 4"/>
          <p:cNvGrpSpPr/>
          <p:nvPr/>
        </p:nvGrpSpPr>
        <p:grpSpPr>
          <a:xfrm>
            <a:off x="653143" y="946830"/>
            <a:ext cx="13788571" cy="4248150"/>
            <a:chOff x="653143" y="946830"/>
            <a:chExt cx="13788571" cy="4248150"/>
          </a:xfrm>
        </p:grpSpPr>
        <p:pic>
          <p:nvPicPr>
            <p:cNvPr id="2" name="Grafik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653143" y="946830"/>
              <a:ext cx="4267200" cy="4238625"/>
            </a:xfrm>
            <a:prstGeom prst="rect">
              <a:avLst/>
            </a:prstGeom>
          </p:spPr>
        </p:pic>
        <p:pic>
          <p:nvPicPr>
            <p:cNvPr id="3" name="Grafik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5418591" y="946831"/>
              <a:ext cx="4257675" cy="4238625"/>
            </a:xfrm>
            <a:prstGeom prst="rect">
              <a:avLst/>
            </a:prstGeom>
          </p:spPr>
        </p:pic>
        <p:pic>
          <p:nvPicPr>
            <p:cNvPr id="4" name="Grafik 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10174514" y="946830"/>
              <a:ext cx="4267200" cy="42481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193106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</Words>
  <Application>Microsoft Office PowerPoint</Application>
  <PresentationFormat>Breitbild</PresentationFormat>
  <Paragraphs>1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Leclaire</dc:creator>
  <cp:lastModifiedBy>Leclaire</cp:lastModifiedBy>
  <cp:revision>3</cp:revision>
  <dcterms:created xsi:type="dcterms:W3CDTF">2024-11-29T11:48:55Z</dcterms:created>
  <dcterms:modified xsi:type="dcterms:W3CDTF">2024-11-29T13:48:44Z</dcterms:modified>
</cp:coreProperties>
</file>