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707200" y="2468880"/>
            <a:ext cx="3474360" cy="3657240"/>
          </a:xfrm>
          <a:prstGeom prst="ellipse">
            <a:avLst/>
          </a:prstGeom>
          <a:solidFill>
            <a:srgbClr val="729fcf">
              <a:alpha val="66000"/>
            </a:srgbClr>
          </a:solidFill>
          <a:ln w="2916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2838960" y="3484800"/>
            <a:ext cx="106128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3900600" y="3484800"/>
            <a:ext cx="112824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1920240" y="3474720"/>
            <a:ext cx="99432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4846320" y="3326760"/>
            <a:ext cx="80064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5486400" y="2944440"/>
            <a:ext cx="85860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6217920" y="2778120"/>
            <a:ext cx="46224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6547680" y="2432880"/>
            <a:ext cx="91476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4885920" y="4123440"/>
            <a:ext cx="102780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5760720" y="4389120"/>
            <a:ext cx="85860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6423120" y="4753800"/>
            <a:ext cx="80064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707200" y="2468880"/>
            <a:ext cx="3474360" cy="3657240"/>
          </a:xfrm>
          <a:prstGeom prst="ellipse">
            <a:avLst/>
          </a:pr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2916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2838960" y="3484800"/>
            <a:ext cx="106128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3900600" y="3484800"/>
            <a:ext cx="112824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1920240" y="3474720"/>
            <a:ext cx="99432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4846320" y="3326760"/>
            <a:ext cx="80064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5486400" y="2944440"/>
            <a:ext cx="85860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6217920" y="2778120"/>
            <a:ext cx="46224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6547680" y="2432880"/>
            <a:ext cx="91476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4885920" y="4123440"/>
            <a:ext cx="102780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5760720" y="4389120"/>
            <a:ext cx="85860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6423120" y="4753800"/>
            <a:ext cx="80064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2707200" y="2468880"/>
            <a:ext cx="3474360" cy="3657240"/>
          </a:xfrm>
          <a:prstGeom prst="ellipse">
            <a:avLst/>
          </a:prstGeom>
          <a:blipFill>
            <a:blip r:embed="rId1"/>
            <a:tile/>
          </a:blipFill>
          <a:ln w="2916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2838960" y="3484800"/>
            <a:ext cx="106128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3900600" y="3484800"/>
            <a:ext cx="112824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1920240" y="3474720"/>
            <a:ext cx="99432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4846320" y="3326760"/>
            <a:ext cx="80064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6"/>
          <p:cNvSpPr/>
          <p:nvPr/>
        </p:nvSpPr>
        <p:spPr>
          <a:xfrm>
            <a:off x="5486400" y="2944440"/>
            <a:ext cx="85860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7"/>
          <p:cNvSpPr/>
          <p:nvPr/>
        </p:nvSpPr>
        <p:spPr>
          <a:xfrm>
            <a:off x="6217920" y="2778120"/>
            <a:ext cx="46224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8"/>
          <p:cNvSpPr/>
          <p:nvPr/>
        </p:nvSpPr>
        <p:spPr>
          <a:xfrm>
            <a:off x="6547680" y="2432880"/>
            <a:ext cx="91476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9"/>
          <p:cNvSpPr/>
          <p:nvPr/>
        </p:nvSpPr>
        <p:spPr>
          <a:xfrm>
            <a:off x="4885920" y="4123440"/>
            <a:ext cx="102780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0"/>
          <p:cNvSpPr/>
          <p:nvPr/>
        </p:nvSpPr>
        <p:spPr>
          <a:xfrm>
            <a:off x="5760720" y="4389120"/>
            <a:ext cx="85860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1"/>
          <p:cNvSpPr/>
          <p:nvPr/>
        </p:nvSpPr>
        <p:spPr>
          <a:xfrm>
            <a:off x="6423120" y="4753800"/>
            <a:ext cx="80064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2707200" y="2468880"/>
            <a:ext cx="3474360" cy="3657240"/>
          </a:xfrm>
          <a:prstGeom prst="ellipse">
            <a:avLst/>
          </a:prstGeom>
          <a:blipFill>
            <a:blip r:embed="rId1"/>
            <a:tile/>
          </a:blipFill>
          <a:ln w="2916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"/>
          <p:cNvSpPr/>
          <p:nvPr/>
        </p:nvSpPr>
        <p:spPr>
          <a:xfrm>
            <a:off x="2838960" y="3484800"/>
            <a:ext cx="106128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900600" y="3484800"/>
            <a:ext cx="112824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1920240" y="3474720"/>
            <a:ext cx="99432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4846320" y="3326760"/>
            <a:ext cx="80064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5486400" y="2944440"/>
            <a:ext cx="85860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6217920" y="2778120"/>
            <a:ext cx="46224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8"/>
          <p:cNvSpPr/>
          <p:nvPr/>
        </p:nvSpPr>
        <p:spPr>
          <a:xfrm>
            <a:off x="6547680" y="2432880"/>
            <a:ext cx="91476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9"/>
          <p:cNvSpPr/>
          <p:nvPr/>
        </p:nvSpPr>
        <p:spPr>
          <a:xfrm>
            <a:off x="4885920" y="4123440"/>
            <a:ext cx="102780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10"/>
          <p:cNvSpPr/>
          <p:nvPr/>
        </p:nvSpPr>
        <p:spPr>
          <a:xfrm>
            <a:off x="5760720" y="4389120"/>
            <a:ext cx="85860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11"/>
          <p:cNvSpPr/>
          <p:nvPr/>
        </p:nvSpPr>
        <p:spPr>
          <a:xfrm>
            <a:off x="6423120" y="4753800"/>
            <a:ext cx="800640" cy="12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2018-06-22T10:09:49Z</dcterms:created>
  <dc:creator/>
  <dc:description/>
  <dc:language>en-US</dc:language>
  <cp:lastModifiedBy/>
  <dcterms:modified xsi:type="dcterms:W3CDTF">2018-06-22T15:38:41Z</dcterms:modified>
  <cp:revision>3</cp:revision>
  <dc:subject/>
  <dc:title/>
</cp:coreProperties>
</file>