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1" r:id="rId5"/>
    <p:sldId id="272" r:id="rId6"/>
    <p:sldId id="260" r:id="rId7"/>
    <p:sldId id="267" r:id="rId8"/>
    <p:sldId id="265" r:id="rId9"/>
    <p:sldId id="257" r:id="rId10"/>
    <p:sldId id="258" r:id="rId11"/>
    <p:sldId id="269" r:id="rId12"/>
    <p:sldId id="270" r:id="rId13"/>
    <p:sldId id="263"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1" autoAdjust="0"/>
    <p:restoredTop sz="94660"/>
  </p:normalViewPr>
  <p:slideViewPr>
    <p:cSldViewPr snapToGrid="0">
      <p:cViewPr varScale="1">
        <p:scale>
          <a:sx n="68" d="100"/>
          <a:sy n="68" d="100"/>
        </p:scale>
        <p:origin x="46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F5529-1F34-4E8C-A02C-CEB854AAFAA4}"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AC241E69-5EED-485D-A926-E660F54ACBE8}">
      <dgm:prSet custT="1"/>
      <dgm:spPr/>
      <dgm:t>
        <a:bodyPr/>
        <a:lstStyle/>
        <a:p>
          <a:pPr marL="0" lvl="0" indent="0" algn="ctr" defTabSz="622300">
            <a:lnSpc>
              <a:spcPct val="100000"/>
            </a:lnSpc>
            <a:spcBef>
              <a:spcPct val="0"/>
            </a:spcBef>
            <a:spcAft>
              <a:spcPct val="35000"/>
            </a:spcAft>
            <a:buNone/>
          </a:pP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עבור אנשים עם מוגבלות, יציאה מהבית</a:t>
          </a:r>
          <a:r>
            <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 </a:t>
          </a: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מחייבת תכנון מוקדם, כאשר עליהם לוודא כי המסלול אותו הם מתכננים נגיש עבורם.</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gm:t>
    </dgm:pt>
    <dgm:pt modelId="{E4F1F7A5-CFA1-4DB1-B6BB-6AB61A00854B}" type="sibTrans" cxnId="{FF71145E-A5E2-40E1-9E27-FAF7F89E33A5}">
      <dgm:prSet/>
      <dgm:spPr/>
      <dgm:t>
        <a:bodyPr/>
        <a:lstStyle/>
        <a:p>
          <a:endParaRPr lang="en-US" sz="2400">
            <a:latin typeface="Calibri" panose="020F0502020204030204" pitchFamily="34" charset="0"/>
            <a:cs typeface="Calibri" panose="020F0502020204030204" pitchFamily="34" charset="0"/>
          </a:endParaRPr>
        </a:p>
      </dgm:t>
    </dgm:pt>
    <dgm:pt modelId="{474A5760-8E0D-407C-A6A1-8F958F1033C3}" type="parTrans" cxnId="{FF71145E-A5E2-40E1-9E27-FAF7F89E33A5}">
      <dgm:prSet/>
      <dgm:spPr/>
      <dgm:t>
        <a:bodyPr/>
        <a:lstStyle/>
        <a:p>
          <a:endParaRPr lang="en-US" sz="2400">
            <a:latin typeface="Calibri" panose="020F0502020204030204" pitchFamily="34" charset="0"/>
            <a:cs typeface="Calibri" panose="020F0502020204030204" pitchFamily="34" charset="0"/>
          </a:endParaRPr>
        </a:p>
      </dgm:t>
    </dgm:pt>
    <dgm:pt modelId="{3E49F1FD-2308-4D9C-B284-D96BC7AF833E}">
      <dgm:prSet custT="1"/>
      <dgm:spPr/>
      <dgm:t>
        <a:bodyPr/>
        <a:lstStyle/>
        <a:p>
          <a:pPr>
            <a:lnSpc>
              <a:spcPct val="100000"/>
            </a:lnSpc>
          </a:pPr>
          <a:r>
            <a:rPr lang="he-IL" sz="1400" dirty="0">
              <a:latin typeface="Calibri" panose="020F0502020204030204" pitchFamily="34" charset="0"/>
              <a:cs typeface="Calibri" panose="020F0502020204030204" pitchFamily="34" charset="0"/>
            </a:rPr>
            <a:t>אנשים עם מוגבלות מתקשים פעמים רבות בתנועה במרחב הציבורי. הן ההגעה אל המקומות השונים והן </a:t>
          </a:r>
          <a:r>
            <a:rPr lang="he-IL" sz="1400" dirty="0" err="1">
              <a:latin typeface="Calibri" panose="020F0502020204030204" pitchFamily="34" charset="0"/>
              <a:cs typeface="Calibri" panose="020F0502020204030204" pitchFamily="34" charset="0"/>
            </a:rPr>
            <a:t>ההתניידות</a:t>
          </a:r>
          <a:r>
            <a:rPr lang="he-IL" sz="1400" dirty="0">
              <a:latin typeface="Calibri" panose="020F0502020204030204" pitchFamily="34" charset="0"/>
              <a:cs typeface="Calibri" panose="020F0502020204030204" pitchFamily="34" charset="0"/>
            </a:rPr>
            <a:t> במקומות עצמם היא מאתגרת, מורכבת ולעיתים אף בלתי אפשרית.</a:t>
          </a:r>
          <a:endParaRPr lang="en-US" sz="1400" dirty="0">
            <a:latin typeface="Calibri" panose="020F0502020204030204" pitchFamily="34" charset="0"/>
            <a:cs typeface="Calibri" panose="020F0502020204030204" pitchFamily="34" charset="0"/>
          </a:endParaRPr>
        </a:p>
      </dgm:t>
    </dgm:pt>
    <dgm:pt modelId="{9B9DE863-52D5-4835-82D1-F5D691620B88}" type="parTrans" cxnId="{1FF61989-949F-4C7A-80AB-F8A5A89D9443}">
      <dgm:prSet/>
      <dgm:spPr/>
      <dgm:t>
        <a:bodyPr/>
        <a:lstStyle/>
        <a:p>
          <a:endParaRPr lang="en-US" sz="2400">
            <a:latin typeface="Calibri" panose="020F0502020204030204" pitchFamily="34" charset="0"/>
            <a:cs typeface="Calibri" panose="020F0502020204030204" pitchFamily="34" charset="0"/>
          </a:endParaRPr>
        </a:p>
      </dgm:t>
    </dgm:pt>
    <dgm:pt modelId="{3DA6C6FE-024C-4667-9D4E-8FD82E3C3938}" type="sibTrans" cxnId="{1FF61989-949F-4C7A-80AB-F8A5A89D9443}">
      <dgm:prSet/>
      <dgm:spPr/>
      <dgm:t>
        <a:bodyPr/>
        <a:lstStyle/>
        <a:p>
          <a:endParaRPr lang="en-US" sz="2400">
            <a:latin typeface="Calibri" panose="020F0502020204030204" pitchFamily="34" charset="0"/>
            <a:cs typeface="Calibri" panose="020F0502020204030204" pitchFamily="34" charset="0"/>
          </a:endParaRPr>
        </a:p>
      </dgm:t>
    </dgm:pt>
    <dgm:pt modelId="{71010BAA-BABC-4943-9C53-016308812D3F}" type="pres">
      <dgm:prSet presAssocID="{205F5529-1F34-4E8C-A02C-CEB854AAFAA4}" presName="root" presStyleCnt="0">
        <dgm:presLayoutVars>
          <dgm:dir/>
          <dgm:resizeHandles val="exact"/>
        </dgm:presLayoutVars>
      </dgm:prSet>
      <dgm:spPr/>
    </dgm:pt>
    <dgm:pt modelId="{666B8DEC-E84A-48CB-A0A0-9FAF887AA200}" type="pres">
      <dgm:prSet presAssocID="{AC241E69-5EED-485D-A926-E660F54ACBE8}" presName="compNode" presStyleCnt="0"/>
      <dgm:spPr/>
    </dgm:pt>
    <dgm:pt modelId="{16FE7534-AED2-4FFB-A4CF-F2AB5FAF4B34}" type="pres">
      <dgm:prSet presAssocID="{AC241E69-5EED-485D-A926-E660F54ACB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DBE22A04-0633-4725-9667-2002ADA793A6}" type="pres">
      <dgm:prSet presAssocID="{AC241E69-5EED-485D-A926-E660F54ACBE8}" presName="spaceRect" presStyleCnt="0"/>
      <dgm:spPr/>
    </dgm:pt>
    <dgm:pt modelId="{16AAB120-CCF5-4E8F-B5E7-5FFEC9DB9F88}" type="pres">
      <dgm:prSet presAssocID="{AC241E69-5EED-485D-A926-E660F54ACBE8}" presName="textRect" presStyleLbl="revTx" presStyleIdx="0" presStyleCnt="2">
        <dgm:presLayoutVars>
          <dgm:chMax val="1"/>
          <dgm:chPref val="1"/>
        </dgm:presLayoutVars>
      </dgm:prSet>
      <dgm:spPr/>
    </dgm:pt>
    <dgm:pt modelId="{3408130C-10B0-48DD-85F0-8DDE8A84DAB4}" type="pres">
      <dgm:prSet presAssocID="{E4F1F7A5-CFA1-4DB1-B6BB-6AB61A00854B}" presName="sibTrans" presStyleCnt="0"/>
      <dgm:spPr/>
    </dgm:pt>
    <dgm:pt modelId="{F70D748A-47D4-419C-9D69-ADB7FB7E8A36}" type="pres">
      <dgm:prSet presAssocID="{3E49F1FD-2308-4D9C-B284-D96BC7AF833E}" presName="compNode" presStyleCnt="0"/>
      <dgm:spPr/>
    </dgm:pt>
    <dgm:pt modelId="{5848FDE8-0D07-403A-9932-7ED4A71F695B}" type="pres">
      <dgm:prSet presAssocID="{3E49F1FD-2308-4D9C-B284-D96BC7AF83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heelchair Access"/>
        </a:ext>
      </dgm:extLst>
    </dgm:pt>
    <dgm:pt modelId="{D17107A9-24E2-40F6-9E39-80B1FE0D84AB}" type="pres">
      <dgm:prSet presAssocID="{3E49F1FD-2308-4D9C-B284-D96BC7AF833E}" presName="spaceRect" presStyleCnt="0"/>
      <dgm:spPr/>
    </dgm:pt>
    <dgm:pt modelId="{592252D5-73E1-4F1E-A4A1-00C21E862D7E}" type="pres">
      <dgm:prSet presAssocID="{3E49F1FD-2308-4D9C-B284-D96BC7AF833E}" presName="textRect" presStyleLbl="revTx" presStyleIdx="1" presStyleCnt="2">
        <dgm:presLayoutVars>
          <dgm:chMax val="1"/>
          <dgm:chPref val="1"/>
        </dgm:presLayoutVars>
      </dgm:prSet>
      <dgm:spPr/>
    </dgm:pt>
  </dgm:ptLst>
  <dgm:cxnLst>
    <dgm:cxn modelId="{6055CF19-3610-430A-8080-D470D75DD62F}" type="presOf" srcId="{AC241E69-5EED-485D-A926-E660F54ACBE8}" destId="{16AAB120-CCF5-4E8F-B5E7-5FFEC9DB9F88}" srcOrd="0" destOrd="0" presId="urn:microsoft.com/office/officeart/2018/2/layout/IconLabelList"/>
    <dgm:cxn modelId="{FF71145E-A5E2-40E1-9E27-FAF7F89E33A5}" srcId="{205F5529-1F34-4E8C-A02C-CEB854AAFAA4}" destId="{AC241E69-5EED-485D-A926-E660F54ACBE8}" srcOrd="0" destOrd="0" parTransId="{474A5760-8E0D-407C-A6A1-8F958F1033C3}" sibTransId="{E4F1F7A5-CFA1-4DB1-B6BB-6AB61A00854B}"/>
    <dgm:cxn modelId="{1FF61989-949F-4C7A-80AB-F8A5A89D9443}" srcId="{205F5529-1F34-4E8C-A02C-CEB854AAFAA4}" destId="{3E49F1FD-2308-4D9C-B284-D96BC7AF833E}" srcOrd="1" destOrd="0" parTransId="{9B9DE863-52D5-4835-82D1-F5D691620B88}" sibTransId="{3DA6C6FE-024C-4667-9D4E-8FD82E3C3938}"/>
    <dgm:cxn modelId="{E1A56E89-83A0-4C15-A8A1-28CF82D286EE}" type="presOf" srcId="{3E49F1FD-2308-4D9C-B284-D96BC7AF833E}" destId="{592252D5-73E1-4F1E-A4A1-00C21E862D7E}" srcOrd="0" destOrd="0" presId="urn:microsoft.com/office/officeart/2018/2/layout/IconLabelList"/>
    <dgm:cxn modelId="{2AC08BEE-A492-4419-9A87-98017959A32B}" type="presOf" srcId="{205F5529-1F34-4E8C-A02C-CEB854AAFAA4}" destId="{71010BAA-BABC-4943-9C53-016308812D3F}" srcOrd="0" destOrd="0" presId="urn:microsoft.com/office/officeart/2018/2/layout/IconLabelList"/>
    <dgm:cxn modelId="{3B369705-7706-4EC5-B81A-9FB95412A3E0}" type="presParOf" srcId="{71010BAA-BABC-4943-9C53-016308812D3F}" destId="{666B8DEC-E84A-48CB-A0A0-9FAF887AA200}" srcOrd="0" destOrd="0" presId="urn:microsoft.com/office/officeart/2018/2/layout/IconLabelList"/>
    <dgm:cxn modelId="{43397B13-58C0-432B-9F0C-4C4543940033}" type="presParOf" srcId="{666B8DEC-E84A-48CB-A0A0-9FAF887AA200}" destId="{16FE7534-AED2-4FFB-A4CF-F2AB5FAF4B34}" srcOrd="0" destOrd="0" presId="urn:microsoft.com/office/officeart/2018/2/layout/IconLabelList"/>
    <dgm:cxn modelId="{F014230E-3197-4B38-9594-B480D394496E}" type="presParOf" srcId="{666B8DEC-E84A-48CB-A0A0-9FAF887AA200}" destId="{DBE22A04-0633-4725-9667-2002ADA793A6}" srcOrd="1" destOrd="0" presId="urn:microsoft.com/office/officeart/2018/2/layout/IconLabelList"/>
    <dgm:cxn modelId="{7905897C-E73F-4EE3-9D56-16FE738C9F18}" type="presParOf" srcId="{666B8DEC-E84A-48CB-A0A0-9FAF887AA200}" destId="{16AAB120-CCF5-4E8F-B5E7-5FFEC9DB9F88}" srcOrd="2" destOrd="0" presId="urn:microsoft.com/office/officeart/2018/2/layout/IconLabelList"/>
    <dgm:cxn modelId="{88DFA932-A4C9-4323-BB60-42A849D19B4B}" type="presParOf" srcId="{71010BAA-BABC-4943-9C53-016308812D3F}" destId="{3408130C-10B0-48DD-85F0-8DDE8A84DAB4}" srcOrd="1" destOrd="0" presId="urn:microsoft.com/office/officeart/2018/2/layout/IconLabelList"/>
    <dgm:cxn modelId="{A1D80408-7AC3-420D-ACBF-0EABA368F6E9}" type="presParOf" srcId="{71010BAA-BABC-4943-9C53-016308812D3F}" destId="{F70D748A-47D4-419C-9D69-ADB7FB7E8A36}" srcOrd="2" destOrd="0" presId="urn:microsoft.com/office/officeart/2018/2/layout/IconLabelList"/>
    <dgm:cxn modelId="{139D6E5C-2DFB-4034-AED8-EE5D9763F6D7}" type="presParOf" srcId="{F70D748A-47D4-419C-9D69-ADB7FB7E8A36}" destId="{5848FDE8-0D07-403A-9932-7ED4A71F695B}" srcOrd="0" destOrd="0" presId="urn:microsoft.com/office/officeart/2018/2/layout/IconLabelList"/>
    <dgm:cxn modelId="{E9906AAA-D85C-41D1-8DC7-655DB4F2F87B}" type="presParOf" srcId="{F70D748A-47D4-419C-9D69-ADB7FB7E8A36}" destId="{D17107A9-24E2-40F6-9E39-80B1FE0D84AB}" srcOrd="1" destOrd="0" presId="urn:microsoft.com/office/officeart/2018/2/layout/IconLabelList"/>
    <dgm:cxn modelId="{5320E3D1-8447-44D4-B38D-AF9DD7070FB2}" type="presParOf" srcId="{F70D748A-47D4-419C-9D69-ADB7FB7E8A36}" destId="{592252D5-73E1-4F1E-A4A1-00C21E862D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376421-AAEB-4CB4-862B-EAC099605495}" type="doc">
      <dgm:prSet loTypeId="urn:microsoft.com/office/officeart/2018/5/layout/IconCircleLabelList" loCatId="icon" qsTypeId="urn:microsoft.com/office/officeart/2005/8/quickstyle/simple1" qsCatId="simple" csTypeId="urn:microsoft.com/office/officeart/2005/8/colors/colorful5" csCatId="colorful" phldr="1"/>
      <dgm:spPr/>
      <dgm:t>
        <a:bodyPr/>
        <a:lstStyle/>
        <a:p>
          <a:endParaRPr lang="en-US"/>
        </a:p>
      </dgm:t>
    </dgm:pt>
    <dgm:pt modelId="{51C2EA76-AE39-498E-8964-C103F4F98B5D}">
      <dgm:prSet custT="1"/>
      <dgm:spPr/>
      <dgm:t>
        <a:bodyPr/>
        <a:lstStyle/>
        <a:p>
          <a:pPr>
            <a:lnSpc>
              <a:spcPct val="100000"/>
            </a:lnSpc>
            <a:defRPr cap="all"/>
          </a:pPr>
          <a:r>
            <a:rPr lang="he-IL" sz="1600" dirty="0">
              <a:latin typeface="Calibri" panose="020F0502020204030204" pitchFamily="34" charset="0"/>
              <a:cs typeface="Calibri" panose="020F0502020204030204" pitchFamily="34" charset="0"/>
            </a:rPr>
            <a:t>תיקוני באגים</a:t>
          </a:r>
          <a:endParaRPr lang="en-US" sz="1600" dirty="0">
            <a:latin typeface="Calibri" panose="020F0502020204030204" pitchFamily="34" charset="0"/>
            <a:cs typeface="Calibri" panose="020F0502020204030204" pitchFamily="34" charset="0"/>
          </a:endParaRPr>
        </a:p>
      </dgm:t>
    </dgm:pt>
    <dgm:pt modelId="{86C144D4-01FF-41A1-B2A7-2390A48B9B80}" type="parTrans" cxnId="{D52585FC-256A-4E0F-A034-C7D5894035BF}">
      <dgm:prSet/>
      <dgm:spPr/>
      <dgm:t>
        <a:bodyPr/>
        <a:lstStyle/>
        <a:p>
          <a:endParaRPr lang="en-US" sz="2000">
            <a:latin typeface="Calibri" panose="020F0502020204030204" pitchFamily="34" charset="0"/>
            <a:cs typeface="Calibri" panose="020F0502020204030204" pitchFamily="34" charset="0"/>
          </a:endParaRPr>
        </a:p>
      </dgm:t>
    </dgm:pt>
    <dgm:pt modelId="{60AC275E-7C22-495A-B4E9-091E6672864E}" type="sibTrans" cxnId="{D52585FC-256A-4E0F-A034-C7D5894035BF}">
      <dgm:prSet/>
      <dgm:spPr/>
      <dgm:t>
        <a:bodyPr/>
        <a:lstStyle/>
        <a:p>
          <a:endParaRPr lang="en-US" sz="2000">
            <a:latin typeface="Calibri" panose="020F0502020204030204" pitchFamily="34" charset="0"/>
            <a:cs typeface="Calibri" panose="020F0502020204030204" pitchFamily="34" charset="0"/>
          </a:endParaRPr>
        </a:p>
      </dgm:t>
    </dgm:pt>
    <dgm:pt modelId="{996A2088-D6A2-46CA-9342-6A6B492FBA18}">
      <dgm:prSet custT="1"/>
      <dgm:spPr/>
      <dgm:t>
        <a:bodyPr/>
        <a:lstStyle/>
        <a:p>
          <a:pPr>
            <a:lnSpc>
              <a:spcPct val="100000"/>
            </a:lnSpc>
            <a:defRPr cap="all"/>
          </a:pPr>
          <a:r>
            <a:rPr lang="he-IL" sz="1600" dirty="0">
              <a:latin typeface="Calibri" panose="020F0502020204030204" pitchFamily="34" charset="0"/>
              <a:cs typeface="Calibri" panose="020F0502020204030204" pitchFamily="34" charset="0"/>
            </a:rPr>
            <a:t>הוספת פיצ'רים</a:t>
          </a:r>
          <a:endParaRPr lang="en-US" sz="1600" dirty="0">
            <a:latin typeface="Calibri" panose="020F0502020204030204" pitchFamily="34" charset="0"/>
            <a:cs typeface="Calibri" panose="020F0502020204030204" pitchFamily="34" charset="0"/>
          </a:endParaRPr>
        </a:p>
      </dgm:t>
    </dgm:pt>
    <dgm:pt modelId="{C24055D8-5219-48A8-9F5E-7A28C34ECCB6}" type="parTrans" cxnId="{22F83704-FB9E-4697-93E8-1351B5F5144D}">
      <dgm:prSet/>
      <dgm:spPr/>
      <dgm:t>
        <a:bodyPr/>
        <a:lstStyle/>
        <a:p>
          <a:endParaRPr lang="en-US" sz="2000">
            <a:latin typeface="Calibri" panose="020F0502020204030204" pitchFamily="34" charset="0"/>
            <a:cs typeface="Calibri" panose="020F0502020204030204" pitchFamily="34" charset="0"/>
          </a:endParaRPr>
        </a:p>
      </dgm:t>
    </dgm:pt>
    <dgm:pt modelId="{7490AA3B-B23D-49AC-8BBE-0A331268AA79}" type="sibTrans" cxnId="{22F83704-FB9E-4697-93E8-1351B5F5144D}">
      <dgm:prSet/>
      <dgm:spPr/>
      <dgm:t>
        <a:bodyPr/>
        <a:lstStyle/>
        <a:p>
          <a:endParaRPr lang="en-US" sz="2000">
            <a:latin typeface="Calibri" panose="020F0502020204030204" pitchFamily="34" charset="0"/>
            <a:cs typeface="Calibri" panose="020F0502020204030204" pitchFamily="34" charset="0"/>
          </a:endParaRPr>
        </a:p>
      </dgm:t>
    </dgm:pt>
    <dgm:pt modelId="{1CEF8D36-7B0D-4F2A-A38A-D374E4A445FB}">
      <dgm:prSet custT="1"/>
      <dgm:spPr/>
      <dgm:t>
        <a:bodyPr/>
        <a:lstStyle/>
        <a:p>
          <a:pPr>
            <a:lnSpc>
              <a:spcPct val="100000"/>
            </a:lnSpc>
            <a:defRPr cap="all"/>
          </a:pPr>
          <a:r>
            <a:rPr lang="he-IL" sz="1600" dirty="0">
              <a:latin typeface="Calibri" panose="020F0502020204030204" pitchFamily="34" charset="0"/>
              <a:cs typeface="Calibri" panose="020F0502020204030204" pitchFamily="34" charset="0"/>
            </a:rPr>
            <a:t>הרצת פיילוט בבאר שבע </a:t>
          </a:r>
          <a:endParaRPr lang="en-US" sz="1600" dirty="0">
            <a:latin typeface="Calibri" panose="020F0502020204030204" pitchFamily="34" charset="0"/>
            <a:cs typeface="Calibri" panose="020F0502020204030204" pitchFamily="34" charset="0"/>
          </a:endParaRPr>
        </a:p>
      </dgm:t>
    </dgm:pt>
    <dgm:pt modelId="{0F75736E-959D-479D-ABBF-97A9479511B1}" type="parTrans" cxnId="{DF21B01D-7CD8-4490-9415-A03905F764DD}">
      <dgm:prSet/>
      <dgm:spPr/>
      <dgm:t>
        <a:bodyPr/>
        <a:lstStyle/>
        <a:p>
          <a:endParaRPr lang="en-US" sz="2000">
            <a:latin typeface="Calibri" panose="020F0502020204030204" pitchFamily="34" charset="0"/>
            <a:cs typeface="Calibri" panose="020F0502020204030204" pitchFamily="34" charset="0"/>
          </a:endParaRPr>
        </a:p>
      </dgm:t>
    </dgm:pt>
    <dgm:pt modelId="{4265403B-B949-4E6F-83DC-0E7ED1E096AC}" type="sibTrans" cxnId="{DF21B01D-7CD8-4490-9415-A03905F764DD}">
      <dgm:prSet/>
      <dgm:spPr/>
      <dgm:t>
        <a:bodyPr/>
        <a:lstStyle/>
        <a:p>
          <a:endParaRPr lang="en-US" sz="2000">
            <a:latin typeface="Calibri" panose="020F0502020204030204" pitchFamily="34" charset="0"/>
            <a:cs typeface="Calibri" panose="020F0502020204030204" pitchFamily="34" charset="0"/>
          </a:endParaRPr>
        </a:p>
      </dgm:t>
    </dgm:pt>
    <dgm:pt modelId="{73633E20-911E-4FFD-BFDE-1FD0DBC60528}">
      <dgm:prSet custT="1"/>
      <dgm:spPr/>
      <dgm:t>
        <a:bodyPr/>
        <a:lstStyle/>
        <a:p>
          <a:pPr>
            <a:lnSpc>
              <a:spcPct val="100000"/>
            </a:lnSpc>
            <a:defRPr cap="all"/>
          </a:pPr>
          <a:r>
            <a:rPr lang="he-IL" sz="1600" dirty="0">
              <a:latin typeface="Calibri" panose="020F0502020204030204" pitchFamily="34" charset="0"/>
              <a:cs typeface="Calibri" panose="020F0502020204030204" pitchFamily="34" charset="0"/>
            </a:rPr>
            <a:t>איסוף פידבקים על המערכת ועדכון המערכת</a:t>
          </a:r>
          <a:endParaRPr lang="en-US" sz="1600" dirty="0">
            <a:latin typeface="Calibri" panose="020F0502020204030204" pitchFamily="34" charset="0"/>
            <a:cs typeface="Calibri" panose="020F0502020204030204" pitchFamily="34" charset="0"/>
          </a:endParaRPr>
        </a:p>
      </dgm:t>
    </dgm:pt>
    <dgm:pt modelId="{BCB2ED00-1AC1-4C18-B243-AD6B44BFE478}" type="parTrans" cxnId="{30AECBF7-06A7-46A1-BE60-8DE514C5A8D3}">
      <dgm:prSet/>
      <dgm:spPr/>
      <dgm:t>
        <a:bodyPr/>
        <a:lstStyle/>
        <a:p>
          <a:endParaRPr lang="en-US" sz="2000">
            <a:latin typeface="Calibri" panose="020F0502020204030204" pitchFamily="34" charset="0"/>
            <a:cs typeface="Calibri" panose="020F0502020204030204" pitchFamily="34" charset="0"/>
          </a:endParaRPr>
        </a:p>
      </dgm:t>
    </dgm:pt>
    <dgm:pt modelId="{214872E1-C1B6-45A7-8E8E-710598E6F53D}" type="sibTrans" cxnId="{30AECBF7-06A7-46A1-BE60-8DE514C5A8D3}">
      <dgm:prSet/>
      <dgm:spPr/>
      <dgm:t>
        <a:bodyPr/>
        <a:lstStyle/>
        <a:p>
          <a:endParaRPr lang="en-US" sz="2000">
            <a:latin typeface="Calibri" panose="020F0502020204030204" pitchFamily="34" charset="0"/>
            <a:cs typeface="Calibri" panose="020F0502020204030204" pitchFamily="34" charset="0"/>
          </a:endParaRPr>
        </a:p>
      </dgm:t>
    </dgm:pt>
    <dgm:pt modelId="{E05193B5-3B7A-436E-9817-CEDEE30C22F7}" type="pres">
      <dgm:prSet presAssocID="{AA376421-AAEB-4CB4-862B-EAC099605495}" presName="root" presStyleCnt="0">
        <dgm:presLayoutVars>
          <dgm:dir/>
          <dgm:resizeHandles val="exact"/>
        </dgm:presLayoutVars>
      </dgm:prSet>
      <dgm:spPr/>
    </dgm:pt>
    <dgm:pt modelId="{50B35D16-5E5A-4E7F-9416-19C7C28289F2}" type="pres">
      <dgm:prSet presAssocID="{73633E20-911E-4FFD-BFDE-1FD0DBC60528}" presName="compNode" presStyleCnt="0"/>
      <dgm:spPr/>
    </dgm:pt>
    <dgm:pt modelId="{0AB473F9-9793-42A0-A8A9-C48EC5CA7590}" type="pres">
      <dgm:prSet presAssocID="{73633E20-911E-4FFD-BFDE-1FD0DBC60528}" presName="iconBgRect" presStyleLbl="bgShp" presStyleIdx="0" presStyleCnt="4"/>
      <dgm:spPr/>
    </dgm:pt>
    <dgm:pt modelId="{E0DC6C12-DFD4-43BA-8001-C1B7A0FB86F3}" type="pres">
      <dgm:prSet presAssocID="{73633E20-911E-4FFD-BFDE-1FD0DBC605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ud Computing"/>
        </a:ext>
      </dgm:extLst>
    </dgm:pt>
    <dgm:pt modelId="{BB4FD10E-FAB2-490B-8574-44B57E2AFB90}" type="pres">
      <dgm:prSet presAssocID="{73633E20-911E-4FFD-BFDE-1FD0DBC60528}" presName="spaceRect" presStyleCnt="0"/>
      <dgm:spPr/>
    </dgm:pt>
    <dgm:pt modelId="{1CAC62DA-4592-4A70-A463-C171CD8C9344}" type="pres">
      <dgm:prSet presAssocID="{73633E20-911E-4FFD-BFDE-1FD0DBC60528}" presName="textRect" presStyleLbl="revTx" presStyleIdx="0" presStyleCnt="4">
        <dgm:presLayoutVars>
          <dgm:chMax val="1"/>
          <dgm:chPref val="1"/>
        </dgm:presLayoutVars>
      </dgm:prSet>
      <dgm:spPr/>
    </dgm:pt>
    <dgm:pt modelId="{7475686D-FB26-4495-8522-4EC5985C07BC}" type="pres">
      <dgm:prSet presAssocID="{214872E1-C1B6-45A7-8E8E-710598E6F53D}" presName="sibTrans" presStyleCnt="0"/>
      <dgm:spPr/>
    </dgm:pt>
    <dgm:pt modelId="{2C9948D0-2823-4CCF-B79A-BAA45A634396}" type="pres">
      <dgm:prSet presAssocID="{1CEF8D36-7B0D-4F2A-A38A-D374E4A445FB}" presName="compNode" presStyleCnt="0"/>
      <dgm:spPr/>
    </dgm:pt>
    <dgm:pt modelId="{18B7412A-AC74-461A-830F-3B5F42C22BE9}" type="pres">
      <dgm:prSet presAssocID="{1CEF8D36-7B0D-4F2A-A38A-D374E4A445FB}" presName="iconBgRect" presStyleLbl="bgShp" presStyleIdx="1" presStyleCnt="4"/>
      <dgm:spPr/>
    </dgm:pt>
    <dgm:pt modelId="{BAB49A67-074E-4DD1-BAAE-12BF84130847}" type="pres">
      <dgm:prSet presAssocID="{1CEF8D36-7B0D-4F2A-A38A-D374E4A445F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ocial network"/>
        </a:ext>
      </dgm:extLst>
    </dgm:pt>
    <dgm:pt modelId="{E7758EB0-C354-4680-B927-BB06F3DD452F}" type="pres">
      <dgm:prSet presAssocID="{1CEF8D36-7B0D-4F2A-A38A-D374E4A445FB}" presName="spaceRect" presStyleCnt="0"/>
      <dgm:spPr/>
    </dgm:pt>
    <dgm:pt modelId="{881BCE21-7E39-4A56-94E6-4D03930B4A4F}" type="pres">
      <dgm:prSet presAssocID="{1CEF8D36-7B0D-4F2A-A38A-D374E4A445FB}" presName="textRect" presStyleLbl="revTx" presStyleIdx="1" presStyleCnt="4">
        <dgm:presLayoutVars>
          <dgm:chMax val="1"/>
          <dgm:chPref val="1"/>
        </dgm:presLayoutVars>
      </dgm:prSet>
      <dgm:spPr/>
    </dgm:pt>
    <dgm:pt modelId="{3B8D6A8C-F08E-461F-AF51-9F878D44BD14}" type="pres">
      <dgm:prSet presAssocID="{4265403B-B949-4E6F-83DC-0E7ED1E096AC}" presName="sibTrans" presStyleCnt="0"/>
      <dgm:spPr/>
    </dgm:pt>
    <dgm:pt modelId="{C3C7CDA2-3153-4130-983D-40F0ADD1020A}" type="pres">
      <dgm:prSet presAssocID="{996A2088-D6A2-46CA-9342-6A6B492FBA18}" presName="compNode" presStyleCnt="0"/>
      <dgm:spPr/>
    </dgm:pt>
    <dgm:pt modelId="{9DA7B144-AA3D-44BE-9F43-AA77C28AAA3C}" type="pres">
      <dgm:prSet presAssocID="{996A2088-D6A2-46CA-9342-6A6B492FBA18}" presName="iconBgRect" presStyleLbl="bgShp" presStyleIdx="2" presStyleCnt="4"/>
      <dgm:spPr/>
    </dgm:pt>
    <dgm:pt modelId="{DAC32422-F671-4D39-A924-C3177CD8F408}" type="pres">
      <dgm:prSet presAssocID="{996A2088-D6A2-46CA-9342-6A6B492FBA1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ogrammer"/>
        </a:ext>
      </dgm:extLst>
    </dgm:pt>
    <dgm:pt modelId="{EDED8531-D455-4938-8FCC-52E0DC4A0237}" type="pres">
      <dgm:prSet presAssocID="{996A2088-D6A2-46CA-9342-6A6B492FBA18}" presName="spaceRect" presStyleCnt="0"/>
      <dgm:spPr/>
    </dgm:pt>
    <dgm:pt modelId="{AFCDE32F-C0AD-4D07-AE22-90FD67E0304D}" type="pres">
      <dgm:prSet presAssocID="{996A2088-D6A2-46CA-9342-6A6B492FBA18}" presName="textRect" presStyleLbl="revTx" presStyleIdx="2" presStyleCnt="4">
        <dgm:presLayoutVars>
          <dgm:chMax val="1"/>
          <dgm:chPref val="1"/>
        </dgm:presLayoutVars>
      </dgm:prSet>
      <dgm:spPr/>
    </dgm:pt>
    <dgm:pt modelId="{EBBE20CF-551E-45A2-A205-C7D3563F101B}" type="pres">
      <dgm:prSet presAssocID="{7490AA3B-B23D-49AC-8BBE-0A331268AA79}" presName="sibTrans" presStyleCnt="0"/>
      <dgm:spPr/>
    </dgm:pt>
    <dgm:pt modelId="{B909A086-5994-40A3-979B-24E55A84AFAF}" type="pres">
      <dgm:prSet presAssocID="{51C2EA76-AE39-498E-8964-C103F4F98B5D}" presName="compNode" presStyleCnt="0"/>
      <dgm:spPr/>
    </dgm:pt>
    <dgm:pt modelId="{8B35EB03-7F2C-4517-A74E-093FD422E69D}" type="pres">
      <dgm:prSet presAssocID="{51C2EA76-AE39-498E-8964-C103F4F98B5D}" presName="iconBgRect" presStyleLbl="bgShp" presStyleIdx="3" presStyleCnt="4"/>
      <dgm:spPr/>
    </dgm:pt>
    <dgm:pt modelId="{DE19D9B7-C302-4325-93B3-888224202C9E}" type="pres">
      <dgm:prSet presAssocID="{51C2EA76-AE39-498E-8964-C103F4F98B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g under Magnifying Glass"/>
        </a:ext>
      </dgm:extLst>
    </dgm:pt>
    <dgm:pt modelId="{6F8AE04A-4DAF-44FB-91CE-F93C9396F3E9}" type="pres">
      <dgm:prSet presAssocID="{51C2EA76-AE39-498E-8964-C103F4F98B5D}" presName="spaceRect" presStyleCnt="0"/>
      <dgm:spPr/>
    </dgm:pt>
    <dgm:pt modelId="{A8CA24C4-46C7-4586-A927-EE0EFD77AFEC}" type="pres">
      <dgm:prSet presAssocID="{51C2EA76-AE39-498E-8964-C103F4F98B5D}" presName="textRect" presStyleLbl="revTx" presStyleIdx="3" presStyleCnt="4">
        <dgm:presLayoutVars>
          <dgm:chMax val="1"/>
          <dgm:chPref val="1"/>
        </dgm:presLayoutVars>
      </dgm:prSet>
      <dgm:spPr/>
    </dgm:pt>
  </dgm:ptLst>
  <dgm:cxnLst>
    <dgm:cxn modelId="{22F83704-FB9E-4697-93E8-1351B5F5144D}" srcId="{AA376421-AAEB-4CB4-862B-EAC099605495}" destId="{996A2088-D6A2-46CA-9342-6A6B492FBA18}" srcOrd="2" destOrd="0" parTransId="{C24055D8-5219-48A8-9F5E-7A28C34ECCB6}" sibTransId="{7490AA3B-B23D-49AC-8BBE-0A331268AA79}"/>
    <dgm:cxn modelId="{DF21B01D-7CD8-4490-9415-A03905F764DD}" srcId="{AA376421-AAEB-4CB4-862B-EAC099605495}" destId="{1CEF8D36-7B0D-4F2A-A38A-D374E4A445FB}" srcOrd="1" destOrd="0" parTransId="{0F75736E-959D-479D-ABBF-97A9479511B1}" sibTransId="{4265403B-B949-4E6F-83DC-0E7ED1E096AC}"/>
    <dgm:cxn modelId="{A5CB3246-871E-4AC3-8196-7058A046C18D}" type="presOf" srcId="{1CEF8D36-7B0D-4F2A-A38A-D374E4A445FB}" destId="{881BCE21-7E39-4A56-94E6-4D03930B4A4F}" srcOrd="0" destOrd="0" presId="urn:microsoft.com/office/officeart/2018/5/layout/IconCircleLabelList"/>
    <dgm:cxn modelId="{0DDE174C-402F-42B4-A0F9-69CE6D94E5E5}" type="presOf" srcId="{73633E20-911E-4FFD-BFDE-1FD0DBC60528}" destId="{1CAC62DA-4592-4A70-A463-C171CD8C9344}" srcOrd="0" destOrd="0" presId="urn:microsoft.com/office/officeart/2018/5/layout/IconCircleLabelList"/>
    <dgm:cxn modelId="{0050898B-B490-4B4E-929F-7947B8CB9DA2}" type="presOf" srcId="{AA376421-AAEB-4CB4-862B-EAC099605495}" destId="{E05193B5-3B7A-436E-9817-CEDEE30C22F7}" srcOrd="0" destOrd="0" presId="urn:microsoft.com/office/officeart/2018/5/layout/IconCircleLabelList"/>
    <dgm:cxn modelId="{B090649C-7FC0-4544-A64F-D43F478DFA89}" type="presOf" srcId="{996A2088-D6A2-46CA-9342-6A6B492FBA18}" destId="{AFCDE32F-C0AD-4D07-AE22-90FD67E0304D}" srcOrd="0" destOrd="0" presId="urn:microsoft.com/office/officeart/2018/5/layout/IconCircleLabelList"/>
    <dgm:cxn modelId="{A949C3AD-3DBA-46AF-A071-23CAB7844DB1}" type="presOf" srcId="{51C2EA76-AE39-498E-8964-C103F4F98B5D}" destId="{A8CA24C4-46C7-4586-A927-EE0EFD77AFEC}" srcOrd="0" destOrd="0" presId="urn:microsoft.com/office/officeart/2018/5/layout/IconCircleLabelList"/>
    <dgm:cxn modelId="{30AECBF7-06A7-46A1-BE60-8DE514C5A8D3}" srcId="{AA376421-AAEB-4CB4-862B-EAC099605495}" destId="{73633E20-911E-4FFD-BFDE-1FD0DBC60528}" srcOrd="0" destOrd="0" parTransId="{BCB2ED00-1AC1-4C18-B243-AD6B44BFE478}" sibTransId="{214872E1-C1B6-45A7-8E8E-710598E6F53D}"/>
    <dgm:cxn modelId="{D52585FC-256A-4E0F-A034-C7D5894035BF}" srcId="{AA376421-AAEB-4CB4-862B-EAC099605495}" destId="{51C2EA76-AE39-498E-8964-C103F4F98B5D}" srcOrd="3" destOrd="0" parTransId="{86C144D4-01FF-41A1-B2A7-2390A48B9B80}" sibTransId="{60AC275E-7C22-495A-B4E9-091E6672864E}"/>
    <dgm:cxn modelId="{10D91F46-5315-44F3-AD3C-745D54E7C972}" type="presParOf" srcId="{E05193B5-3B7A-436E-9817-CEDEE30C22F7}" destId="{50B35D16-5E5A-4E7F-9416-19C7C28289F2}" srcOrd="0" destOrd="0" presId="urn:microsoft.com/office/officeart/2018/5/layout/IconCircleLabelList"/>
    <dgm:cxn modelId="{BABFCD31-679E-417D-957A-03DCC55CC948}" type="presParOf" srcId="{50B35D16-5E5A-4E7F-9416-19C7C28289F2}" destId="{0AB473F9-9793-42A0-A8A9-C48EC5CA7590}" srcOrd="0" destOrd="0" presId="urn:microsoft.com/office/officeart/2018/5/layout/IconCircleLabelList"/>
    <dgm:cxn modelId="{0EFC333A-71D2-4E73-8CA0-8F1B1C2CC8EA}" type="presParOf" srcId="{50B35D16-5E5A-4E7F-9416-19C7C28289F2}" destId="{E0DC6C12-DFD4-43BA-8001-C1B7A0FB86F3}" srcOrd="1" destOrd="0" presId="urn:microsoft.com/office/officeart/2018/5/layout/IconCircleLabelList"/>
    <dgm:cxn modelId="{24B7AE9C-462C-4DA5-8FC7-364376BE13E6}" type="presParOf" srcId="{50B35D16-5E5A-4E7F-9416-19C7C28289F2}" destId="{BB4FD10E-FAB2-490B-8574-44B57E2AFB90}" srcOrd="2" destOrd="0" presId="urn:microsoft.com/office/officeart/2018/5/layout/IconCircleLabelList"/>
    <dgm:cxn modelId="{B69EDCD9-3AFA-41B7-99DA-0EC855017E8B}" type="presParOf" srcId="{50B35D16-5E5A-4E7F-9416-19C7C28289F2}" destId="{1CAC62DA-4592-4A70-A463-C171CD8C9344}" srcOrd="3" destOrd="0" presId="urn:microsoft.com/office/officeart/2018/5/layout/IconCircleLabelList"/>
    <dgm:cxn modelId="{9B5200D0-CC4C-4BF7-83D0-D1A189F100D3}" type="presParOf" srcId="{E05193B5-3B7A-436E-9817-CEDEE30C22F7}" destId="{7475686D-FB26-4495-8522-4EC5985C07BC}" srcOrd="1" destOrd="0" presId="urn:microsoft.com/office/officeart/2018/5/layout/IconCircleLabelList"/>
    <dgm:cxn modelId="{36CDF83A-360C-4B10-8F31-3FA765935E84}" type="presParOf" srcId="{E05193B5-3B7A-436E-9817-CEDEE30C22F7}" destId="{2C9948D0-2823-4CCF-B79A-BAA45A634396}" srcOrd="2" destOrd="0" presId="urn:microsoft.com/office/officeart/2018/5/layout/IconCircleLabelList"/>
    <dgm:cxn modelId="{162E8122-CFB7-4E28-A809-7C56C2ED7D4B}" type="presParOf" srcId="{2C9948D0-2823-4CCF-B79A-BAA45A634396}" destId="{18B7412A-AC74-461A-830F-3B5F42C22BE9}" srcOrd="0" destOrd="0" presId="urn:microsoft.com/office/officeart/2018/5/layout/IconCircleLabelList"/>
    <dgm:cxn modelId="{134B40A4-2ADC-4C45-83B0-045C461E6A72}" type="presParOf" srcId="{2C9948D0-2823-4CCF-B79A-BAA45A634396}" destId="{BAB49A67-074E-4DD1-BAAE-12BF84130847}" srcOrd="1" destOrd="0" presId="urn:microsoft.com/office/officeart/2018/5/layout/IconCircleLabelList"/>
    <dgm:cxn modelId="{AEF5151F-F294-409A-B050-0906BD85D02E}" type="presParOf" srcId="{2C9948D0-2823-4CCF-B79A-BAA45A634396}" destId="{E7758EB0-C354-4680-B927-BB06F3DD452F}" srcOrd="2" destOrd="0" presId="urn:microsoft.com/office/officeart/2018/5/layout/IconCircleLabelList"/>
    <dgm:cxn modelId="{C5484283-63E6-42E3-AC74-DD47ED46E035}" type="presParOf" srcId="{2C9948D0-2823-4CCF-B79A-BAA45A634396}" destId="{881BCE21-7E39-4A56-94E6-4D03930B4A4F}" srcOrd="3" destOrd="0" presId="urn:microsoft.com/office/officeart/2018/5/layout/IconCircleLabelList"/>
    <dgm:cxn modelId="{A1EF1609-1A6C-4FBE-B074-DF2C8A686059}" type="presParOf" srcId="{E05193B5-3B7A-436E-9817-CEDEE30C22F7}" destId="{3B8D6A8C-F08E-461F-AF51-9F878D44BD14}" srcOrd="3" destOrd="0" presId="urn:microsoft.com/office/officeart/2018/5/layout/IconCircleLabelList"/>
    <dgm:cxn modelId="{1A36E517-B08F-4857-A676-8464E233AB65}" type="presParOf" srcId="{E05193B5-3B7A-436E-9817-CEDEE30C22F7}" destId="{C3C7CDA2-3153-4130-983D-40F0ADD1020A}" srcOrd="4" destOrd="0" presId="urn:microsoft.com/office/officeart/2018/5/layout/IconCircleLabelList"/>
    <dgm:cxn modelId="{D338DBAA-27C6-4CDE-9F1B-2D84446CD3CC}" type="presParOf" srcId="{C3C7CDA2-3153-4130-983D-40F0ADD1020A}" destId="{9DA7B144-AA3D-44BE-9F43-AA77C28AAA3C}" srcOrd="0" destOrd="0" presId="urn:microsoft.com/office/officeart/2018/5/layout/IconCircleLabelList"/>
    <dgm:cxn modelId="{B381CEC7-1F2C-470B-BF87-C21ACEEB5CF9}" type="presParOf" srcId="{C3C7CDA2-3153-4130-983D-40F0ADD1020A}" destId="{DAC32422-F671-4D39-A924-C3177CD8F408}" srcOrd="1" destOrd="0" presId="urn:microsoft.com/office/officeart/2018/5/layout/IconCircleLabelList"/>
    <dgm:cxn modelId="{32E99A28-BE1D-4052-BF43-E06B2CE25E9A}" type="presParOf" srcId="{C3C7CDA2-3153-4130-983D-40F0ADD1020A}" destId="{EDED8531-D455-4938-8FCC-52E0DC4A0237}" srcOrd="2" destOrd="0" presId="urn:microsoft.com/office/officeart/2018/5/layout/IconCircleLabelList"/>
    <dgm:cxn modelId="{0FCD8B16-BF8C-458C-9EC3-11D728480D81}" type="presParOf" srcId="{C3C7CDA2-3153-4130-983D-40F0ADD1020A}" destId="{AFCDE32F-C0AD-4D07-AE22-90FD67E0304D}" srcOrd="3" destOrd="0" presId="urn:microsoft.com/office/officeart/2018/5/layout/IconCircleLabelList"/>
    <dgm:cxn modelId="{D4C8CB69-C208-4F5B-A7FC-2A261565A1C2}" type="presParOf" srcId="{E05193B5-3B7A-436E-9817-CEDEE30C22F7}" destId="{EBBE20CF-551E-45A2-A205-C7D3563F101B}" srcOrd="5" destOrd="0" presId="urn:microsoft.com/office/officeart/2018/5/layout/IconCircleLabelList"/>
    <dgm:cxn modelId="{679202D7-8A9F-42BC-9EB0-BFDE933C0570}" type="presParOf" srcId="{E05193B5-3B7A-436E-9817-CEDEE30C22F7}" destId="{B909A086-5994-40A3-979B-24E55A84AFAF}" srcOrd="6" destOrd="0" presId="urn:microsoft.com/office/officeart/2018/5/layout/IconCircleLabelList"/>
    <dgm:cxn modelId="{583FDAC3-533D-4262-9D9E-E1B2F8DD20A4}" type="presParOf" srcId="{B909A086-5994-40A3-979B-24E55A84AFAF}" destId="{8B35EB03-7F2C-4517-A74E-093FD422E69D}" srcOrd="0" destOrd="0" presId="urn:microsoft.com/office/officeart/2018/5/layout/IconCircleLabelList"/>
    <dgm:cxn modelId="{AE36479B-6443-4CF1-9F8D-F54B35B2627D}" type="presParOf" srcId="{B909A086-5994-40A3-979B-24E55A84AFAF}" destId="{DE19D9B7-C302-4325-93B3-888224202C9E}" srcOrd="1" destOrd="0" presId="urn:microsoft.com/office/officeart/2018/5/layout/IconCircleLabelList"/>
    <dgm:cxn modelId="{13DF7561-CFF6-48C9-ABE3-2ECE9B14F891}" type="presParOf" srcId="{B909A086-5994-40A3-979B-24E55A84AFAF}" destId="{6F8AE04A-4DAF-44FB-91CE-F93C9396F3E9}" srcOrd="2" destOrd="0" presId="urn:microsoft.com/office/officeart/2018/5/layout/IconCircleLabelList"/>
    <dgm:cxn modelId="{3C81E4D0-B414-4F91-B819-54062C35FD81}" type="presParOf" srcId="{B909A086-5994-40A3-979B-24E55A84AFAF}" destId="{A8CA24C4-46C7-4586-A927-EE0EFD77AFE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B8605-0EB3-40BA-940A-41E4AB00FEE2}"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A786A434-5E70-43F2-8D70-B4216AE6F0FB}">
      <dgm:prSet custT="1"/>
      <dgm:spPr/>
      <dgm:t>
        <a:bodyPr/>
        <a:lstStyle/>
        <a:p>
          <a:pPr>
            <a:lnSpc>
              <a:spcPct val="100000"/>
            </a:lnSpc>
          </a:pPr>
          <a:r>
            <a:rPr lang="he-IL" sz="1400" b="1"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בר שביט, סטודנטית לתואר שני בבן גוריון</a:t>
          </a: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a:t>
          </a:r>
          <a:br>
            <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b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 "שנה שעברה יצאתי עם חברות למסעדה. כמובן </a:t>
          </a:r>
          <a:r>
            <a:rPr lang="he-IL" sz="1400" kern="1200" dirty="0" err="1">
              <a:solidFill>
                <a:prstClr val="black">
                  <a:hueOff val="0"/>
                  <a:satOff val="0"/>
                  <a:lumOff val="0"/>
                  <a:alphaOff val="0"/>
                </a:prstClr>
              </a:solidFill>
              <a:latin typeface="Calibri" panose="020F0502020204030204" pitchFamily="34" charset="0"/>
              <a:ea typeface="+mn-ea"/>
              <a:cs typeface="Calibri" panose="020F0502020204030204" pitchFamily="34" charset="0"/>
            </a:rPr>
            <a:t>שוידאתי</a:t>
          </a: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 איתם שהם נגישים, וגם באתר שלהם היה רשום שהמסעדה נגישה. כשעשינו טיול הכנה, גילינו שאכן יש מעלית לקומת המסעדה, ואפילו אין מדרגה בכניסה – אולם השירותים אינם נגישים כלל".</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gm:t>
    </dgm:pt>
    <dgm:pt modelId="{5D9ECC86-3AB4-4F95-8587-DA046BEDEFA0}" type="parTrans" cxnId="{B367D046-01BE-4088-8A1A-376208E78FB2}">
      <dgm:prSet/>
      <dgm:spPr/>
      <dgm:t>
        <a:bodyPr/>
        <a:lstStyle/>
        <a:p>
          <a:endParaRPr lang="en-US" sz="2400">
            <a:latin typeface="+mn-lt"/>
          </a:endParaRPr>
        </a:p>
      </dgm:t>
    </dgm:pt>
    <dgm:pt modelId="{EF2595F5-735B-4576-872B-B38E9489B20B}" type="sibTrans" cxnId="{B367D046-01BE-4088-8A1A-376208E78FB2}">
      <dgm:prSet/>
      <dgm:spPr/>
      <dgm:t>
        <a:bodyPr/>
        <a:lstStyle/>
        <a:p>
          <a:endParaRPr lang="en-US" sz="2400">
            <a:latin typeface="+mn-lt"/>
          </a:endParaRPr>
        </a:p>
      </dgm:t>
    </dgm:pt>
    <dgm:pt modelId="{53C5E94C-1AE6-46D6-A79E-8485BBC0BFD6}">
      <dgm:prSet custT="1"/>
      <dgm:spPr/>
      <dgm:t>
        <a:bodyPr/>
        <a:lstStyle/>
        <a:p>
          <a:pPr>
            <a:lnSpc>
              <a:spcPct val="100000"/>
            </a:lnSpc>
          </a:pP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כיום המודעות לנגישות גוברת, ופעמים רבות בתי עסק ידעו לענות בחיוב או בשלילה לכשישאלו אם המקום נגיש. אולם פעמים רבות, בעלי העסקים לא מבינים מה בדיוק כוללת נגישות טובה, והתשובה שלהם לא משקפת את המצב בשטח.</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gm:t>
    </dgm:pt>
    <dgm:pt modelId="{420C96B2-7C69-47CA-B93D-901CED0CBF57}" type="sibTrans" cxnId="{B44DDAB1-3B4E-443E-904B-0C0449963E28}">
      <dgm:prSet/>
      <dgm:spPr/>
      <dgm:t>
        <a:bodyPr/>
        <a:lstStyle/>
        <a:p>
          <a:endParaRPr lang="en-US" sz="2400">
            <a:latin typeface="+mn-lt"/>
          </a:endParaRPr>
        </a:p>
      </dgm:t>
    </dgm:pt>
    <dgm:pt modelId="{E12CF797-20D7-4C6D-B295-43DAEB6FB8B4}" type="parTrans" cxnId="{B44DDAB1-3B4E-443E-904B-0C0449963E28}">
      <dgm:prSet/>
      <dgm:spPr/>
      <dgm:t>
        <a:bodyPr/>
        <a:lstStyle/>
        <a:p>
          <a:endParaRPr lang="en-US" sz="2400">
            <a:latin typeface="+mn-lt"/>
          </a:endParaRPr>
        </a:p>
      </dgm:t>
    </dgm:pt>
    <dgm:pt modelId="{0B9408D2-2D41-408A-B4BE-D9FFC3791A6E}" type="pres">
      <dgm:prSet presAssocID="{0C2B8605-0EB3-40BA-940A-41E4AB00FEE2}" presName="root" presStyleCnt="0">
        <dgm:presLayoutVars>
          <dgm:dir/>
          <dgm:resizeHandles val="exact"/>
        </dgm:presLayoutVars>
      </dgm:prSet>
      <dgm:spPr/>
    </dgm:pt>
    <dgm:pt modelId="{A63FD507-C9FD-43A0-826B-B232CADDA3FD}" type="pres">
      <dgm:prSet presAssocID="{A786A434-5E70-43F2-8D70-B4216AE6F0FB}" presName="compNode" presStyleCnt="0"/>
      <dgm:spPr/>
    </dgm:pt>
    <dgm:pt modelId="{E066B428-944C-45B3-9C20-754E0603121E}" type="pres">
      <dgm:prSet presAssocID="{A786A434-5E70-43F2-8D70-B4216AE6F0FB}"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aduation cap"/>
        </a:ext>
      </dgm:extLst>
    </dgm:pt>
    <dgm:pt modelId="{F8D2985D-8BBA-4FD3-8DE9-A51A9A0398B5}" type="pres">
      <dgm:prSet presAssocID="{A786A434-5E70-43F2-8D70-B4216AE6F0FB}" presName="spaceRect" presStyleCnt="0"/>
      <dgm:spPr/>
    </dgm:pt>
    <dgm:pt modelId="{177A7ED2-97BA-4149-98C4-E1B276E5D1F1}" type="pres">
      <dgm:prSet presAssocID="{A786A434-5E70-43F2-8D70-B4216AE6F0FB}" presName="textRect" presStyleLbl="revTx" presStyleIdx="0" presStyleCnt="2">
        <dgm:presLayoutVars>
          <dgm:chMax val="1"/>
          <dgm:chPref val="1"/>
        </dgm:presLayoutVars>
      </dgm:prSet>
      <dgm:spPr/>
    </dgm:pt>
    <dgm:pt modelId="{A5E87701-8DF1-4684-9A05-17933F7F6A6E}" type="pres">
      <dgm:prSet presAssocID="{EF2595F5-735B-4576-872B-B38E9489B20B}" presName="sibTrans" presStyleCnt="0"/>
      <dgm:spPr/>
    </dgm:pt>
    <dgm:pt modelId="{2FF847F9-8F45-4FCE-AD5C-0707BF3CD665}" type="pres">
      <dgm:prSet presAssocID="{53C5E94C-1AE6-46D6-A79E-8485BBC0BFD6}" presName="compNode" presStyleCnt="0"/>
      <dgm:spPr/>
    </dgm:pt>
    <dgm:pt modelId="{D5FCA133-7FD7-4160-AA84-EC5BE6F6C83E}" type="pres">
      <dgm:prSet presAssocID="{53C5E94C-1AE6-46D6-A79E-8485BBC0BFD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niversal Access"/>
        </a:ext>
      </dgm:extLst>
    </dgm:pt>
    <dgm:pt modelId="{E8B7CD08-B613-42F2-B921-B9C5007E67B5}" type="pres">
      <dgm:prSet presAssocID="{53C5E94C-1AE6-46D6-A79E-8485BBC0BFD6}" presName="spaceRect" presStyleCnt="0"/>
      <dgm:spPr/>
    </dgm:pt>
    <dgm:pt modelId="{36A25993-5364-4F04-A18C-064B3530871E}" type="pres">
      <dgm:prSet presAssocID="{53C5E94C-1AE6-46D6-A79E-8485BBC0BFD6}" presName="textRect" presStyleLbl="revTx" presStyleIdx="1" presStyleCnt="2">
        <dgm:presLayoutVars>
          <dgm:chMax val="1"/>
          <dgm:chPref val="1"/>
        </dgm:presLayoutVars>
      </dgm:prSet>
      <dgm:spPr/>
    </dgm:pt>
  </dgm:ptLst>
  <dgm:cxnLst>
    <dgm:cxn modelId="{92D5B62A-E111-4FB3-B6F5-5D176E2C8948}" type="presOf" srcId="{0C2B8605-0EB3-40BA-940A-41E4AB00FEE2}" destId="{0B9408D2-2D41-408A-B4BE-D9FFC3791A6E}" srcOrd="0" destOrd="0" presId="urn:microsoft.com/office/officeart/2018/2/layout/IconLabelList"/>
    <dgm:cxn modelId="{B367D046-01BE-4088-8A1A-376208E78FB2}" srcId="{0C2B8605-0EB3-40BA-940A-41E4AB00FEE2}" destId="{A786A434-5E70-43F2-8D70-B4216AE6F0FB}" srcOrd="0" destOrd="0" parTransId="{5D9ECC86-3AB4-4F95-8587-DA046BEDEFA0}" sibTransId="{EF2595F5-735B-4576-872B-B38E9489B20B}"/>
    <dgm:cxn modelId="{C7779291-CB07-4DE5-8D35-ED8931D42E5B}" type="presOf" srcId="{A786A434-5E70-43F2-8D70-B4216AE6F0FB}" destId="{177A7ED2-97BA-4149-98C4-E1B276E5D1F1}" srcOrd="0" destOrd="0" presId="urn:microsoft.com/office/officeart/2018/2/layout/IconLabelList"/>
    <dgm:cxn modelId="{D45A4F96-11DB-4092-B3D5-8E52AC1B6DFB}" type="presOf" srcId="{53C5E94C-1AE6-46D6-A79E-8485BBC0BFD6}" destId="{36A25993-5364-4F04-A18C-064B3530871E}" srcOrd="0" destOrd="0" presId="urn:microsoft.com/office/officeart/2018/2/layout/IconLabelList"/>
    <dgm:cxn modelId="{B44DDAB1-3B4E-443E-904B-0C0449963E28}" srcId="{0C2B8605-0EB3-40BA-940A-41E4AB00FEE2}" destId="{53C5E94C-1AE6-46D6-A79E-8485BBC0BFD6}" srcOrd="1" destOrd="0" parTransId="{E12CF797-20D7-4C6D-B295-43DAEB6FB8B4}" sibTransId="{420C96B2-7C69-47CA-B93D-901CED0CBF57}"/>
    <dgm:cxn modelId="{4BA98BB9-90A8-4A18-B3D8-5C3E36CDEA39}" type="presParOf" srcId="{0B9408D2-2D41-408A-B4BE-D9FFC3791A6E}" destId="{A63FD507-C9FD-43A0-826B-B232CADDA3FD}" srcOrd="0" destOrd="0" presId="urn:microsoft.com/office/officeart/2018/2/layout/IconLabelList"/>
    <dgm:cxn modelId="{40DC974C-1369-42C3-9685-38286DECD15C}" type="presParOf" srcId="{A63FD507-C9FD-43A0-826B-B232CADDA3FD}" destId="{E066B428-944C-45B3-9C20-754E0603121E}" srcOrd="0" destOrd="0" presId="urn:microsoft.com/office/officeart/2018/2/layout/IconLabelList"/>
    <dgm:cxn modelId="{60527A42-9665-42E2-AA5B-C428289B2785}" type="presParOf" srcId="{A63FD507-C9FD-43A0-826B-B232CADDA3FD}" destId="{F8D2985D-8BBA-4FD3-8DE9-A51A9A0398B5}" srcOrd="1" destOrd="0" presId="urn:microsoft.com/office/officeart/2018/2/layout/IconLabelList"/>
    <dgm:cxn modelId="{85670E93-F521-484B-8FB6-520134F0013D}" type="presParOf" srcId="{A63FD507-C9FD-43A0-826B-B232CADDA3FD}" destId="{177A7ED2-97BA-4149-98C4-E1B276E5D1F1}" srcOrd="2" destOrd="0" presId="urn:microsoft.com/office/officeart/2018/2/layout/IconLabelList"/>
    <dgm:cxn modelId="{A278E5A1-C630-4DDB-B289-F0D187045397}" type="presParOf" srcId="{0B9408D2-2D41-408A-B4BE-D9FFC3791A6E}" destId="{A5E87701-8DF1-4684-9A05-17933F7F6A6E}" srcOrd="1" destOrd="0" presId="urn:microsoft.com/office/officeart/2018/2/layout/IconLabelList"/>
    <dgm:cxn modelId="{42545080-1545-4103-A979-AA65405A0C80}" type="presParOf" srcId="{0B9408D2-2D41-408A-B4BE-D9FFC3791A6E}" destId="{2FF847F9-8F45-4FCE-AD5C-0707BF3CD665}" srcOrd="2" destOrd="0" presId="urn:microsoft.com/office/officeart/2018/2/layout/IconLabelList"/>
    <dgm:cxn modelId="{8EB2295E-221F-445B-A029-330D40D9B655}" type="presParOf" srcId="{2FF847F9-8F45-4FCE-AD5C-0707BF3CD665}" destId="{D5FCA133-7FD7-4160-AA84-EC5BE6F6C83E}" srcOrd="0" destOrd="0" presId="urn:microsoft.com/office/officeart/2018/2/layout/IconLabelList"/>
    <dgm:cxn modelId="{CC8F73E2-17C2-4F9F-BAB9-14DC5A8FB67F}" type="presParOf" srcId="{2FF847F9-8F45-4FCE-AD5C-0707BF3CD665}" destId="{E8B7CD08-B613-42F2-B921-B9C5007E67B5}" srcOrd="1" destOrd="0" presId="urn:microsoft.com/office/officeart/2018/2/layout/IconLabelList"/>
    <dgm:cxn modelId="{AE4903B5-9D42-4FE8-B177-10CADC0BD12D}" type="presParOf" srcId="{2FF847F9-8F45-4FCE-AD5C-0707BF3CD665}" destId="{36A25993-5364-4F04-A18C-064B353087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DFEB0-7368-428E-A93B-E5CE65CF51E1}" type="doc">
      <dgm:prSet loTypeId="urn:microsoft.com/office/officeart/2011/layout/CircleProcess" loCatId="process" qsTypeId="urn:microsoft.com/office/officeart/2005/8/quickstyle/simple4" qsCatId="simple" csTypeId="urn:microsoft.com/office/officeart/2005/8/colors/colorful5" csCatId="colorful" phldr="1"/>
      <dgm:spPr/>
      <dgm:t>
        <a:bodyPr/>
        <a:lstStyle/>
        <a:p>
          <a:endParaRPr lang="en-US"/>
        </a:p>
      </dgm:t>
    </dgm:pt>
    <dgm:pt modelId="{2231D88B-2F8B-4855-AD5A-6D665D2930CE}">
      <dgm:prSet custT="1"/>
      <dgm:spPr/>
      <dgm:t>
        <a:bodyPr/>
        <a:lstStyle/>
        <a:p>
          <a:pPr rtl="1"/>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נגישות בתי השימוש היא רק דוגמא אחת מיני רבות - האם דלת הכניסה רחבה מספיק? האם הכיסאות ניתנים להזזה? האם קיימים שולחנות נמוכים מספיק עבור כיסא גלגלים? מה בדבר הנגשה ללקויות אחרות, פיזיות או חושיות? – בעיות ראייה, לקות שמיעה...</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gm:t>
    </dgm:pt>
    <dgm:pt modelId="{ACB61A8D-AD05-48F0-9406-20178269C98F}" type="parTrans" cxnId="{D1F241F0-EA21-4AC9-B724-41756DB7DFDF}">
      <dgm:prSet/>
      <dgm:spPr/>
      <dgm:t>
        <a:bodyPr/>
        <a:lstStyle/>
        <a:p>
          <a:pPr rtl="1"/>
          <a:endParaRPr lang="en-US" sz="2400">
            <a:latin typeface="Calibri" panose="020F0502020204030204" pitchFamily="34" charset="0"/>
            <a:cs typeface="Calibri" panose="020F0502020204030204" pitchFamily="34" charset="0"/>
          </a:endParaRPr>
        </a:p>
      </dgm:t>
    </dgm:pt>
    <dgm:pt modelId="{FB8F7A02-4C88-44EC-997F-FA359E588037}" type="sibTrans" cxnId="{D1F241F0-EA21-4AC9-B724-41756DB7DFDF}">
      <dgm:prSet/>
      <dgm:spPr/>
      <dgm:t>
        <a:bodyPr/>
        <a:lstStyle/>
        <a:p>
          <a:pPr rtl="1"/>
          <a:endParaRPr lang="en-US" sz="2400">
            <a:latin typeface="Calibri" panose="020F0502020204030204" pitchFamily="34" charset="0"/>
            <a:cs typeface="Calibri" panose="020F0502020204030204" pitchFamily="34" charset="0"/>
          </a:endParaRPr>
        </a:p>
      </dgm:t>
    </dgm:pt>
    <dgm:pt modelId="{865CAAD3-C79C-4FE6-8525-5A601E28CA10}">
      <dgm:prSet custT="1"/>
      <dgm:spPr/>
      <dgm:t>
        <a:bodyPr/>
        <a:lstStyle/>
        <a:p>
          <a:pPr rtl="1"/>
          <a:r>
            <a:rPr lang="en-US" sz="1400" dirty="0" err="1">
              <a:latin typeface="Calibri" panose="020F0502020204030204" pitchFamily="34" charset="0"/>
              <a:cs typeface="Calibri" panose="020F0502020204030204" pitchFamily="34" charset="0"/>
            </a:rPr>
            <a:t>כל</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אלו</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קוטעים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את</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שגרת</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החיים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של</a:t>
          </a:r>
          <a:r>
            <a:rPr lang="en-US" sz="1400" dirty="0">
              <a:latin typeface="Calibri" panose="020F0502020204030204" pitchFamily="34" charset="0"/>
              <a:cs typeface="Calibri" panose="020F0502020204030204" pitchFamily="34" charset="0"/>
            </a:rPr>
            <a:t> כ-1,493,100 </a:t>
          </a:r>
          <a:r>
            <a:rPr lang="en-US" sz="1400" dirty="0" err="1">
              <a:latin typeface="Calibri" panose="020F0502020204030204" pitchFamily="34" charset="0"/>
              <a:cs typeface="Calibri" panose="020F0502020204030204" pitchFamily="34" charset="0"/>
            </a:rPr>
            <a:t>אנשים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עם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מוגבלות</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שנאלצים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לבצע</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מחקר</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מקדים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ארוך</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על</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מנת</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לבצע</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פעולה</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שלרבים</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תחשב</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שגרתית</a:t>
          </a:r>
          <a:r>
            <a:rPr lang="he-IL" sz="1400" dirty="0">
              <a:latin typeface="Calibri" panose="020F0502020204030204" pitchFamily="34" charset="0"/>
              <a:cs typeface="Calibri" panose="020F0502020204030204" pitchFamily="34" charset="0"/>
            </a:rPr>
            <a:t>.</a:t>
          </a:r>
          <a:br>
            <a:rPr lang="en-US" sz="1400" dirty="0">
              <a:latin typeface="Calibri" panose="020F0502020204030204" pitchFamily="34" charset="0"/>
              <a:cs typeface="Calibri" panose="020F0502020204030204" pitchFamily="34" charset="0"/>
            </a:rPr>
          </a:br>
          <a:r>
            <a:rPr lang="he-IL" sz="1050" dirty="0">
              <a:latin typeface="Calibri" panose="020F0502020204030204" pitchFamily="34" charset="0"/>
              <a:cs typeface="Calibri" panose="020F0502020204030204" pitchFamily="34" charset="0"/>
            </a:rPr>
            <a:t>*</a:t>
          </a:r>
          <a:r>
            <a:rPr lang="en-US" sz="1050" dirty="0" err="1">
              <a:latin typeface="Calibri" panose="020F0502020204030204" pitchFamily="34" charset="0"/>
              <a:cs typeface="Calibri" panose="020F0502020204030204" pitchFamily="34" charset="0"/>
            </a:rPr>
            <a:t>על</a:t>
          </a:r>
          <a:r>
            <a:rPr lang="en-US" sz="1050" dirty="0">
              <a:latin typeface="Calibri" panose="020F0502020204030204" pitchFamily="34" charset="0"/>
              <a:cs typeface="Calibri" panose="020F0502020204030204" pitchFamily="34" charset="0"/>
            </a:rPr>
            <a:t> </a:t>
          </a:r>
          <a:r>
            <a:rPr lang="en-US" sz="1050" dirty="0" err="1">
              <a:latin typeface="Calibri" panose="020F0502020204030204" pitchFamily="34" charset="0"/>
              <a:cs typeface="Calibri" panose="020F0502020204030204" pitchFamily="34" charset="0"/>
            </a:rPr>
            <a:t>פי</a:t>
          </a:r>
          <a:r>
            <a:rPr lang="en-US" sz="1050" dirty="0">
              <a:latin typeface="Calibri" panose="020F0502020204030204" pitchFamily="34" charset="0"/>
              <a:cs typeface="Calibri" panose="020F0502020204030204" pitchFamily="34" charset="0"/>
            </a:rPr>
            <a:t> </a:t>
          </a:r>
          <a:r>
            <a:rPr lang="en-US" sz="1050" dirty="0" err="1">
              <a:latin typeface="Calibri" panose="020F0502020204030204" pitchFamily="34" charset="0"/>
              <a:cs typeface="Calibri" panose="020F0502020204030204" pitchFamily="34" charset="0"/>
            </a:rPr>
            <a:t>נתוני</a:t>
          </a:r>
          <a:r>
            <a:rPr lang="en-US" sz="1050" dirty="0">
              <a:latin typeface="Calibri" panose="020F0502020204030204" pitchFamily="34" charset="0"/>
              <a:cs typeface="Calibri" panose="020F0502020204030204" pitchFamily="34" charset="0"/>
            </a:rPr>
            <a:t> </a:t>
          </a:r>
          <a:r>
            <a:rPr lang="en-US" sz="1050" dirty="0" err="1">
              <a:latin typeface="Calibri" panose="020F0502020204030204" pitchFamily="34" charset="0"/>
              <a:cs typeface="Calibri" panose="020F0502020204030204" pitchFamily="34" charset="0"/>
            </a:rPr>
            <a:t>מכון</a:t>
          </a:r>
          <a:r>
            <a:rPr lang="en-US" sz="1050" dirty="0">
              <a:latin typeface="Calibri" panose="020F0502020204030204" pitchFamily="34" charset="0"/>
              <a:cs typeface="Calibri" panose="020F0502020204030204" pitchFamily="34" charset="0"/>
            </a:rPr>
            <a:t> </a:t>
          </a:r>
          <a:r>
            <a:rPr lang="en-US" sz="1050" dirty="0" err="1">
              <a:latin typeface="Calibri" panose="020F0502020204030204" pitchFamily="34" charset="0"/>
              <a:cs typeface="Calibri" panose="020F0502020204030204" pitchFamily="34" charset="0"/>
            </a:rPr>
            <a:t>מאיירס-ג'וינט</a:t>
          </a:r>
          <a:r>
            <a:rPr lang="en-US" sz="1050" dirty="0">
              <a:latin typeface="Calibri" panose="020F0502020204030204" pitchFamily="34" charset="0"/>
              <a:cs typeface="Calibri" panose="020F0502020204030204" pitchFamily="34" charset="0"/>
            </a:rPr>
            <a:t>- </a:t>
          </a:r>
          <a:r>
            <a:rPr lang="en-US" sz="1050" dirty="0" err="1">
              <a:latin typeface="Calibri" panose="020F0502020204030204" pitchFamily="34" charset="0"/>
              <a:cs typeface="Calibri" panose="020F0502020204030204" pitchFamily="34" charset="0"/>
            </a:rPr>
            <a:t>ברוקדייל</a:t>
          </a:r>
          <a:endParaRPr lang="en-US" sz="1400" dirty="0">
            <a:latin typeface="Calibri" panose="020F0502020204030204" pitchFamily="34" charset="0"/>
            <a:cs typeface="Calibri" panose="020F0502020204030204" pitchFamily="34" charset="0"/>
          </a:endParaRPr>
        </a:p>
      </dgm:t>
    </dgm:pt>
    <dgm:pt modelId="{7EAC70DD-D687-4062-BBC5-3C6C81492F45}" type="parTrans" cxnId="{A95B3D00-5009-40A7-8E2B-C004AE2CB2CA}">
      <dgm:prSet/>
      <dgm:spPr/>
      <dgm:t>
        <a:bodyPr/>
        <a:lstStyle/>
        <a:p>
          <a:pPr rtl="1"/>
          <a:endParaRPr lang="en-US" sz="2400">
            <a:latin typeface="Calibri" panose="020F0502020204030204" pitchFamily="34" charset="0"/>
            <a:cs typeface="Calibri" panose="020F0502020204030204" pitchFamily="34" charset="0"/>
          </a:endParaRPr>
        </a:p>
      </dgm:t>
    </dgm:pt>
    <dgm:pt modelId="{17DF32ED-FBAB-4CE7-A9CD-3E6E8B47D282}" type="sibTrans" cxnId="{A95B3D00-5009-40A7-8E2B-C004AE2CB2CA}">
      <dgm:prSet/>
      <dgm:spPr/>
      <dgm:t>
        <a:bodyPr/>
        <a:lstStyle/>
        <a:p>
          <a:pPr rtl="1"/>
          <a:endParaRPr lang="en-US" sz="2400">
            <a:latin typeface="Calibri" panose="020F0502020204030204" pitchFamily="34" charset="0"/>
            <a:cs typeface="Calibri" panose="020F0502020204030204" pitchFamily="34" charset="0"/>
          </a:endParaRPr>
        </a:p>
      </dgm:t>
    </dgm:pt>
    <dgm:pt modelId="{CBBBC53C-0497-4680-8955-A68B57CDF223}" type="pres">
      <dgm:prSet presAssocID="{ED5DFEB0-7368-428E-A93B-E5CE65CF51E1}" presName="Name0" presStyleCnt="0">
        <dgm:presLayoutVars>
          <dgm:chMax val="11"/>
          <dgm:chPref val="11"/>
          <dgm:dir val="rev"/>
          <dgm:resizeHandles/>
        </dgm:presLayoutVars>
      </dgm:prSet>
      <dgm:spPr/>
    </dgm:pt>
    <dgm:pt modelId="{B33B5765-AEB1-4A08-873D-6905EEFC9105}" type="pres">
      <dgm:prSet presAssocID="{865CAAD3-C79C-4FE6-8525-5A601E28CA10}" presName="Accent2" presStyleCnt="0"/>
      <dgm:spPr/>
    </dgm:pt>
    <dgm:pt modelId="{62E77660-E797-4EC0-9768-7CBCC01B17AA}" type="pres">
      <dgm:prSet presAssocID="{865CAAD3-C79C-4FE6-8525-5A601E28CA10}" presName="Accent" presStyleLbl="node1" presStyleIdx="0" presStyleCnt="2"/>
      <dgm:spPr/>
    </dgm:pt>
    <dgm:pt modelId="{B967255E-CB89-4596-9091-7BF0BB250754}" type="pres">
      <dgm:prSet presAssocID="{865CAAD3-C79C-4FE6-8525-5A601E28CA10}" presName="ParentBackground2" presStyleCnt="0"/>
      <dgm:spPr/>
    </dgm:pt>
    <dgm:pt modelId="{F67521CC-171B-40ED-96BD-A7983E1F8E51}" type="pres">
      <dgm:prSet presAssocID="{865CAAD3-C79C-4FE6-8525-5A601E28CA10}" presName="ParentBackground" presStyleLbl="fgAcc1" presStyleIdx="0" presStyleCnt="2"/>
      <dgm:spPr/>
    </dgm:pt>
    <dgm:pt modelId="{1239A4C8-8C08-469C-AEF4-902EC8C801FA}" type="pres">
      <dgm:prSet presAssocID="{865CAAD3-C79C-4FE6-8525-5A601E28CA10}" presName="Parent2" presStyleLbl="revTx" presStyleIdx="0" presStyleCnt="0">
        <dgm:presLayoutVars>
          <dgm:chMax val="1"/>
          <dgm:chPref val="1"/>
          <dgm:bulletEnabled val="1"/>
        </dgm:presLayoutVars>
      </dgm:prSet>
      <dgm:spPr/>
    </dgm:pt>
    <dgm:pt modelId="{F54FB270-CACE-417A-A957-569B141B08B5}" type="pres">
      <dgm:prSet presAssocID="{2231D88B-2F8B-4855-AD5A-6D665D2930CE}" presName="Accent1" presStyleCnt="0"/>
      <dgm:spPr/>
    </dgm:pt>
    <dgm:pt modelId="{DFD96C1B-2624-49A1-BE4A-EEC4789C1D5C}" type="pres">
      <dgm:prSet presAssocID="{2231D88B-2F8B-4855-AD5A-6D665D2930CE}" presName="Accent" presStyleLbl="node1" presStyleIdx="1" presStyleCnt="2"/>
      <dgm:spPr/>
    </dgm:pt>
    <dgm:pt modelId="{688BDBC7-840E-4443-9462-74DF3A58600D}" type="pres">
      <dgm:prSet presAssocID="{2231D88B-2F8B-4855-AD5A-6D665D2930CE}" presName="ParentBackground1" presStyleCnt="0"/>
      <dgm:spPr/>
    </dgm:pt>
    <dgm:pt modelId="{8AC08B9C-44EA-423A-A8A2-6DEB9AB96A30}" type="pres">
      <dgm:prSet presAssocID="{2231D88B-2F8B-4855-AD5A-6D665D2930CE}" presName="ParentBackground" presStyleLbl="fgAcc1" presStyleIdx="1" presStyleCnt="2"/>
      <dgm:spPr/>
    </dgm:pt>
    <dgm:pt modelId="{56ABD33E-1221-452D-8CBA-81ECECB0F03F}" type="pres">
      <dgm:prSet presAssocID="{2231D88B-2F8B-4855-AD5A-6D665D2930CE}" presName="Parent1" presStyleLbl="revTx" presStyleIdx="0" presStyleCnt="0">
        <dgm:presLayoutVars>
          <dgm:chMax val="1"/>
          <dgm:chPref val="1"/>
          <dgm:bulletEnabled val="1"/>
        </dgm:presLayoutVars>
      </dgm:prSet>
      <dgm:spPr/>
    </dgm:pt>
  </dgm:ptLst>
  <dgm:cxnLst>
    <dgm:cxn modelId="{A95B3D00-5009-40A7-8E2B-C004AE2CB2CA}" srcId="{ED5DFEB0-7368-428E-A93B-E5CE65CF51E1}" destId="{865CAAD3-C79C-4FE6-8525-5A601E28CA10}" srcOrd="1" destOrd="0" parTransId="{7EAC70DD-D687-4062-BBC5-3C6C81492F45}" sibTransId="{17DF32ED-FBAB-4CE7-A9CD-3E6E8B47D282}"/>
    <dgm:cxn modelId="{F7A57E03-F24D-4C71-AD28-1B73B24D168A}" type="presOf" srcId="{865CAAD3-C79C-4FE6-8525-5A601E28CA10}" destId="{1239A4C8-8C08-469C-AEF4-902EC8C801FA}" srcOrd="1" destOrd="0" presId="urn:microsoft.com/office/officeart/2011/layout/CircleProcess"/>
    <dgm:cxn modelId="{5C72EA37-9CAB-453D-B877-D6FBB486B64F}" type="presOf" srcId="{2231D88B-2F8B-4855-AD5A-6D665D2930CE}" destId="{56ABD33E-1221-452D-8CBA-81ECECB0F03F}" srcOrd="1" destOrd="0" presId="urn:microsoft.com/office/officeart/2011/layout/CircleProcess"/>
    <dgm:cxn modelId="{3BC0245B-6F42-46A9-B1FC-374600D0F3B6}" type="presOf" srcId="{ED5DFEB0-7368-428E-A93B-E5CE65CF51E1}" destId="{CBBBC53C-0497-4680-8955-A68B57CDF223}" srcOrd="0" destOrd="0" presId="urn:microsoft.com/office/officeart/2011/layout/CircleProcess"/>
    <dgm:cxn modelId="{1E4D3FB4-DF2C-4A4A-9D6C-40A472D5C1A7}" type="presOf" srcId="{865CAAD3-C79C-4FE6-8525-5A601E28CA10}" destId="{F67521CC-171B-40ED-96BD-A7983E1F8E51}" srcOrd="0" destOrd="0" presId="urn:microsoft.com/office/officeart/2011/layout/CircleProcess"/>
    <dgm:cxn modelId="{F6F242C8-D559-443E-B010-BD2A20154D2D}" type="presOf" srcId="{2231D88B-2F8B-4855-AD5A-6D665D2930CE}" destId="{8AC08B9C-44EA-423A-A8A2-6DEB9AB96A30}" srcOrd="0" destOrd="0" presId="urn:microsoft.com/office/officeart/2011/layout/CircleProcess"/>
    <dgm:cxn modelId="{D1F241F0-EA21-4AC9-B724-41756DB7DFDF}" srcId="{ED5DFEB0-7368-428E-A93B-E5CE65CF51E1}" destId="{2231D88B-2F8B-4855-AD5A-6D665D2930CE}" srcOrd="0" destOrd="0" parTransId="{ACB61A8D-AD05-48F0-9406-20178269C98F}" sibTransId="{FB8F7A02-4C88-44EC-997F-FA359E588037}"/>
    <dgm:cxn modelId="{20B8DDDF-1BCF-45DE-8C52-2D93A7ADB4AA}" type="presParOf" srcId="{CBBBC53C-0497-4680-8955-A68B57CDF223}" destId="{B33B5765-AEB1-4A08-873D-6905EEFC9105}" srcOrd="0" destOrd="0" presId="urn:microsoft.com/office/officeart/2011/layout/CircleProcess"/>
    <dgm:cxn modelId="{D605942A-D70A-4B9A-86B6-AC4CA109D3E9}" type="presParOf" srcId="{B33B5765-AEB1-4A08-873D-6905EEFC9105}" destId="{62E77660-E797-4EC0-9768-7CBCC01B17AA}" srcOrd="0" destOrd="0" presId="urn:microsoft.com/office/officeart/2011/layout/CircleProcess"/>
    <dgm:cxn modelId="{24D0A7A9-F30E-4730-808C-9CA88E181521}" type="presParOf" srcId="{CBBBC53C-0497-4680-8955-A68B57CDF223}" destId="{B967255E-CB89-4596-9091-7BF0BB250754}" srcOrd="1" destOrd="0" presId="urn:microsoft.com/office/officeart/2011/layout/CircleProcess"/>
    <dgm:cxn modelId="{77728B45-3A98-4678-ADD4-4FA6AD7EDB0F}" type="presParOf" srcId="{B967255E-CB89-4596-9091-7BF0BB250754}" destId="{F67521CC-171B-40ED-96BD-A7983E1F8E51}" srcOrd="0" destOrd="0" presId="urn:microsoft.com/office/officeart/2011/layout/CircleProcess"/>
    <dgm:cxn modelId="{9FEC131A-11BB-4CD2-8F90-6EA450B4BBB2}" type="presParOf" srcId="{CBBBC53C-0497-4680-8955-A68B57CDF223}" destId="{1239A4C8-8C08-469C-AEF4-902EC8C801FA}" srcOrd="2" destOrd="0" presId="urn:microsoft.com/office/officeart/2011/layout/CircleProcess"/>
    <dgm:cxn modelId="{3E7CD7E9-90C3-4E22-818E-A876611FD757}" type="presParOf" srcId="{CBBBC53C-0497-4680-8955-A68B57CDF223}" destId="{F54FB270-CACE-417A-A957-569B141B08B5}" srcOrd="3" destOrd="0" presId="urn:microsoft.com/office/officeart/2011/layout/CircleProcess"/>
    <dgm:cxn modelId="{360838F5-B662-4111-B060-5675B313EC70}" type="presParOf" srcId="{F54FB270-CACE-417A-A957-569B141B08B5}" destId="{DFD96C1B-2624-49A1-BE4A-EEC4789C1D5C}" srcOrd="0" destOrd="0" presId="urn:microsoft.com/office/officeart/2011/layout/CircleProcess"/>
    <dgm:cxn modelId="{2984F8FE-EBFB-4737-9B89-A186BB726243}" type="presParOf" srcId="{CBBBC53C-0497-4680-8955-A68B57CDF223}" destId="{688BDBC7-840E-4443-9462-74DF3A58600D}" srcOrd="4" destOrd="0" presId="urn:microsoft.com/office/officeart/2011/layout/CircleProcess"/>
    <dgm:cxn modelId="{2504372A-48D1-47FE-B967-4397BB6F65C2}" type="presParOf" srcId="{688BDBC7-840E-4443-9462-74DF3A58600D}" destId="{8AC08B9C-44EA-423A-A8A2-6DEB9AB96A30}" srcOrd="0" destOrd="0" presId="urn:microsoft.com/office/officeart/2011/layout/CircleProcess"/>
    <dgm:cxn modelId="{79575D94-03E8-4933-9A6A-D39F3AB691D6}" type="presParOf" srcId="{CBBBC53C-0497-4680-8955-A68B57CDF223}" destId="{56ABD33E-1221-452D-8CBA-81ECECB0F03F}"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A8D219-370D-45B5-9756-F4B9B49233F9}"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5C6C4BA2-6E6A-4CB8-9E22-E948C30F6D21}">
      <dgm:prSet/>
      <dgm:spPr/>
      <dgm:t>
        <a:bodyPr/>
        <a:lstStyle/>
        <a:p>
          <a:pPr rtl="1">
            <a:lnSpc>
              <a:spcPct val="100000"/>
            </a:lnSpc>
          </a:pPr>
          <a:r>
            <a:rPr lang="he-IL">
              <a:latin typeface="Calibri" panose="020F0502020204030204" pitchFamily="34" charset="0"/>
              <a:cs typeface="Calibri" panose="020F0502020204030204" pitchFamily="34" charset="0"/>
            </a:rPr>
            <a:t>חניה נגישה</a:t>
          </a:r>
          <a:endParaRPr lang="en-US">
            <a:latin typeface="Calibri" panose="020F0502020204030204" pitchFamily="34" charset="0"/>
            <a:cs typeface="Calibri" panose="020F0502020204030204" pitchFamily="34" charset="0"/>
          </a:endParaRPr>
        </a:p>
      </dgm:t>
    </dgm:pt>
    <dgm:pt modelId="{ABDF212A-4C48-44B0-BFE3-027E10EF4867}" type="parTrans" cxnId="{3A709889-61D2-4D0E-BCCA-C85DA797DCB1}">
      <dgm:prSet/>
      <dgm:spPr/>
      <dgm:t>
        <a:bodyPr/>
        <a:lstStyle/>
        <a:p>
          <a:pPr rtl="1"/>
          <a:endParaRPr lang="en-US">
            <a:latin typeface="Calibri" panose="020F0502020204030204" pitchFamily="34" charset="0"/>
            <a:cs typeface="Calibri" panose="020F0502020204030204" pitchFamily="34" charset="0"/>
          </a:endParaRPr>
        </a:p>
      </dgm:t>
    </dgm:pt>
    <dgm:pt modelId="{1B02CE22-03FD-4108-82F9-E4655C7E74AF}" type="sibTrans" cxnId="{3A709889-61D2-4D0E-BCCA-C85DA797DCB1}">
      <dgm:prSet/>
      <dgm:spPr/>
      <dgm:t>
        <a:bodyPr/>
        <a:lstStyle/>
        <a:p>
          <a:pPr rtl="1"/>
          <a:endParaRPr lang="en-US">
            <a:latin typeface="Calibri" panose="020F0502020204030204" pitchFamily="34" charset="0"/>
            <a:cs typeface="Calibri" panose="020F0502020204030204" pitchFamily="34" charset="0"/>
          </a:endParaRPr>
        </a:p>
      </dgm:t>
    </dgm:pt>
    <dgm:pt modelId="{50115CDB-812A-452E-9B1E-EAE5B787CBCD}">
      <dgm:prSet/>
      <dgm:spPr/>
      <dgm:t>
        <a:bodyPr/>
        <a:lstStyle/>
        <a:p>
          <a:pPr rtl="1">
            <a:lnSpc>
              <a:spcPct val="100000"/>
            </a:lnSpc>
          </a:pPr>
          <a:r>
            <a:rPr lang="he-IL" dirty="0">
              <a:latin typeface="Calibri" panose="020F0502020204030204" pitchFamily="34" charset="0"/>
              <a:cs typeface="Calibri" panose="020F0502020204030204" pitchFamily="34" charset="0"/>
            </a:rPr>
            <a:t>הגעה ושהייה נגישה (מעלית, היעדר מדרגות, מרווח תנועה)</a:t>
          </a:r>
          <a:endParaRPr lang="en-US" dirty="0">
            <a:latin typeface="Calibri" panose="020F0502020204030204" pitchFamily="34" charset="0"/>
            <a:cs typeface="Calibri" panose="020F0502020204030204" pitchFamily="34" charset="0"/>
          </a:endParaRPr>
        </a:p>
      </dgm:t>
    </dgm:pt>
    <dgm:pt modelId="{49785B11-2A12-4671-BA4F-631D8F928BE6}" type="parTrans" cxnId="{5A7FB42C-4D3B-49F1-BA9E-D4C2B1700D82}">
      <dgm:prSet/>
      <dgm:spPr/>
      <dgm:t>
        <a:bodyPr/>
        <a:lstStyle/>
        <a:p>
          <a:pPr rtl="1"/>
          <a:endParaRPr lang="en-US">
            <a:latin typeface="Calibri" panose="020F0502020204030204" pitchFamily="34" charset="0"/>
            <a:cs typeface="Calibri" panose="020F0502020204030204" pitchFamily="34" charset="0"/>
          </a:endParaRPr>
        </a:p>
      </dgm:t>
    </dgm:pt>
    <dgm:pt modelId="{721354F2-A5DD-446C-ADEC-47AEF53F88C5}" type="sibTrans" cxnId="{5A7FB42C-4D3B-49F1-BA9E-D4C2B1700D82}">
      <dgm:prSet/>
      <dgm:spPr/>
      <dgm:t>
        <a:bodyPr/>
        <a:lstStyle/>
        <a:p>
          <a:pPr rtl="1"/>
          <a:endParaRPr lang="en-US">
            <a:latin typeface="Calibri" panose="020F0502020204030204" pitchFamily="34" charset="0"/>
            <a:cs typeface="Calibri" panose="020F0502020204030204" pitchFamily="34" charset="0"/>
          </a:endParaRPr>
        </a:p>
      </dgm:t>
    </dgm:pt>
    <dgm:pt modelId="{04999E1A-EE59-40B6-96F6-040369365DF6}">
      <dgm:prSet/>
      <dgm:spPr/>
      <dgm:t>
        <a:bodyPr/>
        <a:lstStyle/>
        <a:p>
          <a:pPr rtl="1">
            <a:lnSpc>
              <a:spcPct val="100000"/>
            </a:lnSpc>
          </a:pPr>
          <a:r>
            <a:rPr lang="he-IL">
              <a:latin typeface="Calibri" panose="020F0502020204030204" pitchFamily="34" charset="0"/>
              <a:cs typeface="Calibri" panose="020F0502020204030204" pitchFamily="34" charset="0"/>
            </a:rPr>
            <a:t>שירותים נגישים</a:t>
          </a:r>
          <a:endParaRPr lang="en-US">
            <a:latin typeface="Calibri" panose="020F0502020204030204" pitchFamily="34" charset="0"/>
            <a:cs typeface="Calibri" panose="020F0502020204030204" pitchFamily="34" charset="0"/>
          </a:endParaRPr>
        </a:p>
      </dgm:t>
    </dgm:pt>
    <dgm:pt modelId="{2B1FA694-4CA7-42BF-991D-B4D372147B32}" type="parTrans" cxnId="{E3CC0D95-252E-4B57-9B70-17771108DC78}">
      <dgm:prSet/>
      <dgm:spPr/>
      <dgm:t>
        <a:bodyPr/>
        <a:lstStyle/>
        <a:p>
          <a:pPr rtl="1"/>
          <a:endParaRPr lang="en-US">
            <a:latin typeface="Calibri" panose="020F0502020204030204" pitchFamily="34" charset="0"/>
            <a:cs typeface="Calibri" panose="020F0502020204030204" pitchFamily="34" charset="0"/>
          </a:endParaRPr>
        </a:p>
      </dgm:t>
    </dgm:pt>
    <dgm:pt modelId="{C83607FB-766D-467A-BB38-8040B9B13F48}" type="sibTrans" cxnId="{E3CC0D95-252E-4B57-9B70-17771108DC78}">
      <dgm:prSet/>
      <dgm:spPr/>
      <dgm:t>
        <a:bodyPr/>
        <a:lstStyle/>
        <a:p>
          <a:pPr rtl="1"/>
          <a:endParaRPr lang="en-US">
            <a:latin typeface="Calibri" panose="020F0502020204030204" pitchFamily="34" charset="0"/>
            <a:cs typeface="Calibri" panose="020F0502020204030204" pitchFamily="34" charset="0"/>
          </a:endParaRPr>
        </a:p>
      </dgm:t>
    </dgm:pt>
    <dgm:pt modelId="{EA99BE69-31CF-48E9-99C0-701268A0A483}">
      <dgm:prSet/>
      <dgm:spPr/>
      <dgm:t>
        <a:bodyPr/>
        <a:lstStyle/>
        <a:p>
          <a:pPr rtl="1">
            <a:lnSpc>
              <a:spcPct val="100000"/>
            </a:lnSpc>
          </a:pPr>
          <a:r>
            <a:rPr lang="he-IL" dirty="0">
              <a:latin typeface="Calibri" panose="020F0502020204030204" pitchFamily="34" charset="0"/>
              <a:cs typeface="Calibri" panose="020F0502020204030204" pitchFamily="34" charset="0"/>
            </a:rPr>
            <a:t>סיוע אנושי ושירות ידידותי</a:t>
          </a:r>
          <a:endParaRPr lang="en-US" dirty="0">
            <a:latin typeface="Calibri" panose="020F0502020204030204" pitchFamily="34" charset="0"/>
            <a:cs typeface="Calibri" panose="020F0502020204030204" pitchFamily="34" charset="0"/>
          </a:endParaRPr>
        </a:p>
      </dgm:t>
    </dgm:pt>
    <dgm:pt modelId="{DE0432CC-78E6-48F1-AB84-497EAE91108C}" type="parTrans" cxnId="{81F261BF-589C-4DDB-8C4A-4F56E304C093}">
      <dgm:prSet/>
      <dgm:spPr/>
      <dgm:t>
        <a:bodyPr/>
        <a:lstStyle/>
        <a:p>
          <a:pPr rtl="1"/>
          <a:endParaRPr lang="en-US">
            <a:latin typeface="Calibri" panose="020F0502020204030204" pitchFamily="34" charset="0"/>
            <a:cs typeface="Calibri" panose="020F0502020204030204" pitchFamily="34" charset="0"/>
          </a:endParaRPr>
        </a:p>
      </dgm:t>
    </dgm:pt>
    <dgm:pt modelId="{B8E6AD25-614C-4600-A3C0-27B0FFD97DA0}" type="sibTrans" cxnId="{81F261BF-589C-4DDB-8C4A-4F56E304C093}">
      <dgm:prSet/>
      <dgm:spPr/>
      <dgm:t>
        <a:bodyPr/>
        <a:lstStyle/>
        <a:p>
          <a:pPr rtl="1"/>
          <a:endParaRPr lang="en-US">
            <a:latin typeface="Calibri" panose="020F0502020204030204" pitchFamily="34" charset="0"/>
            <a:cs typeface="Calibri" panose="020F0502020204030204" pitchFamily="34" charset="0"/>
          </a:endParaRPr>
        </a:p>
      </dgm:t>
    </dgm:pt>
    <dgm:pt modelId="{3B9E6833-1CD5-4F50-B77D-306D4EE50E69}" type="pres">
      <dgm:prSet presAssocID="{70A8D219-370D-45B5-9756-F4B9B49233F9}" presName="root" presStyleCnt="0">
        <dgm:presLayoutVars>
          <dgm:dir val="rev"/>
          <dgm:resizeHandles val="exact"/>
        </dgm:presLayoutVars>
      </dgm:prSet>
      <dgm:spPr/>
    </dgm:pt>
    <dgm:pt modelId="{27FF06F9-722A-4E09-835A-7A044451EF18}" type="pres">
      <dgm:prSet presAssocID="{5C6C4BA2-6E6A-4CB8-9E22-E948C30F6D21}" presName="compNode" presStyleCnt="0"/>
      <dgm:spPr/>
    </dgm:pt>
    <dgm:pt modelId="{43ED4A8F-C72B-4858-B6A8-F6A34325B921}" type="pres">
      <dgm:prSet presAssocID="{5C6C4BA2-6E6A-4CB8-9E22-E948C30F6D21}" presName="bgRect" presStyleLbl="bgShp" presStyleIdx="0" presStyleCnt="4"/>
      <dgm:spPr/>
    </dgm:pt>
    <dgm:pt modelId="{68A4D4F8-2378-45F2-A148-E1DCC1733CBE}" type="pres">
      <dgm:prSet presAssocID="{5C6C4BA2-6E6A-4CB8-9E22-E948C30F6D2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heelchair Access"/>
        </a:ext>
      </dgm:extLst>
    </dgm:pt>
    <dgm:pt modelId="{7EAEFB1F-E096-47BD-8FA0-5B56FCDECA43}" type="pres">
      <dgm:prSet presAssocID="{5C6C4BA2-6E6A-4CB8-9E22-E948C30F6D21}" presName="spaceRect" presStyleCnt="0"/>
      <dgm:spPr/>
    </dgm:pt>
    <dgm:pt modelId="{E1330617-2B74-4DFA-9C77-E0327094D14D}" type="pres">
      <dgm:prSet presAssocID="{5C6C4BA2-6E6A-4CB8-9E22-E948C30F6D21}" presName="parTx" presStyleLbl="revTx" presStyleIdx="0" presStyleCnt="4">
        <dgm:presLayoutVars>
          <dgm:chMax val="0"/>
          <dgm:chPref val="0"/>
        </dgm:presLayoutVars>
      </dgm:prSet>
      <dgm:spPr/>
    </dgm:pt>
    <dgm:pt modelId="{79973B4D-1831-4DF6-BF6B-12217BD66F91}" type="pres">
      <dgm:prSet presAssocID="{1B02CE22-03FD-4108-82F9-E4655C7E74AF}" presName="sibTrans" presStyleCnt="0"/>
      <dgm:spPr/>
    </dgm:pt>
    <dgm:pt modelId="{F7196004-ED09-496F-9CAE-5F1F95216203}" type="pres">
      <dgm:prSet presAssocID="{50115CDB-812A-452E-9B1E-EAE5B787CBCD}" presName="compNode" presStyleCnt="0"/>
      <dgm:spPr/>
    </dgm:pt>
    <dgm:pt modelId="{6913F1A6-EEB4-4239-8595-F2FEF54036DB}" type="pres">
      <dgm:prSet presAssocID="{50115CDB-812A-452E-9B1E-EAE5B787CBCD}" presName="bgRect" presStyleLbl="bgShp" presStyleIdx="1" presStyleCnt="4"/>
      <dgm:spPr/>
    </dgm:pt>
    <dgm:pt modelId="{1F8012EB-8FE8-40B8-ACE4-1F77066F8BF4}" type="pres">
      <dgm:prSet presAssocID="{50115CDB-812A-452E-9B1E-EAE5B787CBC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oardroom"/>
        </a:ext>
      </dgm:extLst>
    </dgm:pt>
    <dgm:pt modelId="{BBDE819F-99C5-44F2-91C8-7263AAA175EA}" type="pres">
      <dgm:prSet presAssocID="{50115CDB-812A-452E-9B1E-EAE5B787CBCD}" presName="spaceRect" presStyleCnt="0"/>
      <dgm:spPr/>
    </dgm:pt>
    <dgm:pt modelId="{DF3F6C84-B56D-4B73-ADE3-E0A8A78F4866}" type="pres">
      <dgm:prSet presAssocID="{50115CDB-812A-452E-9B1E-EAE5B787CBCD}" presName="parTx" presStyleLbl="revTx" presStyleIdx="1" presStyleCnt="4">
        <dgm:presLayoutVars>
          <dgm:chMax val="0"/>
          <dgm:chPref val="0"/>
        </dgm:presLayoutVars>
      </dgm:prSet>
      <dgm:spPr/>
    </dgm:pt>
    <dgm:pt modelId="{F12149A6-BF70-4F71-BC8F-3A3A1BEED849}" type="pres">
      <dgm:prSet presAssocID="{721354F2-A5DD-446C-ADEC-47AEF53F88C5}" presName="sibTrans" presStyleCnt="0"/>
      <dgm:spPr/>
    </dgm:pt>
    <dgm:pt modelId="{AB003FE6-0CF6-4A27-91CE-8FD29247DEC5}" type="pres">
      <dgm:prSet presAssocID="{04999E1A-EE59-40B6-96F6-040369365DF6}" presName="compNode" presStyleCnt="0"/>
      <dgm:spPr/>
    </dgm:pt>
    <dgm:pt modelId="{32831195-CB48-4B2B-BFC9-A00B79FA5B97}" type="pres">
      <dgm:prSet presAssocID="{04999E1A-EE59-40B6-96F6-040369365DF6}" presName="bgRect" presStyleLbl="bgShp" presStyleIdx="2" presStyleCnt="4"/>
      <dgm:spPr/>
    </dgm:pt>
    <dgm:pt modelId="{430B18FD-63F5-4232-99F8-2038E4D12C3D}" type="pres">
      <dgm:prSet presAssocID="{04999E1A-EE59-40B6-96F6-040369365DF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oilet"/>
        </a:ext>
      </dgm:extLst>
    </dgm:pt>
    <dgm:pt modelId="{FBE7A993-E251-49C6-A708-52F0577571A1}" type="pres">
      <dgm:prSet presAssocID="{04999E1A-EE59-40B6-96F6-040369365DF6}" presName="spaceRect" presStyleCnt="0"/>
      <dgm:spPr/>
    </dgm:pt>
    <dgm:pt modelId="{F251D450-F01C-4474-A778-E1D9E930EFF0}" type="pres">
      <dgm:prSet presAssocID="{04999E1A-EE59-40B6-96F6-040369365DF6}" presName="parTx" presStyleLbl="revTx" presStyleIdx="2" presStyleCnt="4">
        <dgm:presLayoutVars>
          <dgm:chMax val="0"/>
          <dgm:chPref val="0"/>
        </dgm:presLayoutVars>
      </dgm:prSet>
      <dgm:spPr/>
    </dgm:pt>
    <dgm:pt modelId="{A2FCA19D-CAB2-41C1-80D0-FF58B636C128}" type="pres">
      <dgm:prSet presAssocID="{C83607FB-766D-467A-BB38-8040B9B13F48}" presName="sibTrans" presStyleCnt="0"/>
      <dgm:spPr/>
    </dgm:pt>
    <dgm:pt modelId="{224699F1-B67A-4592-871F-17FBA5C23794}" type="pres">
      <dgm:prSet presAssocID="{EA99BE69-31CF-48E9-99C0-701268A0A483}" presName="compNode" presStyleCnt="0"/>
      <dgm:spPr/>
    </dgm:pt>
    <dgm:pt modelId="{B1F4CC1D-6316-4117-BD4A-78B8F1CC0ADB}" type="pres">
      <dgm:prSet presAssocID="{EA99BE69-31CF-48E9-99C0-701268A0A483}" presName="bgRect" presStyleLbl="bgShp" presStyleIdx="3" presStyleCnt="4"/>
      <dgm:spPr/>
    </dgm:pt>
    <dgm:pt modelId="{4EE003FA-6230-477C-977F-813B009EA13F}" type="pres">
      <dgm:prSet presAssocID="{EA99BE69-31CF-48E9-99C0-701268A0A483}"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egister"/>
        </a:ext>
      </dgm:extLst>
    </dgm:pt>
    <dgm:pt modelId="{D804DF12-C15C-4485-97C3-3F69498D9D08}" type="pres">
      <dgm:prSet presAssocID="{EA99BE69-31CF-48E9-99C0-701268A0A483}" presName="spaceRect" presStyleCnt="0"/>
      <dgm:spPr/>
    </dgm:pt>
    <dgm:pt modelId="{DB5BE85C-6C66-4DA9-BAEC-F0ED9C985A92}" type="pres">
      <dgm:prSet presAssocID="{EA99BE69-31CF-48E9-99C0-701268A0A483}" presName="parTx" presStyleLbl="revTx" presStyleIdx="3" presStyleCnt="4">
        <dgm:presLayoutVars>
          <dgm:chMax val="0"/>
          <dgm:chPref val="0"/>
        </dgm:presLayoutVars>
      </dgm:prSet>
      <dgm:spPr/>
    </dgm:pt>
  </dgm:ptLst>
  <dgm:cxnLst>
    <dgm:cxn modelId="{2F6EC10D-E5E8-4ED1-8D05-A1268592799B}" type="presOf" srcId="{70A8D219-370D-45B5-9756-F4B9B49233F9}" destId="{3B9E6833-1CD5-4F50-B77D-306D4EE50E69}" srcOrd="0" destOrd="0" presId="urn:microsoft.com/office/officeart/2018/2/layout/IconVerticalSolidList"/>
    <dgm:cxn modelId="{5A7FB42C-4D3B-49F1-BA9E-D4C2B1700D82}" srcId="{70A8D219-370D-45B5-9756-F4B9B49233F9}" destId="{50115CDB-812A-452E-9B1E-EAE5B787CBCD}" srcOrd="1" destOrd="0" parTransId="{49785B11-2A12-4671-BA4F-631D8F928BE6}" sibTransId="{721354F2-A5DD-446C-ADEC-47AEF53F88C5}"/>
    <dgm:cxn modelId="{7EB6AA50-7649-48E4-92F8-1FA052349977}" type="presOf" srcId="{EA99BE69-31CF-48E9-99C0-701268A0A483}" destId="{DB5BE85C-6C66-4DA9-BAEC-F0ED9C985A92}" srcOrd="0" destOrd="0" presId="urn:microsoft.com/office/officeart/2018/2/layout/IconVerticalSolidList"/>
    <dgm:cxn modelId="{3A709889-61D2-4D0E-BCCA-C85DA797DCB1}" srcId="{70A8D219-370D-45B5-9756-F4B9B49233F9}" destId="{5C6C4BA2-6E6A-4CB8-9E22-E948C30F6D21}" srcOrd="0" destOrd="0" parTransId="{ABDF212A-4C48-44B0-BFE3-027E10EF4867}" sibTransId="{1B02CE22-03FD-4108-82F9-E4655C7E74AF}"/>
    <dgm:cxn modelId="{E3CC0D95-252E-4B57-9B70-17771108DC78}" srcId="{70A8D219-370D-45B5-9756-F4B9B49233F9}" destId="{04999E1A-EE59-40B6-96F6-040369365DF6}" srcOrd="2" destOrd="0" parTransId="{2B1FA694-4CA7-42BF-991D-B4D372147B32}" sibTransId="{C83607FB-766D-467A-BB38-8040B9B13F48}"/>
    <dgm:cxn modelId="{142861AC-898B-4AA0-B2A9-0D43ECE39E01}" type="presOf" srcId="{50115CDB-812A-452E-9B1E-EAE5B787CBCD}" destId="{DF3F6C84-B56D-4B73-ADE3-E0A8A78F4866}" srcOrd="0" destOrd="0" presId="urn:microsoft.com/office/officeart/2018/2/layout/IconVerticalSolidList"/>
    <dgm:cxn modelId="{81F261BF-589C-4DDB-8C4A-4F56E304C093}" srcId="{70A8D219-370D-45B5-9756-F4B9B49233F9}" destId="{EA99BE69-31CF-48E9-99C0-701268A0A483}" srcOrd="3" destOrd="0" parTransId="{DE0432CC-78E6-48F1-AB84-497EAE91108C}" sibTransId="{B8E6AD25-614C-4600-A3C0-27B0FFD97DA0}"/>
    <dgm:cxn modelId="{B9002FC8-4D02-4FF3-A399-6DDFE94CA472}" type="presOf" srcId="{04999E1A-EE59-40B6-96F6-040369365DF6}" destId="{F251D450-F01C-4474-A778-E1D9E930EFF0}" srcOrd="0" destOrd="0" presId="urn:microsoft.com/office/officeart/2018/2/layout/IconVerticalSolidList"/>
    <dgm:cxn modelId="{5B30B4D4-D401-4544-BF7A-566D755A4AC3}" type="presOf" srcId="{5C6C4BA2-6E6A-4CB8-9E22-E948C30F6D21}" destId="{E1330617-2B74-4DFA-9C77-E0327094D14D}" srcOrd="0" destOrd="0" presId="urn:microsoft.com/office/officeart/2018/2/layout/IconVerticalSolidList"/>
    <dgm:cxn modelId="{F73E6121-603E-4A3C-8C1C-61DFF72D5963}" type="presParOf" srcId="{3B9E6833-1CD5-4F50-B77D-306D4EE50E69}" destId="{27FF06F9-722A-4E09-835A-7A044451EF18}" srcOrd="0" destOrd="0" presId="urn:microsoft.com/office/officeart/2018/2/layout/IconVerticalSolidList"/>
    <dgm:cxn modelId="{6887D9DE-37BC-4047-98DB-C0B841D76242}" type="presParOf" srcId="{27FF06F9-722A-4E09-835A-7A044451EF18}" destId="{43ED4A8F-C72B-4858-B6A8-F6A34325B921}" srcOrd="0" destOrd="0" presId="urn:microsoft.com/office/officeart/2018/2/layout/IconVerticalSolidList"/>
    <dgm:cxn modelId="{14F0BEE8-8B4A-4E04-B242-AA54F35B5FBA}" type="presParOf" srcId="{27FF06F9-722A-4E09-835A-7A044451EF18}" destId="{68A4D4F8-2378-45F2-A148-E1DCC1733CBE}" srcOrd="1" destOrd="0" presId="urn:microsoft.com/office/officeart/2018/2/layout/IconVerticalSolidList"/>
    <dgm:cxn modelId="{956E31F1-8224-49EF-9BA6-542188C7C19B}" type="presParOf" srcId="{27FF06F9-722A-4E09-835A-7A044451EF18}" destId="{7EAEFB1F-E096-47BD-8FA0-5B56FCDECA43}" srcOrd="2" destOrd="0" presId="urn:microsoft.com/office/officeart/2018/2/layout/IconVerticalSolidList"/>
    <dgm:cxn modelId="{B4A9336F-2A59-446A-AD8D-6115A3CDEF39}" type="presParOf" srcId="{27FF06F9-722A-4E09-835A-7A044451EF18}" destId="{E1330617-2B74-4DFA-9C77-E0327094D14D}" srcOrd="3" destOrd="0" presId="urn:microsoft.com/office/officeart/2018/2/layout/IconVerticalSolidList"/>
    <dgm:cxn modelId="{8201ACD6-B511-4733-A621-FA8F1E158800}" type="presParOf" srcId="{3B9E6833-1CD5-4F50-B77D-306D4EE50E69}" destId="{79973B4D-1831-4DF6-BF6B-12217BD66F91}" srcOrd="1" destOrd="0" presId="urn:microsoft.com/office/officeart/2018/2/layout/IconVerticalSolidList"/>
    <dgm:cxn modelId="{12D4EF8D-9ACA-4479-9A03-4156AA7FCF55}" type="presParOf" srcId="{3B9E6833-1CD5-4F50-B77D-306D4EE50E69}" destId="{F7196004-ED09-496F-9CAE-5F1F95216203}" srcOrd="2" destOrd="0" presId="urn:microsoft.com/office/officeart/2018/2/layout/IconVerticalSolidList"/>
    <dgm:cxn modelId="{FB9CCD72-1BED-49D4-AEA6-C69D7140C58E}" type="presParOf" srcId="{F7196004-ED09-496F-9CAE-5F1F95216203}" destId="{6913F1A6-EEB4-4239-8595-F2FEF54036DB}" srcOrd="0" destOrd="0" presId="urn:microsoft.com/office/officeart/2018/2/layout/IconVerticalSolidList"/>
    <dgm:cxn modelId="{13C65225-C286-41E4-9139-BD0181058A85}" type="presParOf" srcId="{F7196004-ED09-496F-9CAE-5F1F95216203}" destId="{1F8012EB-8FE8-40B8-ACE4-1F77066F8BF4}" srcOrd="1" destOrd="0" presId="urn:microsoft.com/office/officeart/2018/2/layout/IconVerticalSolidList"/>
    <dgm:cxn modelId="{1F217956-8A33-40AF-B883-3F37061FFC23}" type="presParOf" srcId="{F7196004-ED09-496F-9CAE-5F1F95216203}" destId="{BBDE819F-99C5-44F2-91C8-7263AAA175EA}" srcOrd="2" destOrd="0" presId="urn:microsoft.com/office/officeart/2018/2/layout/IconVerticalSolidList"/>
    <dgm:cxn modelId="{20CDF1D4-34AF-4679-89CE-68A9F9F772AA}" type="presParOf" srcId="{F7196004-ED09-496F-9CAE-5F1F95216203}" destId="{DF3F6C84-B56D-4B73-ADE3-E0A8A78F4866}" srcOrd="3" destOrd="0" presId="urn:microsoft.com/office/officeart/2018/2/layout/IconVerticalSolidList"/>
    <dgm:cxn modelId="{2F5DD782-34EA-48F4-BB37-0F4E3FEAD873}" type="presParOf" srcId="{3B9E6833-1CD5-4F50-B77D-306D4EE50E69}" destId="{F12149A6-BF70-4F71-BC8F-3A3A1BEED849}" srcOrd="3" destOrd="0" presId="urn:microsoft.com/office/officeart/2018/2/layout/IconVerticalSolidList"/>
    <dgm:cxn modelId="{43D87F8B-4FD5-4C50-B63E-9959538FD43A}" type="presParOf" srcId="{3B9E6833-1CD5-4F50-B77D-306D4EE50E69}" destId="{AB003FE6-0CF6-4A27-91CE-8FD29247DEC5}" srcOrd="4" destOrd="0" presId="urn:microsoft.com/office/officeart/2018/2/layout/IconVerticalSolidList"/>
    <dgm:cxn modelId="{A0C2139E-C9BF-489E-9737-C65A69C42FC5}" type="presParOf" srcId="{AB003FE6-0CF6-4A27-91CE-8FD29247DEC5}" destId="{32831195-CB48-4B2B-BFC9-A00B79FA5B97}" srcOrd="0" destOrd="0" presId="urn:microsoft.com/office/officeart/2018/2/layout/IconVerticalSolidList"/>
    <dgm:cxn modelId="{039459F2-A2E8-4C16-8952-9BE791AE402D}" type="presParOf" srcId="{AB003FE6-0CF6-4A27-91CE-8FD29247DEC5}" destId="{430B18FD-63F5-4232-99F8-2038E4D12C3D}" srcOrd="1" destOrd="0" presId="urn:microsoft.com/office/officeart/2018/2/layout/IconVerticalSolidList"/>
    <dgm:cxn modelId="{898252E4-4A46-4599-BCC1-0360B4B0910D}" type="presParOf" srcId="{AB003FE6-0CF6-4A27-91CE-8FD29247DEC5}" destId="{FBE7A993-E251-49C6-A708-52F0577571A1}" srcOrd="2" destOrd="0" presId="urn:microsoft.com/office/officeart/2018/2/layout/IconVerticalSolidList"/>
    <dgm:cxn modelId="{A3DE11DA-7F3F-436B-B50A-4D62FC64F2A4}" type="presParOf" srcId="{AB003FE6-0CF6-4A27-91CE-8FD29247DEC5}" destId="{F251D450-F01C-4474-A778-E1D9E930EFF0}" srcOrd="3" destOrd="0" presId="urn:microsoft.com/office/officeart/2018/2/layout/IconVerticalSolidList"/>
    <dgm:cxn modelId="{ABB5D1BA-A64E-4708-BA52-EB32A3F23917}" type="presParOf" srcId="{3B9E6833-1CD5-4F50-B77D-306D4EE50E69}" destId="{A2FCA19D-CAB2-41C1-80D0-FF58B636C128}" srcOrd="5" destOrd="0" presId="urn:microsoft.com/office/officeart/2018/2/layout/IconVerticalSolidList"/>
    <dgm:cxn modelId="{310BBC7D-D6A1-4098-ACEA-9986CD5F0970}" type="presParOf" srcId="{3B9E6833-1CD5-4F50-B77D-306D4EE50E69}" destId="{224699F1-B67A-4592-871F-17FBA5C23794}" srcOrd="6" destOrd="0" presId="urn:microsoft.com/office/officeart/2018/2/layout/IconVerticalSolidList"/>
    <dgm:cxn modelId="{AFBCF95F-0839-4758-9AA1-DAE817278205}" type="presParOf" srcId="{224699F1-B67A-4592-871F-17FBA5C23794}" destId="{B1F4CC1D-6316-4117-BD4A-78B8F1CC0ADB}" srcOrd="0" destOrd="0" presId="urn:microsoft.com/office/officeart/2018/2/layout/IconVerticalSolidList"/>
    <dgm:cxn modelId="{C46696FF-4F01-4994-A1D8-A51F1730709C}" type="presParOf" srcId="{224699F1-B67A-4592-871F-17FBA5C23794}" destId="{4EE003FA-6230-477C-977F-813B009EA13F}" srcOrd="1" destOrd="0" presId="urn:microsoft.com/office/officeart/2018/2/layout/IconVerticalSolidList"/>
    <dgm:cxn modelId="{E2EBB72B-8948-4904-9E9F-165499713D86}" type="presParOf" srcId="{224699F1-B67A-4592-871F-17FBA5C23794}" destId="{D804DF12-C15C-4485-97C3-3F69498D9D08}" srcOrd="2" destOrd="0" presId="urn:microsoft.com/office/officeart/2018/2/layout/IconVerticalSolidList"/>
    <dgm:cxn modelId="{F1F42F65-CE92-438A-B6E4-75AE0177B46D}" type="presParOf" srcId="{224699F1-B67A-4592-871F-17FBA5C23794}" destId="{DB5BE85C-6C66-4DA9-BAEC-F0ED9C985A9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B0935C-4D66-448F-ACD8-064152B1C7A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7165198B-FE58-44F0-BE59-F26E42238575}">
      <dgm:prSet/>
      <dgm:spPr/>
      <dgm:t>
        <a:bodyPr/>
        <a:lstStyle/>
        <a:p>
          <a:pPr rtl="1">
            <a:lnSpc>
              <a:spcPct val="100000"/>
            </a:lnSpc>
          </a:pPr>
          <a:r>
            <a:rPr lang="he-IL">
              <a:latin typeface="Calibri" panose="020F0502020204030204" pitchFamily="34" charset="0"/>
              <a:cs typeface="Calibri" panose="020F0502020204030204" pitchFamily="34" charset="0"/>
            </a:rPr>
            <a:t>אתר "נגישות ישראל"</a:t>
          </a:r>
          <a:endParaRPr lang="en-US">
            <a:latin typeface="Calibri" panose="020F0502020204030204" pitchFamily="34" charset="0"/>
            <a:cs typeface="Calibri" panose="020F0502020204030204" pitchFamily="34" charset="0"/>
          </a:endParaRPr>
        </a:p>
      </dgm:t>
    </dgm:pt>
    <dgm:pt modelId="{39C2926C-D524-4A46-A6D4-7A2DD5218B4A}" type="parTrans" cxnId="{26CD7C94-8FD1-49CF-9C2A-8DE5DD162F42}">
      <dgm:prSet/>
      <dgm:spPr/>
      <dgm:t>
        <a:bodyPr/>
        <a:lstStyle/>
        <a:p>
          <a:endParaRPr lang="en-US">
            <a:latin typeface="Calibri" panose="020F0502020204030204" pitchFamily="34" charset="0"/>
            <a:cs typeface="Calibri" panose="020F0502020204030204" pitchFamily="34" charset="0"/>
          </a:endParaRPr>
        </a:p>
      </dgm:t>
    </dgm:pt>
    <dgm:pt modelId="{E86CCF24-1E3E-4247-A2C7-EB954D7FBFC5}" type="sibTrans" cxnId="{26CD7C94-8FD1-49CF-9C2A-8DE5DD162F42}">
      <dgm:prSet/>
      <dgm:spPr/>
      <dgm:t>
        <a:bodyPr/>
        <a:lstStyle/>
        <a:p>
          <a:endParaRPr lang="en-US">
            <a:latin typeface="Calibri" panose="020F0502020204030204" pitchFamily="34" charset="0"/>
            <a:cs typeface="Calibri" panose="020F0502020204030204" pitchFamily="34" charset="0"/>
          </a:endParaRPr>
        </a:p>
      </dgm:t>
    </dgm:pt>
    <dgm:pt modelId="{93DDA1E5-580B-4F5B-A947-2BDC695EB2F2}">
      <dgm:prSet/>
      <dgm:spPr/>
      <dgm:t>
        <a:bodyPr/>
        <a:lstStyle/>
        <a:p>
          <a:pPr rtl="1">
            <a:lnSpc>
              <a:spcPct val="100000"/>
            </a:lnSpc>
          </a:pPr>
          <a:r>
            <a:rPr lang="he-IL" dirty="0">
              <a:latin typeface="Calibri" panose="020F0502020204030204" pitchFamily="34" charset="0"/>
              <a:cs typeface="Calibri" panose="020F0502020204030204" pitchFamily="34" charset="0"/>
            </a:rPr>
            <a:t>אפליקציית נגישות בקליק</a:t>
          </a:r>
          <a:endParaRPr lang="en-US" dirty="0">
            <a:latin typeface="Calibri" panose="020F0502020204030204" pitchFamily="34" charset="0"/>
            <a:cs typeface="Calibri" panose="020F0502020204030204" pitchFamily="34" charset="0"/>
          </a:endParaRPr>
        </a:p>
      </dgm:t>
    </dgm:pt>
    <dgm:pt modelId="{A9175513-672D-4512-9DF8-98F2699F74D0}" type="parTrans" cxnId="{E4A66D17-5D61-4E3A-A943-95E6A65648C9}">
      <dgm:prSet/>
      <dgm:spPr/>
      <dgm:t>
        <a:bodyPr/>
        <a:lstStyle/>
        <a:p>
          <a:endParaRPr lang="en-US">
            <a:latin typeface="Calibri" panose="020F0502020204030204" pitchFamily="34" charset="0"/>
            <a:cs typeface="Calibri" panose="020F0502020204030204" pitchFamily="34" charset="0"/>
          </a:endParaRPr>
        </a:p>
      </dgm:t>
    </dgm:pt>
    <dgm:pt modelId="{8458887A-9D86-4609-9C61-7E0181859128}" type="sibTrans" cxnId="{E4A66D17-5D61-4E3A-A943-95E6A65648C9}">
      <dgm:prSet/>
      <dgm:spPr/>
      <dgm:t>
        <a:bodyPr/>
        <a:lstStyle/>
        <a:p>
          <a:endParaRPr lang="en-US">
            <a:latin typeface="Calibri" panose="020F0502020204030204" pitchFamily="34" charset="0"/>
            <a:cs typeface="Calibri" panose="020F0502020204030204" pitchFamily="34" charset="0"/>
          </a:endParaRPr>
        </a:p>
      </dgm:t>
    </dgm:pt>
    <dgm:pt modelId="{2A9D8F30-D70B-4461-814D-2BE862E16FAD}">
      <dgm:prSet/>
      <dgm:spPr/>
      <dgm:t>
        <a:bodyPr/>
        <a:lstStyle/>
        <a:p>
          <a:pPr rtl="1">
            <a:lnSpc>
              <a:spcPct val="100000"/>
            </a:lnSpc>
          </a:pPr>
          <a:r>
            <a:rPr lang="he-IL">
              <a:latin typeface="Calibri" panose="020F0502020204030204" pitchFamily="34" charset="0"/>
              <a:cs typeface="Calibri" panose="020F0502020204030204" pitchFamily="34" charset="0"/>
            </a:rPr>
            <a:t>סימון "נגיש" בדף בית העסק בגוגל</a:t>
          </a:r>
          <a:endParaRPr lang="en-US">
            <a:latin typeface="Calibri" panose="020F0502020204030204" pitchFamily="34" charset="0"/>
            <a:cs typeface="Calibri" panose="020F0502020204030204" pitchFamily="34" charset="0"/>
          </a:endParaRPr>
        </a:p>
      </dgm:t>
    </dgm:pt>
    <dgm:pt modelId="{97CA161C-9A16-4656-8D98-D67B6315E867}" type="parTrans" cxnId="{C44D685E-F7C1-45EE-8902-AA4DF4D30643}">
      <dgm:prSet/>
      <dgm:spPr/>
      <dgm:t>
        <a:bodyPr/>
        <a:lstStyle/>
        <a:p>
          <a:endParaRPr lang="en-US">
            <a:latin typeface="Calibri" panose="020F0502020204030204" pitchFamily="34" charset="0"/>
            <a:cs typeface="Calibri" panose="020F0502020204030204" pitchFamily="34" charset="0"/>
          </a:endParaRPr>
        </a:p>
      </dgm:t>
    </dgm:pt>
    <dgm:pt modelId="{CCFA5A50-140D-4918-B5CA-41411EA8129F}" type="sibTrans" cxnId="{C44D685E-F7C1-45EE-8902-AA4DF4D30643}">
      <dgm:prSet/>
      <dgm:spPr/>
      <dgm:t>
        <a:bodyPr/>
        <a:lstStyle/>
        <a:p>
          <a:endParaRPr lang="en-US">
            <a:latin typeface="Calibri" panose="020F0502020204030204" pitchFamily="34" charset="0"/>
            <a:cs typeface="Calibri" panose="020F0502020204030204" pitchFamily="34" charset="0"/>
          </a:endParaRPr>
        </a:p>
      </dgm:t>
    </dgm:pt>
    <dgm:pt modelId="{E4FF0B05-D2D3-41D7-96C8-E9E78504E474}">
      <dgm:prSet/>
      <dgm:spPr/>
      <dgm:t>
        <a:bodyPr/>
        <a:lstStyle/>
        <a:p>
          <a:pPr rtl="1">
            <a:lnSpc>
              <a:spcPct val="100000"/>
            </a:lnSpc>
          </a:pPr>
          <a:r>
            <a:rPr lang="he-IL" dirty="0">
              <a:latin typeface="Calibri" panose="020F0502020204030204" pitchFamily="34" charset="0"/>
              <a:cs typeface="Calibri" panose="020F0502020204030204" pitchFamily="34" charset="0"/>
            </a:rPr>
            <a:t>בדיקה עצמאית (אתר בית העסק/טלפונית)</a:t>
          </a:r>
          <a:endParaRPr lang="en-US" dirty="0">
            <a:latin typeface="Calibri" panose="020F0502020204030204" pitchFamily="34" charset="0"/>
            <a:cs typeface="Calibri" panose="020F0502020204030204" pitchFamily="34" charset="0"/>
          </a:endParaRPr>
        </a:p>
      </dgm:t>
    </dgm:pt>
    <dgm:pt modelId="{6EBF65B0-5D28-4767-BD97-2CE82E722852}" type="parTrans" cxnId="{A32371BB-EC75-4458-B1F0-BBE14685F911}">
      <dgm:prSet/>
      <dgm:spPr/>
      <dgm:t>
        <a:bodyPr/>
        <a:lstStyle/>
        <a:p>
          <a:endParaRPr lang="en-US">
            <a:latin typeface="Calibri" panose="020F0502020204030204" pitchFamily="34" charset="0"/>
            <a:cs typeface="Calibri" panose="020F0502020204030204" pitchFamily="34" charset="0"/>
          </a:endParaRPr>
        </a:p>
      </dgm:t>
    </dgm:pt>
    <dgm:pt modelId="{38B467A1-C3AB-4A84-8E02-75ABA81AB68D}" type="sibTrans" cxnId="{A32371BB-EC75-4458-B1F0-BBE14685F911}">
      <dgm:prSet/>
      <dgm:spPr/>
      <dgm:t>
        <a:bodyPr/>
        <a:lstStyle/>
        <a:p>
          <a:endParaRPr lang="en-US">
            <a:latin typeface="Calibri" panose="020F0502020204030204" pitchFamily="34" charset="0"/>
            <a:cs typeface="Calibri" panose="020F0502020204030204" pitchFamily="34" charset="0"/>
          </a:endParaRPr>
        </a:p>
      </dgm:t>
    </dgm:pt>
    <dgm:pt modelId="{256F06D4-41E7-45ED-AA97-6CDAB32E57FC}" type="pres">
      <dgm:prSet presAssocID="{DFB0935C-4D66-448F-ACD8-064152B1C7AE}" presName="root" presStyleCnt="0">
        <dgm:presLayoutVars>
          <dgm:dir/>
          <dgm:resizeHandles val="exact"/>
        </dgm:presLayoutVars>
      </dgm:prSet>
      <dgm:spPr/>
    </dgm:pt>
    <dgm:pt modelId="{3DD3A56A-A21A-4356-BE7F-3A291CAE380B}" type="pres">
      <dgm:prSet presAssocID="{7165198B-FE58-44F0-BE59-F26E42238575}" presName="compNode" presStyleCnt="0"/>
      <dgm:spPr/>
    </dgm:pt>
    <dgm:pt modelId="{7CA84005-B1D0-4C6C-A306-005557ABB0A3}" type="pres">
      <dgm:prSet presAssocID="{7165198B-FE58-44F0-BE59-F26E42238575}" presName="bgRect" presStyleLbl="bgShp" presStyleIdx="0" presStyleCnt="4"/>
      <dgm:spPr/>
    </dgm:pt>
    <dgm:pt modelId="{3605CCF4-4B11-4C3A-9038-90C4C2213B59}" type="pres">
      <dgm:prSet presAssocID="{7165198B-FE58-44F0-BE59-F26E422385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5B55C559-9315-4D65-B637-8064A8F16D25}" type="pres">
      <dgm:prSet presAssocID="{7165198B-FE58-44F0-BE59-F26E42238575}" presName="spaceRect" presStyleCnt="0"/>
      <dgm:spPr/>
    </dgm:pt>
    <dgm:pt modelId="{6B7FB216-E50F-4E29-8156-63A9DEFC3DD5}" type="pres">
      <dgm:prSet presAssocID="{7165198B-FE58-44F0-BE59-F26E42238575}" presName="parTx" presStyleLbl="revTx" presStyleIdx="0" presStyleCnt="4">
        <dgm:presLayoutVars>
          <dgm:chMax val="0"/>
          <dgm:chPref val="0"/>
        </dgm:presLayoutVars>
      </dgm:prSet>
      <dgm:spPr/>
    </dgm:pt>
    <dgm:pt modelId="{915B4C28-EC9C-4068-908A-CB3C859F2029}" type="pres">
      <dgm:prSet presAssocID="{E86CCF24-1E3E-4247-A2C7-EB954D7FBFC5}" presName="sibTrans" presStyleCnt="0"/>
      <dgm:spPr/>
    </dgm:pt>
    <dgm:pt modelId="{59718215-C4F9-4372-82CA-CB4DBEDF1B99}" type="pres">
      <dgm:prSet presAssocID="{93DDA1E5-580B-4F5B-A947-2BDC695EB2F2}" presName="compNode" presStyleCnt="0"/>
      <dgm:spPr/>
    </dgm:pt>
    <dgm:pt modelId="{CE80051B-3613-4F25-9DD7-854A0681A50F}" type="pres">
      <dgm:prSet presAssocID="{93DDA1E5-580B-4F5B-A947-2BDC695EB2F2}" presName="bgRect" presStyleLbl="bgShp" presStyleIdx="1" presStyleCnt="4"/>
      <dgm:spPr/>
    </dgm:pt>
    <dgm:pt modelId="{457241D3-5290-4431-B469-CB934121CD90}" type="pres">
      <dgm:prSet presAssocID="{93DDA1E5-580B-4F5B-A947-2BDC695EB2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in wheelchair"/>
        </a:ext>
      </dgm:extLst>
    </dgm:pt>
    <dgm:pt modelId="{E2C8338C-4FCC-4237-A67D-2A1901DAA404}" type="pres">
      <dgm:prSet presAssocID="{93DDA1E5-580B-4F5B-A947-2BDC695EB2F2}" presName="spaceRect" presStyleCnt="0"/>
      <dgm:spPr/>
    </dgm:pt>
    <dgm:pt modelId="{4FD562C6-3154-47D7-9D85-66778442BFC5}" type="pres">
      <dgm:prSet presAssocID="{93DDA1E5-580B-4F5B-A947-2BDC695EB2F2}" presName="parTx" presStyleLbl="revTx" presStyleIdx="1" presStyleCnt="4">
        <dgm:presLayoutVars>
          <dgm:chMax val="0"/>
          <dgm:chPref val="0"/>
        </dgm:presLayoutVars>
      </dgm:prSet>
      <dgm:spPr/>
    </dgm:pt>
    <dgm:pt modelId="{51659E40-C8AE-4B93-ABC7-0626A1C26F91}" type="pres">
      <dgm:prSet presAssocID="{8458887A-9D86-4609-9C61-7E0181859128}" presName="sibTrans" presStyleCnt="0"/>
      <dgm:spPr/>
    </dgm:pt>
    <dgm:pt modelId="{29602CB1-54B2-4369-9161-93527FE0C148}" type="pres">
      <dgm:prSet presAssocID="{2A9D8F30-D70B-4461-814D-2BE862E16FAD}" presName="compNode" presStyleCnt="0"/>
      <dgm:spPr/>
    </dgm:pt>
    <dgm:pt modelId="{0BCE1700-6D12-4DDD-8335-821DA3E9C5E6}" type="pres">
      <dgm:prSet presAssocID="{2A9D8F30-D70B-4461-814D-2BE862E16FAD}" presName="bgRect" presStyleLbl="bgShp" presStyleIdx="2" presStyleCnt="4"/>
      <dgm:spPr/>
    </dgm:pt>
    <dgm:pt modelId="{FB8988A2-3B7F-40CB-9DC3-A97F5B3D6547}" type="pres">
      <dgm:prSet presAssocID="{2A9D8F30-D70B-4461-814D-2BE862E16FAD}"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mart Phone"/>
        </a:ext>
      </dgm:extLst>
    </dgm:pt>
    <dgm:pt modelId="{853A4A00-0BAA-4955-AC66-A35119057DA1}" type="pres">
      <dgm:prSet presAssocID="{2A9D8F30-D70B-4461-814D-2BE862E16FAD}" presName="spaceRect" presStyleCnt="0"/>
      <dgm:spPr/>
    </dgm:pt>
    <dgm:pt modelId="{766A1135-1C20-4E19-A91D-47E89B7709E1}" type="pres">
      <dgm:prSet presAssocID="{2A9D8F30-D70B-4461-814D-2BE862E16FAD}" presName="parTx" presStyleLbl="revTx" presStyleIdx="2" presStyleCnt="4">
        <dgm:presLayoutVars>
          <dgm:chMax val="0"/>
          <dgm:chPref val="0"/>
        </dgm:presLayoutVars>
      </dgm:prSet>
      <dgm:spPr/>
    </dgm:pt>
    <dgm:pt modelId="{C01210F3-3F1A-487D-B2E0-222E578E011B}" type="pres">
      <dgm:prSet presAssocID="{CCFA5A50-140D-4918-B5CA-41411EA8129F}" presName="sibTrans" presStyleCnt="0"/>
      <dgm:spPr/>
    </dgm:pt>
    <dgm:pt modelId="{BCD453C0-097D-46F5-B2E6-CB908199163A}" type="pres">
      <dgm:prSet presAssocID="{E4FF0B05-D2D3-41D7-96C8-E9E78504E474}" presName="compNode" presStyleCnt="0"/>
      <dgm:spPr/>
    </dgm:pt>
    <dgm:pt modelId="{7614A2A2-38FD-4687-8DDE-AA9DD226148A}" type="pres">
      <dgm:prSet presAssocID="{E4FF0B05-D2D3-41D7-96C8-E9E78504E474}" presName="bgRect" presStyleLbl="bgShp" presStyleIdx="3" presStyleCnt="4"/>
      <dgm:spPr/>
    </dgm:pt>
    <dgm:pt modelId="{F337BA5E-1713-4612-8F5D-F7DC105B8697}" type="pres">
      <dgm:prSet presAssocID="{E4FF0B05-D2D3-41D7-96C8-E9E78504E474}"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peaker Phone"/>
        </a:ext>
      </dgm:extLst>
    </dgm:pt>
    <dgm:pt modelId="{7113ADD5-9DD5-479A-BB21-D47E38672B9E}" type="pres">
      <dgm:prSet presAssocID="{E4FF0B05-D2D3-41D7-96C8-E9E78504E474}" presName="spaceRect" presStyleCnt="0"/>
      <dgm:spPr/>
    </dgm:pt>
    <dgm:pt modelId="{C393549E-D0AD-4397-ADB2-33DA5C5D50B0}" type="pres">
      <dgm:prSet presAssocID="{E4FF0B05-D2D3-41D7-96C8-E9E78504E474}" presName="parTx" presStyleLbl="revTx" presStyleIdx="3" presStyleCnt="4">
        <dgm:presLayoutVars>
          <dgm:chMax val="0"/>
          <dgm:chPref val="0"/>
        </dgm:presLayoutVars>
      </dgm:prSet>
      <dgm:spPr/>
    </dgm:pt>
  </dgm:ptLst>
  <dgm:cxnLst>
    <dgm:cxn modelId="{E4A66D17-5D61-4E3A-A943-95E6A65648C9}" srcId="{DFB0935C-4D66-448F-ACD8-064152B1C7AE}" destId="{93DDA1E5-580B-4F5B-A947-2BDC695EB2F2}" srcOrd="1" destOrd="0" parTransId="{A9175513-672D-4512-9DF8-98F2699F74D0}" sibTransId="{8458887A-9D86-4609-9C61-7E0181859128}"/>
    <dgm:cxn modelId="{0123C11E-05D0-4229-B26D-3C0338F1BCE3}" type="presOf" srcId="{93DDA1E5-580B-4F5B-A947-2BDC695EB2F2}" destId="{4FD562C6-3154-47D7-9D85-66778442BFC5}" srcOrd="0" destOrd="0" presId="urn:microsoft.com/office/officeart/2018/2/layout/IconVerticalSolidList"/>
    <dgm:cxn modelId="{C44D685E-F7C1-45EE-8902-AA4DF4D30643}" srcId="{DFB0935C-4D66-448F-ACD8-064152B1C7AE}" destId="{2A9D8F30-D70B-4461-814D-2BE862E16FAD}" srcOrd="2" destOrd="0" parTransId="{97CA161C-9A16-4656-8D98-D67B6315E867}" sibTransId="{CCFA5A50-140D-4918-B5CA-41411EA8129F}"/>
    <dgm:cxn modelId="{CCC6C74F-9436-4849-9C51-95102EC7619D}" type="presOf" srcId="{7165198B-FE58-44F0-BE59-F26E42238575}" destId="{6B7FB216-E50F-4E29-8156-63A9DEFC3DD5}" srcOrd="0" destOrd="0" presId="urn:microsoft.com/office/officeart/2018/2/layout/IconVerticalSolidList"/>
    <dgm:cxn modelId="{26CD7C94-8FD1-49CF-9C2A-8DE5DD162F42}" srcId="{DFB0935C-4D66-448F-ACD8-064152B1C7AE}" destId="{7165198B-FE58-44F0-BE59-F26E42238575}" srcOrd="0" destOrd="0" parTransId="{39C2926C-D524-4A46-A6D4-7A2DD5218B4A}" sibTransId="{E86CCF24-1E3E-4247-A2C7-EB954D7FBFC5}"/>
    <dgm:cxn modelId="{9DC31DA1-68A9-457F-BF73-5BFCA069B6FE}" type="presOf" srcId="{DFB0935C-4D66-448F-ACD8-064152B1C7AE}" destId="{256F06D4-41E7-45ED-AA97-6CDAB32E57FC}" srcOrd="0" destOrd="0" presId="urn:microsoft.com/office/officeart/2018/2/layout/IconVerticalSolidList"/>
    <dgm:cxn modelId="{A32371BB-EC75-4458-B1F0-BBE14685F911}" srcId="{DFB0935C-4D66-448F-ACD8-064152B1C7AE}" destId="{E4FF0B05-D2D3-41D7-96C8-E9E78504E474}" srcOrd="3" destOrd="0" parTransId="{6EBF65B0-5D28-4767-BD97-2CE82E722852}" sibTransId="{38B467A1-C3AB-4A84-8E02-75ABA81AB68D}"/>
    <dgm:cxn modelId="{209FEFF2-BE1B-4E18-897D-FC186957E5DC}" type="presOf" srcId="{2A9D8F30-D70B-4461-814D-2BE862E16FAD}" destId="{766A1135-1C20-4E19-A91D-47E89B7709E1}" srcOrd="0" destOrd="0" presId="urn:microsoft.com/office/officeart/2018/2/layout/IconVerticalSolidList"/>
    <dgm:cxn modelId="{171335F9-196B-4AD8-84D4-6D2EE0EA3B6E}" type="presOf" srcId="{E4FF0B05-D2D3-41D7-96C8-E9E78504E474}" destId="{C393549E-D0AD-4397-ADB2-33DA5C5D50B0}" srcOrd="0" destOrd="0" presId="urn:microsoft.com/office/officeart/2018/2/layout/IconVerticalSolidList"/>
    <dgm:cxn modelId="{74511FD6-F397-468D-B287-8C9814D776F7}" type="presParOf" srcId="{256F06D4-41E7-45ED-AA97-6CDAB32E57FC}" destId="{3DD3A56A-A21A-4356-BE7F-3A291CAE380B}" srcOrd="0" destOrd="0" presId="urn:microsoft.com/office/officeart/2018/2/layout/IconVerticalSolidList"/>
    <dgm:cxn modelId="{577C03FC-8A74-423B-A9FF-E70768090770}" type="presParOf" srcId="{3DD3A56A-A21A-4356-BE7F-3A291CAE380B}" destId="{7CA84005-B1D0-4C6C-A306-005557ABB0A3}" srcOrd="0" destOrd="0" presId="urn:microsoft.com/office/officeart/2018/2/layout/IconVerticalSolidList"/>
    <dgm:cxn modelId="{415F58A1-4CD5-41EC-9DAF-78ED8D9126E4}" type="presParOf" srcId="{3DD3A56A-A21A-4356-BE7F-3A291CAE380B}" destId="{3605CCF4-4B11-4C3A-9038-90C4C2213B59}" srcOrd="1" destOrd="0" presId="urn:microsoft.com/office/officeart/2018/2/layout/IconVerticalSolidList"/>
    <dgm:cxn modelId="{ACC14C31-233F-4AEF-A67A-6864F8C66F5C}" type="presParOf" srcId="{3DD3A56A-A21A-4356-BE7F-3A291CAE380B}" destId="{5B55C559-9315-4D65-B637-8064A8F16D25}" srcOrd="2" destOrd="0" presId="urn:microsoft.com/office/officeart/2018/2/layout/IconVerticalSolidList"/>
    <dgm:cxn modelId="{0977F15E-5EB5-4E1A-A0B3-563F670FEF17}" type="presParOf" srcId="{3DD3A56A-A21A-4356-BE7F-3A291CAE380B}" destId="{6B7FB216-E50F-4E29-8156-63A9DEFC3DD5}" srcOrd="3" destOrd="0" presId="urn:microsoft.com/office/officeart/2018/2/layout/IconVerticalSolidList"/>
    <dgm:cxn modelId="{A2C298E6-B9E8-439D-AB94-DE8EA8655F17}" type="presParOf" srcId="{256F06D4-41E7-45ED-AA97-6CDAB32E57FC}" destId="{915B4C28-EC9C-4068-908A-CB3C859F2029}" srcOrd="1" destOrd="0" presId="urn:microsoft.com/office/officeart/2018/2/layout/IconVerticalSolidList"/>
    <dgm:cxn modelId="{6FAE8D8E-2803-4C03-8373-CD489B008E9E}" type="presParOf" srcId="{256F06D4-41E7-45ED-AA97-6CDAB32E57FC}" destId="{59718215-C4F9-4372-82CA-CB4DBEDF1B99}" srcOrd="2" destOrd="0" presId="urn:microsoft.com/office/officeart/2018/2/layout/IconVerticalSolidList"/>
    <dgm:cxn modelId="{4E16C1EF-A0F5-4828-BEEF-95684DFDB37A}" type="presParOf" srcId="{59718215-C4F9-4372-82CA-CB4DBEDF1B99}" destId="{CE80051B-3613-4F25-9DD7-854A0681A50F}" srcOrd="0" destOrd="0" presId="urn:microsoft.com/office/officeart/2018/2/layout/IconVerticalSolidList"/>
    <dgm:cxn modelId="{7EC99997-CC57-40F3-AC49-A9480FEF07AA}" type="presParOf" srcId="{59718215-C4F9-4372-82CA-CB4DBEDF1B99}" destId="{457241D3-5290-4431-B469-CB934121CD90}" srcOrd="1" destOrd="0" presId="urn:microsoft.com/office/officeart/2018/2/layout/IconVerticalSolidList"/>
    <dgm:cxn modelId="{590BEC22-C5A2-4605-A7BC-F6A30BE2DA4C}" type="presParOf" srcId="{59718215-C4F9-4372-82CA-CB4DBEDF1B99}" destId="{E2C8338C-4FCC-4237-A67D-2A1901DAA404}" srcOrd="2" destOrd="0" presId="urn:microsoft.com/office/officeart/2018/2/layout/IconVerticalSolidList"/>
    <dgm:cxn modelId="{3B37A643-0D41-4F22-9F02-60E6F982C962}" type="presParOf" srcId="{59718215-C4F9-4372-82CA-CB4DBEDF1B99}" destId="{4FD562C6-3154-47D7-9D85-66778442BFC5}" srcOrd="3" destOrd="0" presId="urn:microsoft.com/office/officeart/2018/2/layout/IconVerticalSolidList"/>
    <dgm:cxn modelId="{90E8DCF9-2EFE-456E-8AC6-8F992CEA734C}" type="presParOf" srcId="{256F06D4-41E7-45ED-AA97-6CDAB32E57FC}" destId="{51659E40-C8AE-4B93-ABC7-0626A1C26F91}" srcOrd="3" destOrd="0" presId="urn:microsoft.com/office/officeart/2018/2/layout/IconVerticalSolidList"/>
    <dgm:cxn modelId="{E48DAD80-E1CD-4358-8760-43D9939C5242}" type="presParOf" srcId="{256F06D4-41E7-45ED-AA97-6CDAB32E57FC}" destId="{29602CB1-54B2-4369-9161-93527FE0C148}" srcOrd="4" destOrd="0" presId="urn:microsoft.com/office/officeart/2018/2/layout/IconVerticalSolidList"/>
    <dgm:cxn modelId="{B4EC441F-D71D-4FB9-990B-F12435599289}" type="presParOf" srcId="{29602CB1-54B2-4369-9161-93527FE0C148}" destId="{0BCE1700-6D12-4DDD-8335-821DA3E9C5E6}" srcOrd="0" destOrd="0" presId="urn:microsoft.com/office/officeart/2018/2/layout/IconVerticalSolidList"/>
    <dgm:cxn modelId="{464ED21C-AF5D-4A9A-A41B-2665E893D3F3}" type="presParOf" srcId="{29602CB1-54B2-4369-9161-93527FE0C148}" destId="{FB8988A2-3B7F-40CB-9DC3-A97F5B3D6547}" srcOrd="1" destOrd="0" presId="urn:microsoft.com/office/officeart/2018/2/layout/IconVerticalSolidList"/>
    <dgm:cxn modelId="{4D0309B3-BF29-4E72-BA8F-2480DCFF5C65}" type="presParOf" srcId="{29602CB1-54B2-4369-9161-93527FE0C148}" destId="{853A4A00-0BAA-4955-AC66-A35119057DA1}" srcOrd="2" destOrd="0" presId="urn:microsoft.com/office/officeart/2018/2/layout/IconVerticalSolidList"/>
    <dgm:cxn modelId="{D7A27743-ADC7-40F4-B905-7F8945CDA4F3}" type="presParOf" srcId="{29602CB1-54B2-4369-9161-93527FE0C148}" destId="{766A1135-1C20-4E19-A91D-47E89B7709E1}" srcOrd="3" destOrd="0" presId="urn:microsoft.com/office/officeart/2018/2/layout/IconVerticalSolidList"/>
    <dgm:cxn modelId="{75896721-C0C5-44E1-8CE7-CFB322DEBA8F}" type="presParOf" srcId="{256F06D4-41E7-45ED-AA97-6CDAB32E57FC}" destId="{C01210F3-3F1A-487D-B2E0-222E578E011B}" srcOrd="5" destOrd="0" presId="urn:microsoft.com/office/officeart/2018/2/layout/IconVerticalSolidList"/>
    <dgm:cxn modelId="{3517D95D-611E-49DA-B3EC-02E8AF9B0945}" type="presParOf" srcId="{256F06D4-41E7-45ED-AA97-6CDAB32E57FC}" destId="{BCD453C0-097D-46F5-B2E6-CB908199163A}" srcOrd="6" destOrd="0" presId="urn:microsoft.com/office/officeart/2018/2/layout/IconVerticalSolidList"/>
    <dgm:cxn modelId="{44E8F698-69C0-46F8-87FA-EAF942EC156A}" type="presParOf" srcId="{BCD453C0-097D-46F5-B2E6-CB908199163A}" destId="{7614A2A2-38FD-4687-8DDE-AA9DD226148A}" srcOrd="0" destOrd="0" presId="urn:microsoft.com/office/officeart/2018/2/layout/IconVerticalSolidList"/>
    <dgm:cxn modelId="{C690280B-81C3-450A-AE43-DD6A1C336818}" type="presParOf" srcId="{BCD453C0-097D-46F5-B2E6-CB908199163A}" destId="{F337BA5E-1713-4612-8F5D-F7DC105B8697}" srcOrd="1" destOrd="0" presId="urn:microsoft.com/office/officeart/2018/2/layout/IconVerticalSolidList"/>
    <dgm:cxn modelId="{4328CA29-4BEC-4C4B-B6DA-8406B3A481EE}" type="presParOf" srcId="{BCD453C0-097D-46F5-B2E6-CB908199163A}" destId="{7113ADD5-9DD5-479A-BB21-D47E38672B9E}" srcOrd="2" destOrd="0" presId="urn:microsoft.com/office/officeart/2018/2/layout/IconVerticalSolidList"/>
    <dgm:cxn modelId="{32CFC7A5-3251-48C5-8F68-5422A11359BB}" type="presParOf" srcId="{BCD453C0-097D-46F5-B2E6-CB908199163A}" destId="{C393549E-D0AD-4397-ADB2-33DA5C5D50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A0CC4C-4ED2-4E63-B2ED-93C71C5BED38}" type="doc">
      <dgm:prSet loTypeId="urn:microsoft.com/office/officeart/2018/5/layout/IconCircleLabelList" loCatId="icon" qsTypeId="urn:microsoft.com/office/officeart/2005/8/quickstyle/simple1" qsCatId="simple" csTypeId="urn:microsoft.com/office/officeart/2005/8/colors/colorful5" csCatId="colorful" phldr="1"/>
      <dgm:spPr/>
      <dgm:t>
        <a:bodyPr/>
        <a:lstStyle/>
        <a:p>
          <a:endParaRPr lang="en-US"/>
        </a:p>
      </dgm:t>
    </dgm:pt>
    <dgm:pt modelId="{D757CC17-BB3F-4C43-B7F5-FBAC66EDE1C3}">
      <dgm:prSet/>
      <dgm:spPr/>
      <dgm:t>
        <a:bodyPr/>
        <a:lstStyle/>
        <a:p>
          <a:pPr>
            <a:lnSpc>
              <a:spcPct val="100000"/>
            </a:lnSpc>
            <a:defRPr cap="all"/>
          </a:pPr>
          <a:r>
            <a:rPr lang="he-IL">
              <a:latin typeface="Calibri" panose="020F0502020204030204" pitchFamily="34" charset="0"/>
              <a:cs typeface="Calibri" panose="020F0502020204030204" pitchFamily="34" charset="0"/>
            </a:rPr>
            <a:t>חוסר במידע או מידע חלקי בלבד</a:t>
          </a:r>
          <a:endParaRPr lang="en-US">
            <a:latin typeface="Calibri" panose="020F0502020204030204" pitchFamily="34" charset="0"/>
            <a:cs typeface="Calibri" panose="020F0502020204030204" pitchFamily="34" charset="0"/>
          </a:endParaRPr>
        </a:p>
      </dgm:t>
    </dgm:pt>
    <dgm:pt modelId="{FB30D591-E057-4118-A81B-2B105BB4E856}" type="parTrans" cxnId="{9D08A1B1-A845-43FE-8EE3-99E08CDDD911}">
      <dgm:prSet/>
      <dgm:spPr/>
      <dgm:t>
        <a:bodyPr/>
        <a:lstStyle/>
        <a:p>
          <a:endParaRPr lang="en-US">
            <a:latin typeface="Calibri" panose="020F0502020204030204" pitchFamily="34" charset="0"/>
            <a:cs typeface="Calibri" panose="020F0502020204030204" pitchFamily="34" charset="0"/>
          </a:endParaRPr>
        </a:p>
      </dgm:t>
    </dgm:pt>
    <dgm:pt modelId="{C8E00584-C89B-4388-9DFD-28906FB44B71}" type="sibTrans" cxnId="{9D08A1B1-A845-43FE-8EE3-99E08CDDD911}">
      <dgm:prSet/>
      <dgm:spPr/>
      <dgm:t>
        <a:bodyPr/>
        <a:lstStyle/>
        <a:p>
          <a:endParaRPr lang="en-US">
            <a:latin typeface="Calibri" panose="020F0502020204030204" pitchFamily="34" charset="0"/>
            <a:cs typeface="Calibri" panose="020F0502020204030204" pitchFamily="34" charset="0"/>
          </a:endParaRPr>
        </a:p>
      </dgm:t>
    </dgm:pt>
    <dgm:pt modelId="{28167904-9BCF-4F73-8E88-3A068E5D620A}">
      <dgm:prSet/>
      <dgm:spPr/>
      <dgm:t>
        <a:bodyPr/>
        <a:lstStyle/>
        <a:p>
          <a:pPr>
            <a:lnSpc>
              <a:spcPct val="100000"/>
            </a:lnSpc>
            <a:defRPr cap="all"/>
          </a:pPr>
          <a:r>
            <a:rPr lang="he-IL">
              <a:latin typeface="Calibri" panose="020F0502020204030204" pitchFamily="34" charset="0"/>
              <a:cs typeface="Calibri" panose="020F0502020204030204" pitchFamily="34" charset="0"/>
            </a:rPr>
            <a:t>מידע לא עדכני</a:t>
          </a:r>
          <a:endParaRPr lang="en-US">
            <a:latin typeface="Calibri" panose="020F0502020204030204" pitchFamily="34" charset="0"/>
            <a:cs typeface="Calibri" panose="020F0502020204030204" pitchFamily="34" charset="0"/>
          </a:endParaRPr>
        </a:p>
      </dgm:t>
    </dgm:pt>
    <dgm:pt modelId="{4A86FA1D-DE67-43CC-8A67-2B6726E6D5BD}" type="parTrans" cxnId="{3638648B-98A9-4296-A27E-B4CBCC8BDE8D}">
      <dgm:prSet/>
      <dgm:spPr/>
      <dgm:t>
        <a:bodyPr/>
        <a:lstStyle/>
        <a:p>
          <a:endParaRPr lang="en-US">
            <a:latin typeface="Calibri" panose="020F0502020204030204" pitchFamily="34" charset="0"/>
            <a:cs typeface="Calibri" panose="020F0502020204030204" pitchFamily="34" charset="0"/>
          </a:endParaRPr>
        </a:p>
      </dgm:t>
    </dgm:pt>
    <dgm:pt modelId="{3FB9819F-C214-43EA-920E-BF7FF2C0AB07}" type="sibTrans" cxnId="{3638648B-98A9-4296-A27E-B4CBCC8BDE8D}">
      <dgm:prSet/>
      <dgm:spPr/>
      <dgm:t>
        <a:bodyPr/>
        <a:lstStyle/>
        <a:p>
          <a:endParaRPr lang="en-US">
            <a:latin typeface="Calibri" panose="020F0502020204030204" pitchFamily="34" charset="0"/>
            <a:cs typeface="Calibri" panose="020F0502020204030204" pitchFamily="34" charset="0"/>
          </a:endParaRPr>
        </a:p>
      </dgm:t>
    </dgm:pt>
    <dgm:pt modelId="{E07386B4-EE25-4841-B495-0012DBA79609}">
      <dgm:prSet/>
      <dgm:spPr/>
      <dgm:t>
        <a:bodyPr/>
        <a:lstStyle/>
        <a:p>
          <a:pPr>
            <a:lnSpc>
              <a:spcPct val="100000"/>
            </a:lnSpc>
            <a:defRPr cap="all"/>
          </a:pPr>
          <a:r>
            <a:rPr lang="he-IL" dirty="0">
              <a:latin typeface="Calibri" panose="020F0502020204030204" pitchFamily="34" charset="0"/>
              <a:cs typeface="Calibri" panose="020F0502020204030204" pitchFamily="34" charset="0"/>
            </a:rPr>
            <a:t>מידע מטעה</a:t>
          </a:r>
          <a:endParaRPr lang="en-US" dirty="0">
            <a:latin typeface="Calibri" panose="020F0502020204030204" pitchFamily="34" charset="0"/>
            <a:cs typeface="Calibri" panose="020F0502020204030204" pitchFamily="34" charset="0"/>
          </a:endParaRPr>
        </a:p>
      </dgm:t>
    </dgm:pt>
    <dgm:pt modelId="{28E1A051-267A-4C0B-9160-0F2BA7387B7A}" type="parTrans" cxnId="{42BD6AF6-0DC6-42DB-A56C-65620602EE35}">
      <dgm:prSet/>
      <dgm:spPr/>
      <dgm:t>
        <a:bodyPr/>
        <a:lstStyle/>
        <a:p>
          <a:endParaRPr lang="en-US">
            <a:latin typeface="Calibri" panose="020F0502020204030204" pitchFamily="34" charset="0"/>
            <a:cs typeface="Calibri" panose="020F0502020204030204" pitchFamily="34" charset="0"/>
          </a:endParaRPr>
        </a:p>
      </dgm:t>
    </dgm:pt>
    <dgm:pt modelId="{5BE4727A-9FC3-4890-A145-10571FF25B6B}" type="sibTrans" cxnId="{42BD6AF6-0DC6-42DB-A56C-65620602EE35}">
      <dgm:prSet/>
      <dgm:spPr/>
      <dgm:t>
        <a:bodyPr/>
        <a:lstStyle/>
        <a:p>
          <a:endParaRPr lang="en-US">
            <a:latin typeface="Calibri" panose="020F0502020204030204" pitchFamily="34" charset="0"/>
            <a:cs typeface="Calibri" panose="020F0502020204030204" pitchFamily="34" charset="0"/>
          </a:endParaRPr>
        </a:p>
      </dgm:t>
    </dgm:pt>
    <dgm:pt modelId="{56D79B72-425D-480C-AF01-F2387A404A4B}">
      <dgm:prSet/>
      <dgm:spPr/>
      <dgm:t>
        <a:bodyPr/>
        <a:lstStyle/>
        <a:p>
          <a:pPr>
            <a:lnSpc>
              <a:spcPct val="100000"/>
            </a:lnSpc>
            <a:defRPr cap="all"/>
          </a:pPr>
          <a:r>
            <a:rPr lang="he-IL" dirty="0">
              <a:latin typeface="Calibri" panose="020F0502020204030204" pitchFamily="34" charset="0"/>
              <a:cs typeface="Calibri" panose="020F0502020204030204" pitchFamily="34" charset="0"/>
            </a:rPr>
            <a:t>המידע אינו מרוכז במקום אחד</a:t>
          </a:r>
          <a:endParaRPr lang="en-US" dirty="0">
            <a:latin typeface="Calibri" panose="020F0502020204030204" pitchFamily="34" charset="0"/>
            <a:cs typeface="Calibri" panose="020F0502020204030204" pitchFamily="34" charset="0"/>
          </a:endParaRPr>
        </a:p>
      </dgm:t>
    </dgm:pt>
    <dgm:pt modelId="{CF474FAD-3EC9-44C8-8711-D46AC620F8B7}" type="parTrans" cxnId="{64DFB6DE-8F37-4056-8F71-A91754DEA362}">
      <dgm:prSet/>
      <dgm:spPr/>
      <dgm:t>
        <a:bodyPr/>
        <a:lstStyle/>
        <a:p>
          <a:endParaRPr lang="en-US">
            <a:latin typeface="Calibri" panose="020F0502020204030204" pitchFamily="34" charset="0"/>
            <a:cs typeface="Calibri" panose="020F0502020204030204" pitchFamily="34" charset="0"/>
          </a:endParaRPr>
        </a:p>
      </dgm:t>
    </dgm:pt>
    <dgm:pt modelId="{5E85EFA7-EEAA-40D8-A3C5-ECB53A691AEE}" type="sibTrans" cxnId="{64DFB6DE-8F37-4056-8F71-A91754DEA362}">
      <dgm:prSet/>
      <dgm:spPr/>
      <dgm:t>
        <a:bodyPr/>
        <a:lstStyle/>
        <a:p>
          <a:endParaRPr lang="en-US">
            <a:latin typeface="Calibri" panose="020F0502020204030204" pitchFamily="34" charset="0"/>
            <a:cs typeface="Calibri" panose="020F0502020204030204" pitchFamily="34" charset="0"/>
          </a:endParaRPr>
        </a:p>
      </dgm:t>
    </dgm:pt>
    <dgm:pt modelId="{A7A59C59-29AC-4D87-A42D-E48663AA4355}" type="pres">
      <dgm:prSet presAssocID="{CDA0CC4C-4ED2-4E63-B2ED-93C71C5BED38}" presName="root" presStyleCnt="0">
        <dgm:presLayoutVars>
          <dgm:dir/>
          <dgm:resizeHandles val="exact"/>
        </dgm:presLayoutVars>
      </dgm:prSet>
      <dgm:spPr/>
    </dgm:pt>
    <dgm:pt modelId="{8534A2C2-D00E-4614-B071-1A580213741E}" type="pres">
      <dgm:prSet presAssocID="{D757CC17-BB3F-4C43-B7F5-FBAC66EDE1C3}" presName="compNode" presStyleCnt="0"/>
      <dgm:spPr/>
    </dgm:pt>
    <dgm:pt modelId="{A5D40EB8-84A8-4136-B304-504FC3DFD427}" type="pres">
      <dgm:prSet presAssocID="{D757CC17-BB3F-4C43-B7F5-FBAC66EDE1C3}" presName="iconBgRect" presStyleLbl="bgShp" presStyleIdx="0" presStyleCnt="4"/>
      <dgm:spPr/>
    </dgm:pt>
    <dgm:pt modelId="{7FED8D25-00BF-4AA5-A68B-60DF3197077E}" type="pres">
      <dgm:prSet presAssocID="{D757CC17-BB3F-4C43-B7F5-FBAC66EDE1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bidden"/>
        </a:ext>
      </dgm:extLst>
    </dgm:pt>
    <dgm:pt modelId="{33435AEC-9FF2-480C-8FEC-D64A64682552}" type="pres">
      <dgm:prSet presAssocID="{D757CC17-BB3F-4C43-B7F5-FBAC66EDE1C3}" presName="spaceRect" presStyleCnt="0"/>
      <dgm:spPr/>
    </dgm:pt>
    <dgm:pt modelId="{5021A957-AE50-437A-872E-A124340906A9}" type="pres">
      <dgm:prSet presAssocID="{D757CC17-BB3F-4C43-B7F5-FBAC66EDE1C3}" presName="textRect" presStyleLbl="revTx" presStyleIdx="0" presStyleCnt="4">
        <dgm:presLayoutVars>
          <dgm:chMax val="1"/>
          <dgm:chPref val="1"/>
        </dgm:presLayoutVars>
      </dgm:prSet>
      <dgm:spPr/>
    </dgm:pt>
    <dgm:pt modelId="{15470665-A721-4847-9EEA-37A8D0A36743}" type="pres">
      <dgm:prSet presAssocID="{C8E00584-C89B-4388-9DFD-28906FB44B71}" presName="sibTrans" presStyleCnt="0"/>
      <dgm:spPr/>
    </dgm:pt>
    <dgm:pt modelId="{A56C3C11-950F-447A-A626-698FA974EAF7}" type="pres">
      <dgm:prSet presAssocID="{28167904-9BCF-4F73-8E88-3A068E5D620A}" presName="compNode" presStyleCnt="0"/>
      <dgm:spPr/>
    </dgm:pt>
    <dgm:pt modelId="{F858534D-6690-4F4D-B026-99F2A4ED3A55}" type="pres">
      <dgm:prSet presAssocID="{28167904-9BCF-4F73-8E88-3A068E5D620A}" presName="iconBgRect" presStyleLbl="bgShp" presStyleIdx="1" presStyleCnt="4"/>
      <dgm:spPr/>
    </dgm:pt>
    <dgm:pt modelId="{5C288151-2E87-4BC0-BB38-FA9EC598CEC6}" type="pres">
      <dgm:prSet presAssocID="{28167904-9BCF-4F73-8E88-3A068E5D62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nformation"/>
        </a:ext>
      </dgm:extLst>
    </dgm:pt>
    <dgm:pt modelId="{AA1E7DEF-F68C-448E-9691-E487DB0A6216}" type="pres">
      <dgm:prSet presAssocID="{28167904-9BCF-4F73-8E88-3A068E5D620A}" presName="spaceRect" presStyleCnt="0"/>
      <dgm:spPr/>
    </dgm:pt>
    <dgm:pt modelId="{BFB69B1B-AB0B-40FF-8E71-A764B160745E}" type="pres">
      <dgm:prSet presAssocID="{28167904-9BCF-4F73-8E88-3A068E5D620A}" presName="textRect" presStyleLbl="revTx" presStyleIdx="1" presStyleCnt="4">
        <dgm:presLayoutVars>
          <dgm:chMax val="1"/>
          <dgm:chPref val="1"/>
        </dgm:presLayoutVars>
      </dgm:prSet>
      <dgm:spPr/>
    </dgm:pt>
    <dgm:pt modelId="{286E2FD5-C974-486F-A7C1-9CB9768496B4}" type="pres">
      <dgm:prSet presAssocID="{3FB9819F-C214-43EA-920E-BF7FF2C0AB07}" presName="sibTrans" presStyleCnt="0"/>
      <dgm:spPr/>
    </dgm:pt>
    <dgm:pt modelId="{9608EEEB-5969-4CF0-964A-6C492D9D105D}" type="pres">
      <dgm:prSet presAssocID="{E07386B4-EE25-4841-B495-0012DBA79609}" presName="compNode" presStyleCnt="0"/>
      <dgm:spPr/>
    </dgm:pt>
    <dgm:pt modelId="{96C887B2-4575-4C2F-B226-6153F86AE7AE}" type="pres">
      <dgm:prSet presAssocID="{E07386B4-EE25-4841-B495-0012DBA79609}" presName="iconBgRect" presStyleLbl="bgShp" presStyleIdx="2" presStyleCnt="4"/>
      <dgm:spPr/>
    </dgm:pt>
    <dgm:pt modelId="{962DFD2E-6987-424D-8352-DA6F118A00C6}" type="pres">
      <dgm:prSet presAssocID="{E07386B4-EE25-4841-B495-0012DBA796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4D4C71D7-783B-416D-A324-2F7B88860C10}" type="pres">
      <dgm:prSet presAssocID="{E07386B4-EE25-4841-B495-0012DBA79609}" presName="spaceRect" presStyleCnt="0"/>
      <dgm:spPr/>
    </dgm:pt>
    <dgm:pt modelId="{3E973CD6-6855-45C2-AF69-F32E955EBF7F}" type="pres">
      <dgm:prSet presAssocID="{E07386B4-EE25-4841-B495-0012DBA79609}" presName="textRect" presStyleLbl="revTx" presStyleIdx="2" presStyleCnt="4">
        <dgm:presLayoutVars>
          <dgm:chMax val="1"/>
          <dgm:chPref val="1"/>
        </dgm:presLayoutVars>
      </dgm:prSet>
      <dgm:spPr/>
    </dgm:pt>
    <dgm:pt modelId="{C2987BF8-BF1E-4512-9B63-896982ED08A6}" type="pres">
      <dgm:prSet presAssocID="{5BE4727A-9FC3-4890-A145-10571FF25B6B}" presName="sibTrans" presStyleCnt="0"/>
      <dgm:spPr/>
    </dgm:pt>
    <dgm:pt modelId="{EBD49472-962B-48AB-AB29-7AA7DAFA50BF}" type="pres">
      <dgm:prSet presAssocID="{56D79B72-425D-480C-AF01-F2387A404A4B}" presName="compNode" presStyleCnt="0"/>
      <dgm:spPr/>
    </dgm:pt>
    <dgm:pt modelId="{21D5DE63-B218-48DF-BEC5-B305B303C8BD}" type="pres">
      <dgm:prSet presAssocID="{56D79B72-425D-480C-AF01-F2387A404A4B}" presName="iconBgRect" presStyleLbl="bgShp" presStyleIdx="3" presStyleCnt="4"/>
      <dgm:spPr/>
    </dgm:pt>
    <dgm:pt modelId="{EBDDB30F-33C5-4FCB-BB98-B0AFD63711AB}" type="pres">
      <dgm:prSet presAssocID="{56D79B72-425D-480C-AF01-F2387A404A4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laybook"/>
        </a:ext>
      </dgm:extLst>
    </dgm:pt>
    <dgm:pt modelId="{41FB8DBA-5370-4242-A22F-D93C3566943D}" type="pres">
      <dgm:prSet presAssocID="{56D79B72-425D-480C-AF01-F2387A404A4B}" presName="spaceRect" presStyleCnt="0"/>
      <dgm:spPr/>
    </dgm:pt>
    <dgm:pt modelId="{3074C438-ED5C-440E-BE83-A92E3C1F72E9}" type="pres">
      <dgm:prSet presAssocID="{56D79B72-425D-480C-AF01-F2387A404A4B}" presName="textRect" presStyleLbl="revTx" presStyleIdx="3" presStyleCnt="4">
        <dgm:presLayoutVars>
          <dgm:chMax val="1"/>
          <dgm:chPref val="1"/>
        </dgm:presLayoutVars>
      </dgm:prSet>
      <dgm:spPr/>
    </dgm:pt>
  </dgm:ptLst>
  <dgm:cxnLst>
    <dgm:cxn modelId="{7EBD8259-4104-4DFC-98F6-39D22206D379}" type="presOf" srcId="{28167904-9BCF-4F73-8E88-3A068E5D620A}" destId="{BFB69B1B-AB0B-40FF-8E71-A764B160745E}" srcOrd="0" destOrd="0" presId="urn:microsoft.com/office/officeart/2018/5/layout/IconCircleLabelList"/>
    <dgm:cxn modelId="{3638648B-98A9-4296-A27E-B4CBCC8BDE8D}" srcId="{CDA0CC4C-4ED2-4E63-B2ED-93C71C5BED38}" destId="{28167904-9BCF-4F73-8E88-3A068E5D620A}" srcOrd="1" destOrd="0" parTransId="{4A86FA1D-DE67-43CC-8A67-2B6726E6D5BD}" sibTransId="{3FB9819F-C214-43EA-920E-BF7FF2C0AB07}"/>
    <dgm:cxn modelId="{A862AFA2-F9AC-40A7-BC2F-9AD6D88FC19B}" type="presOf" srcId="{D757CC17-BB3F-4C43-B7F5-FBAC66EDE1C3}" destId="{5021A957-AE50-437A-872E-A124340906A9}" srcOrd="0" destOrd="0" presId="urn:microsoft.com/office/officeart/2018/5/layout/IconCircleLabelList"/>
    <dgm:cxn modelId="{9D08A1B1-A845-43FE-8EE3-99E08CDDD911}" srcId="{CDA0CC4C-4ED2-4E63-B2ED-93C71C5BED38}" destId="{D757CC17-BB3F-4C43-B7F5-FBAC66EDE1C3}" srcOrd="0" destOrd="0" parTransId="{FB30D591-E057-4118-A81B-2B105BB4E856}" sibTransId="{C8E00584-C89B-4388-9DFD-28906FB44B71}"/>
    <dgm:cxn modelId="{5BD189BC-90B6-45A9-9015-7B945A4D32F3}" type="presOf" srcId="{CDA0CC4C-4ED2-4E63-B2ED-93C71C5BED38}" destId="{A7A59C59-29AC-4D87-A42D-E48663AA4355}" srcOrd="0" destOrd="0" presId="urn:microsoft.com/office/officeart/2018/5/layout/IconCircleLabelList"/>
    <dgm:cxn modelId="{ACE1C6C1-0CB9-4FD2-99A0-636BD7944402}" type="presOf" srcId="{56D79B72-425D-480C-AF01-F2387A404A4B}" destId="{3074C438-ED5C-440E-BE83-A92E3C1F72E9}" srcOrd="0" destOrd="0" presId="urn:microsoft.com/office/officeart/2018/5/layout/IconCircleLabelList"/>
    <dgm:cxn modelId="{64DFB6DE-8F37-4056-8F71-A91754DEA362}" srcId="{CDA0CC4C-4ED2-4E63-B2ED-93C71C5BED38}" destId="{56D79B72-425D-480C-AF01-F2387A404A4B}" srcOrd="3" destOrd="0" parTransId="{CF474FAD-3EC9-44C8-8711-D46AC620F8B7}" sibTransId="{5E85EFA7-EEAA-40D8-A3C5-ECB53A691AEE}"/>
    <dgm:cxn modelId="{308F52DF-ECFD-4793-9715-D52A10487BBA}" type="presOf" srcId="{E07386B4-EE25-4841-B495-0012DBA79609}" destId="{3E973CD6-6855-45C2-AF69-F32E955EBF7F}" srcOrd="0" destOrd="0" presId="urn:microsoft.com/office/officeart/2018/5/layout/IconCircleLabelList"/>
    <dgm:cxn modelId="{42BD6AF6-0DC6-42DB-A56C-65620602EE35}" srcId="{CDA0CC4C-4ED2-4E63-B2ED-93C71C5BED38}" destId="{E07386B4-EE25-4841-B495-0012DBA79609}" srcOrd="2" destOrd="0" parTransId="{28E1A051-267A-4C0B-9160-0F2BA7387B7A}" sibTransId="{5BE4727A-9FC3-4890-A145-10571FF25B6B}"/>
    <dgm:cxn modelId="{9728C881-58D7-47BB-8F6A-355F16207AF8}" type="presParOf" srcId="{A7A59C59-29AC-4D87-A42D-E48663AA4355}" destId="{8534A2C2-D00E-4614-B071-1A580213741E}" srcOrd="0" destOrd="0" presId="urn:microsoft.com/office/officeart/2018/5/layout/IconCircleLabelList"/>
    <dgm:cxn modelId="{6A0E5A50-151A-434B-9E0B-D396331D4D8E}" type="presParOf" srcId="{8534A2C2-D00E-4614-B071-1A580213741E}" destId="{A5D40EB8-84A8-4136-B304-504FC3DFD427}" srcOrd="0" destOrd="0" presId="urn:microsoft.com/office/officeart/2018/5/layout/IconCircleLabelList"/>
    <dgm:cxn modelId="{A828926C-87E8-4E55-BF2E-8910D1418208}" type="presParOf" srcId="{8534A2C2-D00E-4614-B071-1A580213741E}" destId="{7FED8D25-00BF-4AA5-A68B-60DF3197077E}" srcOrd="1" destOrd="0" presId="urn:microsoft.com/office/officeart/2018/5/layout/IconCircleLabelList"/>
    <dgm:cxn modelId="{81E6466F-11E9-489F-8970-E471D8806632}" type="presParOf" srcId="{8534A2C2-D00E-4614-B071-1A580213741E}" destId="{33435AEC-9FF2-480C-8FEC-D64A64682552}" srcOrd="2" destOrd="0" presId="urn:microsoft.com/office/officeart/2018/5/layout/IconCircleLabelList"/>
    <dgm:cxn modelId="{D95CD1A5-5CAE-4F4B-9AEA-85F95D7709D3}" type="presParOf" srcId="{8534A2C2-D00E-4614-B071-1A580213741E}" destId="{5021A957-AE50-437A-872E-A124340906A9}" srcOrd="3" destOrd="0" presId="urn:microsoft.com/office/officeart/2018/5/layout/IconCircleLabelList"/>
    <dgm:cxn modelId="{C3124EE3-6ED0-4B07-92B7-ABB0C462976F}" type="presParOf" srcId="{A7A59C59-29AC-4D87-A42D-E48663AA4355}" destId="{15470665-A721-4847-9EEA-37A8D0A36743}" srcOrd="1" destOrd="0" presId="urn:microsoft.com/office/officeart/2018/5/layout/IconCircleLabelList"/>
    <dgm:cxn modelId="{EF3701AB-4621-46A1-8408-286D061D9AE9}" type="presParOf" srcId="{A7A59C59-29AC-4D87-A42D-E48663AA4355}" destId="{A56C3C11-950F-447A-A626-698FA974EAF7}" srcOrd="2" destOrd="0" presId="urn:microsoft.com/office/officeart/2018/5/layout/IconCircleLabelList"/>
    <dgm:cxn modelId="{E21DCE31-3EF0-488C-B5C9-C156D2A9FC41}" type="presParOf" srcId="{A56C3C11-950F-447A-A626-698FA974EAF7}" destId="{F858534D-6690-4F4D-B026-99F2A4ED3A55}" srcOrd="0" destOrd="0" presId="urn:microsoft.com/office/officeart/2018/5/layout/IconCircleLabelList"/>
    <dgm:cxn modelId="{861F6797-627B-4BA8-96E7-7B008D112CB6}" type="presParOf" srcId="{A56C3C11-950F-447A-A626-698FA974EAF7}" destId="{5C288151-2E87-4BC0-BB38-FA9EC598CEC6}" srcOrd="1" destOrd="0" presId="urn:microsoft.com/office/officeart/2018/5/layout/IconCircleLabelList"/>
    <dgm:cxn modelId="{EF0BC321-7BAC-48A8-8F0D-55B41E52BA6B}" type="presParOf" srcId="{A56C3C11-950F-447A-A626-698FA974EAF7}" destId="{AA1E7DEF-F68C-448E-9691-E487DB0A6216}" srcOrd="2" destOrd="0" presId="urn:microsoft.com/office/officeart/2018/5/layout/IconCircleLabelList"/>
    <dgm:cxn modelId="{757275AC-1BB0-47B1-AFB7-5A098ADE552B}" type="presParOf" srcId="{A56C3C11-950F-447A-A626-698FA974EAF7}" destId="{BFB69B1B-AB0B-40FF-8E71-A764B160745E}" srcOrd="3" destOrd="0" presId="urn:microsoft.com/office/officeart/2018/5/layout/IconCircleLabelList"/>
    <dgm:cxn modelId="{4346573C-C797-424A-A66A-7844B088A544}" type="presParOf" srcId="{A7A59C59-29AC-4D87-A42D-E48663AA4355}" destId="{286E2FD5-C974-486F-A7C1-9CB9768496B4}" srcOrd="3" destOrd="0" presId="urn:microsoft.com/office/officeart/2018/5/layout/IconCircleLabelList"/>
    <dgm:cxn modelId="{F38E1666-A35D-4BCB-BDA0-1D717233A222}" type="presParOf" srcId="{A7A59C59-29AC-4D87-A42D-E48663AA4355}" destId="{9608EEEB-5969-4CF0-964A-6C492D9D105D}" srcOrd="4" destOrd="0" presId="urn:microsoft.com/office/officeart/2018/5/layout/IconCircleLabelList"/>
    <dgm:cxn modelId="{9D6E551D-BDB4-4B81-BC70-FC576BFC2BF4}" type="presParOf" srcId="{9608EEEB-5969-4CF0-964A-6C492D9D105D}" destId="{96C887B2-4575-4C2F-B226-6153F86AE7AE}" srcOrd="0" destOrd="0" presId="urn:microsoft.com/office/officeart/2018/5/layout/IconCircleLabelList"/>
    <dgm:cxn modelId="{CEED6C08-52DC-40B2-82ED-CB37C882C325}" type="presParOf" srcId="{9608EEEB-5969-4CF0-964A-6C492D9D105D}" destId="{962DFD2E-6987-424D-8352-DA6F118A00C6}" srcOrd="1" destOrd="0" presId="urn:microsoft.com/office/officeart/2018/5/layout/IconCircleLabelList"/>
    <dgm:cxn modelId="{6F2F6FBA-A7C1-44D9-8A1F-F0249634AAB6}" type="presParOf" srcId="{9608EEEB-5969-4CF0-964A-6C492D9D105D}" destId="{4D4C71D7-783B-416D-A324-2F7B88860C10}" srcOrd="2" destOrd="0" presId="urn:microsoft.com/office/officeart/2018/5/layout/IconCircleLabelList"/>
    <dgm:cxn modelId="{BAAABBAD-F17A-4A88-8541-DDDB428A7892}" type="presParOf" srcId="{9608EEEB-5969-4CF0-964A-6C492D9D105D}" destId="{3E973CD6-6855-45C2-AF69-F32E955EBF7F}" srcOrd="3" destOrd="0" presId="urn:microsoft.com/office/officeart/2018/5/layout/IconCircleLabelList"/>
    <dgm:cxn modelId="{038E67FC-6CE8-4AC3-933D-BADABD99A89B}" type="presParOf" srcId="{A7A59C59-29AC-4D87-A42D-E48663AA4355}" destId="{C2987BF8-BF1E-4512-9B63-896982ED08A6}" srcOrd="5" destOrd="0" presId="urn:microsoft.com/office/officeart/2018/5/layout/IconCircleLabelList"/>
    <dgm:cxn modelId="{32E4B253-6717-493F-B95B-04B09F6D5644}" type="presParOf" srcId="{A7A59C59-29AC-4D87-A42D-E48663AA4355}" destId="{EBD49472-962B-48AB-AB29-7AA7DAFA50BF}" srcOrd="6" destOrd="0" presId="urn:microsoft.com/office/officeart/2018/5/layout/IconCircleLabelList"/>
    <dgm:cxn modelId="{E8DDA134-802F-47D4-B7CB-1EFFBDFF9026}" type="presParOf" srcId="{EBD49472-962B-48AB-AB29-7AA7DAFA50BF}" destId="{21D5DE63-B218-48DF-BEC5-B305B303C8BD}" srcOrd="0" destOrd="0" presId="urn:microsoft.com/office/officeart/2018/5/layout/IconCircleLabelList"/>
    <dgm:cxn modelId="{610A765C-3746-47FA-AB00-CD4CB80895FC}" type="presParOf" srcId="{EBD49472-962B-48AB-AB29-7AA7DAFA50BF}" destId="{EBDDB30F-33C5-4FCB-BB98-B0AFD63711AB}" srcOrd="1" destOrd="0" presId="urn:microsoft.com/office/officeart/2018/5/layout/IconCircleLabelList"/>
    <dgm:cxn modelId="{E040CC5F-9F85-4D54-9F2C-564F400B7C35}" type="presParOf" srcId="{EBD49472-962B-48AB-AB29-7AA7DAFA50BF}" destId="{41FB8DBA-5370-4242-A22F-D93C3566943D}" srcOrd="2" destOrd="0" presId="urn:microsoft.com/office/officeart/2018/5/layout/IconCircleLabelList"/>
    <dgm:cxn modelId="{1E11D20C-5D1B-4A2B-B0FA-12F403A2337E}" type="presParOf" srcId="{EBD49472-962B-48AB-AB29-7AA7DAFA50BF}" destId="{3074C438-ED5C-440E-BE83-A92E3C1F72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1BD5C7-6BF5-4041-B443-2B65AF00318D}" type="doc">
      <dgm:prSet loTypeId="urn:microsoft.com/office/officeart/2018/2/layout/IconVerticalSolidList" loCatId="icon" qsTypeId="urn:microsoft.com/office/officeart/2005/8/quickstyle/simple2" qsCatId="simple" csTypeId="urn:microsoft.com/office/officeart/2005/8/colors/colorful5" csCatId="colorful" phldr="1"/>
      <dgm:spPr/>
      <dgm:t>
        <a:bodyPr/>
        <a:lstStyle/>
        <a:p>
          <a:endParaRPr lang="en-US"/>
        </a:p>
      </dgm:t>
    </dgm:pt>
    <dgm:pt modelId="{18A75574-E0BE-4F88-8FAF-3FD194A28678}">
      <dgm:prSet/>
      <dgm:spPr/>
      <dgm:t>
        <a:bodyPr/>
        <a:lstStyle/>
        <a:p>
          <a:pPr>
            <a:lnSpc>
              <a:spcPct val="100000"/>
            </a:lnSpc>
          </a:pPr>
          <a:r>
            <a:rPr lang="he-IL" dirty="0">
              <a:latin typeface="+mn-lt"/>
            </a:rPr>
            <a:t>מידע ע"פ קטגוריות נבחרות בתוספת מלל חופשי</a:t>
          </a:r>
          <a:endParaRPr lang="en-US" dirty="0">
            <a:latin typeface="+mn-lt"/>
          </a:endParaRPr>
        </a:p>
      </dgm:t>
    </dgm:pt>
    <dgm:pt modelId="{E86C839E-B796-43CC-A692-0C72AD78A2B5}" type="parTrans" cxnId="{9625B7C8-6893-4FBF-95F7-D34EBE7150E1}">
      <dgm:prSet/>
      <dgm:spPr/>
      <dgm:t>
        <a:bodyPr/>
        <a:lstStyle/>
        <a:p>
          <a:endParaRPr lang="en-US">
            <a:latin typeface="+mn-lt"/>
          </a:endParaRPr>
        </a:p>
      </dgm:t>
    </dgm:pt>
    <dgm:pt modelId="{C4506D26-1EBD-4566-BF1D-6DEAC56F07B3}" type="sibTrans" cxnId="{9625B7C8-6893-4FBF-95F7-D34EBE7150E1}">
      <dgm:prSet/>
      <dgm:spPr/>
      <dgm:t>
        <a:bodyPr/>
        <a:lstStyle/>
        <a:p>
          <a:endParaRPr lang="en-US">
            <a:latin typeface="+mn-lt"/>
          </a:endParaRPr>
        </a:p>
      </dgm:t>
    </dgm:pt>
    <dgm:pt modelId="{10A96250-9FCC-42DD-89DB-573629DBDAFD}">
      <dgm:prSet/>
      <dgm:spPr/>
      <dgm:t>
        <a:bodyPr/>
        <a:lstStyle/>
        <a:p>
          <a:pPr>
            <a:lnSpc>
              <a:spcPct val="100000"/>
            </a:lnSpc>
          </a:pPr>
          <a:r>
            <a:rPr lang="he-IL" dirty="0">
              <a:latin typeface="+mn-lt"/>
            </a:rPr>
            <a:t>כל ביקורת מלווה בתאריך </a:t>
          </a:r>
          <a:endParaRPr lang="en-US" dirty="0">
            <a:latin typeface="+mn-lt"/>
          </a:endParaRPr>
        </a:p>
      </dgm:t>
    </dgm:pt>
    <dgm:pt modelId="{1B32C58F-3F71-4EDA-9118-25D7189F4BCC}" type="parTrans" cxnId="{726A234B-8D40-4FC3-9F10-03820ADEF039}">
      <dgm:prSet/>
      <dgm:spPr/>
      <dgm:t>
        <a:bodyPr/>
        <a:lstStyle/>
        <a:p>
          <a:endParaRPr lang="en-US">
            <a:latin typeface="+mn-lt"/>
          </a:endParaRPr>
        </a:p>
      </dgm:t>
    </dgm:pt>
    <dgm:pt modelId="{6D309FF6-EB26-4A14-A75F-9C4CC3439944}" type="sibTrans" cxnId="{726A234B-8D40-4FC3-9F10-03820ADEF039}">
      <dgm:prSet/>
      <dgm:spPr/>
      <dgm:t>
        <a:bodyPr/>
        <a:lstStyle/>
        <a:p>
          <a:endParaRPr lang="en-US">
            <a:latin typeface="+mn-lt"/>
          </a:endParaRPr>
        </a:p>
      </dgm:t>
    </dgm:pt>
    <dgm:pt modelId="{0DC16792-ED0E-4495-88EC-0815FA55DB4C}">
      <dgm:prSet/>
      <dgm:spPr/>
      <dgm:t>
        <a:bodyPr/>
        <a:lstStyle/>
        <a:p>
          <a:pPr>
            <a:lnSpc>
              <a:spcPct val="100000"/>
            </a:lnSpc>
          </a:pPr>
          <a:r>
            <a:rPr lang="he-IL" dirty="0">
              <a:latin typeface="+mn-lt"/>
            </a:rPr>
            <a:t>המידע מתקבל מאנשים עם מוגבלות או מכריהם</a:t>
          </a:r>
          <a:endParaRPr lang="en-US" dirty="0">
            <a:latin typeface="+mn-lt"/>
          </a:endParaRPr>
        </a:p>
      </dgm:t>
    </dgm:pt>
    <dgm:pt modelId="{B4BCC9A6-1C7F-4AD8-A012-4AF7E8B7ADC7}" type="parTrans" cxnId="{AD1FF1EA-BB1A-4182-8201-68717CC9D79F}">
      <dgm:prSet/>
      <dgm:spPr/>
      <dgm:t>
        <a:bodyPr/>
        <a:lstStyle/>
        <a:p>
          <a:endParaRPr lang="en-US">
            <a:latin typeface="+mn-lt"/>
          </a:endParaRPr>
        </a:p>
      </dgm:t>
    </dgm:pt>
    <dgm:pt modelId="{497885F0-BA20-4E71-84D0-B967EE0AD8ED}" type="sibTrans" cxnId="{AD1FF1EA-BB1A-4182-8201-68717CC9D79F}">
      <dgm:prSet/>
      <dgm:spPr/>
      <dgm:t>
        <a:bodyPr/>
        <a:lstStyle/>
        <a:p>
          <a:endParaRPr lang="en-US">
            <a:latin typeface="+mn-lt"/>
          </a:endParaRPr>
        </a:p>
      </dgm:t>
    </dgm:pt>
    <dgm:pt modelId="{EA5E4647-9DD8-4834-B8E0-EF385DFE2A17}">
      <dgm:prSet/>
      <dgm:spPr/>
      <dgm:t>
        <a:bodyPr/>
        <a:lstStyle/>
        <a:p>
          <a:pPr>
            <a:lnSpc>
              <a:spcPct val="100000"/>
            </a:lnSpc>
          </a:pPr>
          <a:r>
            <a:rPr lang="he-IL">
              <a:latin typeface="+mn-lt"/>
            </a:rPr>
            <a:t>ניתן לבדוק את כל בתי העסק, מתחומים שונים, ישירות מהאפליקציה</a:t>
          </a:r>
          <a:endParaRPr lang="en-US">
            <a:latin typeface="+mn-lt"/>
          </a:endParaRPr>
        </a:p>
      </dgm:t>
    </dgm:pt>
    <dgm:pt modelId="{ECB1CC76-ABA5-4AD3-A385-F5EE4D7AE04B}" type="parTrans" cxnId="{13D25E10-048D-47D1-9EEA-453D7456B215}">
      <dgm:prSet/>
      <dgm:spPr/>
      <dgm:t>
        <a:bodyPr/>
        <a:lstStyle/>
        <a:p>
          <a:endParaRPr lang="en-US">
            <a:latin typeface="+mn-lt"/>
          </a:endParaRPr>
        </a:p>
      </dgm:t>
    </dgm:pt>
    <dgm:pt modelId="{549803FF-B17F-4BA8-870A-E9A0FC10E6D0}" type="sibTrans" cxnId="{13D25E10-048D-47D1-9EEA-453D7456B215}">
      <dgm:prSet/>
      <dgm:spPr/>
      <dgm:t>
        <a:bodyPr/>
        <a:lstStyle/>
        <a:p>
          <a:endParaRPr lang="en-US">
            <a:latin typeface="+mn-lt"/>
          </a:endParaRPr>
        </a:p>
      </dgm:t>
    </dgm:pt>
    <dgm:pt modelId="{F7E00687-D390-4255-BD38-D1B11A683FBE}" type="pres">
      <dgm:prSet presAssocID="{DF1BD5C7-6BF5-4041-B443-2B65AF00318D}" presName="root" presStyleCnt="0">
        <dgm:presLayoutVars>
          <dgm:dir/>
          <dgm:resizeHandles val="exact"/>
        </dgm:presLayoutVars>
      </dgm:prSet>
      <dgm:spPr/>
    </dgm:pt>
    <dgm:pt modelId="{23D6414E-E7D3-4609-963A-8B367A776164}" type="pres">
      <dgm:prSet presAssocID="{18A75574-E0BE-4F88-8FAF-3FD194A28678}" presName="compNode" presStyleCnt="0"/>
      <dgm:spPr/>
    </dgm:pt>
    <dgm:pt modelId="{10A9A64D-9714-4BBF-8F18-A9941F85BDFC}" type="pres">
      <dgm:prSet presAssocID="{18A75574-E0BE-4F88-8FAF-3FD194A28678}" presName="bgRect" presStyleLbl="bgShp" presStyleIdx="0" presStyleCnt="4"/>
      <dgm:spPr/>
    </dgm:pt>
    <dgm:pt modelId="{10F7390D-793E-4F22-A60B-B325A991A4DD}" type="pres">
      <dgm:prSet presAssocID="{18A75574-E0BE-4F88-8FAF-3FD194A2867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ustomer review"/>
        </a:ext>
      </dgm:extLst>
    </dgm:pt>
    <dgm:pt modelId="{F40FD064-8E4E-4EDA-92EE-DC52FF057062}" type="pres">
      <dgm:prSet presAssocID="{18A75574-E0BE-4F88-8FAF-3FD194A28678}" presName="spaceRect" presStyleCnt="0"/>
      <dgm:spPr/>
    </dgm:pt>
    <dgm:pt modelId="{0EA817BB-D144-4012-9018-2729D780B584}" type="pres">
      <dgm:prSet presAssocID="{18A75574-E0BE-4F88-8FAF-3FD194A28678}" presName="parTx" presStyleLbl="revTx" presStyleIdx="0" presStyleCnt="4">
        <dgm:presLayoutVars>
          <dgm:chMax val="0"/>
          <dgm:chPref val="0"/>
        </dgm:presLayoutVars>
      </dgm:prSet>
      <dgm:spPr/>
    </dgm:pt>
    <dgm:pt modelId="{332717C7-B41E-48D3-B314-0131DC447453}" type="pres">
      <dgm:prSet presAssocID="{C4506D26-1EBD-4566-BF1D-6DEAC56F07B3}" presName="sibTrans" presStyleCnt="0"/>
      <dgm:spPr/>
    </dgm:pt>
    <dgm:pt modelId="{4D9785A0-C5FF-4B1B-8C21-FDFDD4519084}" type="pres">
      <dgm:prSet presAssocID="{10A96250-9FCC-42DD-89DB-573629DBDAFD}" presName="compNode" presStyleCnt="0"/>
      <dgm:spPr/>
    </dgm:pt>
    <dgm:pt modelId="{3E44353D-7DFC-4AE0-900D-57047FB52A65}" type="pres">
      <dgm:prSet presAssocID="{10A96250-9FCC-42DD-89DB-573629DBDAFD}" presName="bgRect" presStyleLbl="bgShp" presStyleIdx="1" presStyleCnt="4"/>
      <dgm:spPr/>
    </dgm:pt>
    <dgm:pt modelId="{28B31854-9FBF-40D8-8313-CB1C27EAF20A}" type="pres">
      <dgm:prSet presAssocID="{10A96250-9FCC-42DD-89DB-573629DBDAF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ily calendar"/>
        </a:ext>
      </dgm:extLst>
    </dgm:pt>
    <dgm:pt modelId="{C9E9C6D5-8FD4-4989-91C4-BA0E051FA0DB}" type="pres">
      <dgm:prSet presAssocID="{10A96250-9FCC-42DD-89DB-573629DBDAFD}" presName="spaceRect" presStyleCnt="0"/>
      <dgm:spPr/>
    </dgm:pt>
    <dgm:pt modelId="{69EDB6B3-6992-45E9-940D-1440001AD357}" type="pres">
      <dgm:prSet presAssocID="{10A96250-9FCC-42DD-89DB-573629DBDAFD}" presName="parTx" presStyleLbl="revTx" presStyleIdx="1" presStyleCnt="4">
        <dgm:presLayoutVars>
          <dgm:chMax val="0"/>
          <dgm:chPref val="0"/>
        </dgm:presLayoutVars>
      </dgm:prSet>
      <dgm:spPr/>
    </dgm:pt>
    <dgm:pt modelId="{657D01E5-DA52-4A45-9756-078AD2A63066}" type="pres">
      <dgm:prSet presAssocID="{6D309FF6-EB26-4A14-A75F-9C4CC3439944}" presName="sibTrans" presStyleCnt="0"/>
      <dgm:spPr/>
    </dgm:pt>
    <dgm:pt modelId="{3A9D6259-1A8B-40F5-8D77-521E4CF975B8}" type="pres">
      <dgm:prSet presAssocID="{0DC16792-ED0E-4495-88EC-0815FA55DB4C}" presName="compNode" presStyleCnt="0"/>
      <dgm:spPr/>
    </dgm:pt>
    <dgm:pt modelId="{4051C4B3-11D4-426B-B28B-75996385DCC9}" type="pres">
      <dgm:prSet presAssocID="{0DC16792-ED0E-4495-88EC-0815FA55DB4C}" presName="bgRect" presStyleLbl="bgShp" presStyleIdx="2" presStyleCnt="4"/>
      <dgm:spPr/>
    </dgm:pt>
    <dgm:pt modelId="{D2C956E0-3E02-4DA4-A96A-23EE3D7FF3D9}" type="pres">
      <dgm:prSet presAssocID="{0DC16792-ED0E-4495-88EC-0815FA55DB4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niversal Access"/>
        </a:ext>
      </dgm:extLst>
    </dgm:pt>
    <dgm:pt modelId="{35460325-95E4-47A6-856B-832D70A98BA9}" type="pres">
      <dgm:prSet presAssocID="{0DC16792-ED0E-4495-88EC-0815FA55DB4C}" presName="spaceRect" presStyleCnt="0"/>
      <dgm:spPr/>
    </dgm:pt>
    <dgm:pt modelId="{FE75189B-2197-4E77-B662-18B8A701F975}" type="pres">
      <dgm:prSet presAssocID="{0DC16792-ED0E-4495-88EC-0815FA55DB4C}" presName="parTx" presStyleLbl="revTx" presStyleIdx="2" presStyleCnt="4">
        <dgm:presLayoutVars>
          <dgm:chMax val="0"/>
          <dgm:chPref val="0"/>
        </dgm:presLayoutVars>
      </dgm:prSet>
      <dgm:spPr/>
    </dgm:pt>
    <dgm:pt modelId="{384F6860-AAA2-4DA1-B774-3B723F607BA4}" type="pres">
      <dgm:prSet presAssocID="{497885F0-BA20-4E71-84D0-B967EE0AD8ED}" presName="sibTrans" presStyleCnt="0"/>
      <dgm:spPr/>
    </dgm:pt>
    <dgm:pt modelId="{5B4B93E0-CA89-44CF-AB25-BB77B230C67D}" type="pres">
      <dgm:prSet presAssocID="{EA5E4647-9DD8-4834-B8E0-EF385DFE2A17}" presName="compNode" presStyleCnt="0"/>
      <dgm:spPr/>
    </dgm:pt>
    <dgm:pt modelId="{FB9D4F2C-52C0-42BB-B3AF-0AAA6EC18CED}" type="pres">
      <dgm:prSet presAssocID="{EA5E4647-9DD8-4834-B8E0-EF385DFE2A17}" presName="bgRect" presStyleLbl="bgShp" presStyleIdx="3" presStyleCnt="4"/>
      <dgm:spPr/>
    </dgm:pt>
    <dgm:pt modelId="{65ED2C1D-83EB-4728-AF93-E7B0B98EB55D}" type="pres">
      <dgm:prSet presAssocID="{EA5E4647-9DD8-4834-B8E0-EF385DFE2A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mart Phone"/>
        </a:ext>
      </dgm:extLst>
    </dgm:pt>
    <dgm:pt modelId="{2A1E09FC-B462-4AF6-90F2-78EA6B39C92B}" type="pres">
      <dgm:prSet presAssocID="{EA5E4647-9DD8-4834-B8E0-EF385DFE2A17}" presName="spaceRect" presStyleCnt="0"/>
      <dgm:spPr/>
    </dgm:pt>
    <dgm:pt modelId="{A715CF4B-0115-48A5-A267-AB6DB64800B9}" type="pres">
      <dgm:prSet presAssocID="{EA5E4647-9DD8-4834-B8E0-EF385DFE2A17}" presName="parTx" presStyleLbl="revTx" presStyleIdx="3" presStyleCnt="4">
        <dgm:presLayoutVars>
          <dgm:chMax val="0"/>
          <dgm:chPref val="0"/>
        </dgm:presLayoutVars>
      </dgm:prSet>
      <dgm:spPr/>
    </dgm:pt>
  </dgm:ptLst>
  <dgm:cxnLst>
    <dgm:cxn modelId="{34EA4B01-7773-4857-8655-E03325284A29}" type="presOf" srcId="{18A75574-E0BE-4F88-8FAF-3FD194A28678}" destId="{0EA817BB-D144-4012-9018-2729D780B584}" srcOrd="0" destOrd="0" presId="urn:microsoft.com/office/officeart/2018/2/layout/IconVerticalSolidList"/>
    <dgm:cxn modelId="{13D25E10-048D-47D1-9EEA-453D7456B215}" srcId="{DF1BD5C7-6BF5-4041-B443-2B65AF00318D}" destId="{EA5E4647-9DD8-4834-B8E0-EF385DFE2A17}" srcOrd="3" destOrd="0" parTransId="{ECB1CC76-ABA5-4AD3-A385-F5EE4D7AE04B}" sibTransId="{549803FF-B17F-4BA8-870A-E9A0FC10E6D0}"/>
    <dgm:cxn modelId="{726A234B-8D40-4FC3-9F10-03820ADEF039}" srcId="{DF1BD5C7-6BF5-4041-B443-2B65AF00318D}" destId="{10A96250-9FCC-42DD-89DB-573629DBDAFD}" srcOrd="1" destOrd="0" parTransId="{1B32C58F-3F71-4EDA-9118-25D7189F4BCC}" sibTransId="{6D309FF6-EB26-4A14-A75F-9C4CC3439944}"/>
    <dgm:cxn modelId="{56619272-E0F6-46CE-9E0A-1F89C7FF6D20}" type="presOf" srcId="{EA5E4647-9DD8-4834-B8E0-EF385DFE2A17}" destId="{A715CF4B-0115-48A5-A267-AB6DB64800B9}" srcOrd="0" destOrd="0" presId="urn:microsoft.com/office/officeart/2018/2/layout/IconVerticalSolidList"/>
    <dgm:cxn modelId="{3EF96FA8-F7C1-4582-8FEE-C6379247EB50}" type="presOf" srcId="{0DC16792-ED0E-4495-88EC-0815FA55DB4C}" destId="{FE75189B-2197-4E77-B662-18B8A701F975}" srcOrd="0" destOrd="0" presId="urn:microsoft.com/office/officeart/2018/2/layout/IconVerticalSolidList"/>
    <dgm:cxn modelId="{B75AD7B7-DE71-4627-B9C2-B55D7C85E62C}" type="presOf" srcId="{10A96250-9FCC-42DD-89DB-573629DBDAFD}" destId="{69EDB6B3-6992-45E9-940D-1440001AD357}" srcOrd="0" destOrd="0" presId="urn:microsoft.com/office/officeart/2018/2/layout/IconVerticalSolidList"/>
    <dgm:cxn modelId="{9625B7C8-6893-4FBF-95F7-D34EBE7150E1}" srcId="{DF1BD5C7-6BF5-4041-B443-2B65AF00318D}" destId="{18A75574-E0BE-4F88-8FAF-3FD194A28678}" srcOrd="0" destOrd="0" parTransId="{E86C839E-B796-43CC-A692-0C72AD78A2B5}" sibTransId="{C4506D26-1EBD-4566-BF1D-6DEAC56F07B3}"/>
    <dgm:cxn modelId="{39E26DC9-5E6B-42F3-83E0-D1393203BADE}" type="presOf" srcId="{DF1BD5C7-6BF5-4041-B443-2B65AF00318D}" destId="{F7E00687-D390-4255-BD38-D1B11A683FBE}" srcOrd="0" destOrd="0" presId="urn:microsoft.com/office/officeart/2018/2/layout/IconVerticalSolidList"/>
    <dgm:cxn modelId="{AD1FF1EA-BB1A-4182-8201-68717CC9D79F}" srcId="{DF1BD5C7-6BF5-4041-B443-2B65AF00318D}" destId="{0DC16792-ED0E-4495-88EC-0815FA55DB4C}" srcOrd="2" destOrd="0" parTransId="{B4BCC9A6-1C7F-4AD8-A012-4AF7E8B7ADC7}" sibTransId="{497885F0-BA20-4E71-84D0-B967EE0AD8ED}"/>
    <dgm:cxn modelId="{50842C56-BDC5-4597-8A82-84753C7925F2}" type="presParOf" srcId="{F7E00687-D390-4255-BD38-D1B11A683FBE}" destId="{23D6414E-E7D3-4609-963A-8B367A776164}" srcOrd="0" destOrd="0" presId="urn:microsoft.com/office/officeart/2018/2/layout/IconVerticalSolidList"/>
    <dgm:cxn modelId="{C12E0BD5-2617-4E5B-ABB8-53CD70401451}" type="presParOf" srcId="{23D6414E-E7D3-4609-963A-8B367A776164}" destId="{10A9A64D-9714-4BBF-8F18-A9941F85BDFC}" srcOrd="0" destOrd="0" presId="urn:microsoft.com/office/officeart/2018/2/layout/IconVerticalSolidList"/>
    <dgm:cxn modelId="{06E5E831-4DB7-48DF-8B51-B47B93EAD93E}" type="presParOf" srcId="{23D6414E-E7D3-4609-963A-8B367A776164}" destId="{10F7390D-793E-4F22-A60B-B325A991A4DD}" srcOrd="1" destOrd="0" presId="urn:microsoft.com/office/officeart/2018/2/layout/IconVerticalSolidList"/>
    <dgm:cxn modelId="{E0EE5E1B-07C1-476F-81C0-C93C6978C2A4}" type="presParOf" srcId="{23D6414E-E7D3-4609-963A-8B367A776164}" destId="{F40FD064-8E4E-4EDA-92EE-DC52FF057062}" srcOrd="2" destOrd="0" presId="urn:microsoft.com/office/officeart/2018/2/layout/IconVerticalSolidList"/>
    <dgm:cxn modelId="{6841FEA1-8426-4068-ABE8-32C4B49FB861}" type="presParOf" srcId="{23D6414E-E7D3-4609-963A-8B367A776164}" destId="{0EA817BB-D144-4012-9018-2729D780B584}" srcOrd="3" destOrd="0" presId="urn:microsoft.com/office/officeart/2018/2/layout/IconVerticalSolidList"/>
    <dgm:cxn modelId="{E0145627-8D5E-4032-9150-ED9424239663}" type="presParOf" srcId="{F7E00687-D390-4255-BD38-D1B11A683FBE}" destId="{332717C7-B41E-48D3-B314-0131DC447453}" srcOrd="1" destOrd="0" presId="urn:microsoft.com/office/officeart/2018/2/layout/IconVerticalSolidList"/>
    <dgm:cxn modelId="{AAB9AB83-ABE9-4C11-85A2-54D95A7EECB3}" type="presParOf" srcId="{F7E00687-D390-4255-BD38-D1B11A683FBE}" destId="{4D9785A0-C5FF-4B1B-8C21-FDFDD4519084}" srcOrd="2" destOrd="0" presId="urn:microsoft.com/office/officeart/2018/2/layout/IconVerticalSolidList"/>
    <dgm:cxn modelId="{20AAC644-D718-44F1-8FB8-CE5EC780F8DB}" type="presParOf" srcId="{4D9785A0-C5FF-4B1B-8C21-FDFDD4519084}" destId="{3E44353D-7DFC-4AE0-900D-57047FB52A65}" srcOrd="0" destOrd="0" presId="urn:microsoft.com/office/officeart/2018/2/layout/IconVerticalSolidList"/>
    <dgm:cxn modelId="{B1F69AAA-0137-440A-9E78-CC3639945E17}" type="presParOf" srcId="{4D9785A0-C5FF-4B1B-8C21-FDFDD4519084}" destId="{28B31854-9FBF-40D8-8313-CB1C27EAF20A}" srcOrd="1" destOrd="0" presId="urn:microsoft.com/office/officeart/2018/2/layout/IconVerticalSolidList"/>
    <dgm:cxn modelId="{202B547F-3D30-4955-B395-B10A27872DB5}" type="presParOf" srcId="{4D9785A0-C5FF-4B1B-8C21-FDFDD4519084}" destId="{C9E9C6D5-8FD4-4989-91C4-BA0E051FA0DB}" srcOrd="2" destOrd="0" presId="urn:microsoft.com/office/officeart/2018/2/layout/IconVerticalSolidList"/>
    <dgm:cxn modelId="{CB561558-D345-4C13-988E-DD3AF05694EA}" type="presParOf" srcId="{4D9785A0-C5FF-4B1B-8C21-FDFDD4519084}" destId="{69EDB6B3-6992-45E9-940D-1440001AD357}" srcOrd="3" destOrd="0" presId="urn:microsoft.com/office/officeart/2018/2/layout/IconVerticalSolidList"/>
    <dgm:cxn modelId="{641030AB-46A5-4B7C-8827-9E62E1B8109B}" type="presParOf" srcId="{F7E00687-D390-4255-BD38-D1B11A683FBE}" destId="{657D01E5-DA52-4A45-9756-078AD2A63066}" srcOrd="3" destOrd="0" presId="urn:microsoft.com/office/officeart/2018/2/layout/IconVerticalSolidList"/>
    <dgm:cxn modelId="{6AF53A67-A4BE-44EA-9DDD-2D30B59C50C9}" type="presParOf" srcId="{F7E00687-D390-4255-BD38-D1B11A683FBE}" destId="{3A9D6259-1A8B-40F5-8D77-521E4CF975B8}" srcOrd="4" destOrd="0" presId="urn:microsoft.com/office/officeart/2018/2/layout/IconVerticalSolidList"/>
    <dgm:cxn modelId="{8C19FF0E-9AB6-47E7-8A3E-892127547C28}" type="presParOf" srcId="{3A9D6259-1A8B-40F5-8D77-521E4CF975B8}" destId="{4051C4B3-11D4-426B-B28B-75996385DCC9}" srcOrd="0" destOrd="0" presId="urn:microsoft.com/office/officeart/2018/2/layout/IconVerticalSolidList"/>
    <dgm:cxn modelId="{9F622FD4-DC7C-489C-B89D-71A492FF8AFE}" type="presParOf" srcId="{3A9D6259-1A8B-40F5-8D77-521E4CF975B8}" destId="{D2C956E0-3E02-4DA4-A96A-23EE3D7FF3D9}" srcOrd="1" destOrd="0" presId="urn:microsoft.com/office/officeart/2018/2/layout/IconVerticalSolidList"/>
    <dgm:cxn modelId="{3B26154A-A9F3-4F53-93AF-30F24DA4228D}" type="presParOf" srcId="{3A9D6259-1A8B-40F5-8D77-521E4CF975B8}" destId="{35460325-95E4-47A6-856B-832D70A98BA9}" srcOrd="2" destOrd="0" presId="urn:microsoft.com/office/officeart/2018/2/layout/IconVerticalSolidList"/>
    <dgm:cxn modelId="{02AA6C73-DDE3-42F8-91B8-DD2D91648F93}" type="presParOf" srcId="{3A9D6259-1A8B-40F5-8D77-521E4CF975B8}" destId="{FE75189B-2197-4E77-B662-18B8A701F975}" srcOrd="3" destOrd="0" presId="urn:microsoft.com/office/officeart/2018/2/layout/IconVerticalSolidList"/>
    <dgm:cxn modelId="{409A2915-9AFB-499E-8BFD-9E49C2A21E25}" type="presParOf" srcId="{F7E00687-D390-4255-BD38-D1B11A683FBE}" destId="{384F6860-AAA2-4DA1-B774-3B723F607BA4}" srcOrd="5" destOrd="0" presId="urn:microsoft.com/office/officeart/2018/2/layout/IconVerticalSolidList"/>
    <dgm:cxn modelId="{3BEF290C-C9DC-4284-8301-9BA6D7824F20}" type="presParOf" srcId="{F7E00687-D390-4255-BD38-D1B11A683FBE}" destId="{5B4B93E0-CA89-44CF-AB25-BB77B230C67D}" srcOrd="6" destOrd="0" presId="urn:microsoft.com/office/officeart/2018/2/layout/IconVerticalSolidList"/>
    <dgm:cxn modelId="{24F9BD81-C988-482E-A5CB-20F2B7A8FC39}" type="presParOf" srcId="{5B4B93E0-CA89-44CF-AB25-BB77B230C67D}" destId="{FB9D4F2C-52C0-42BB-B3AF-0AAA6EC18CED}" srcOrd="0" destOrd="0" presId="urn:microsoft.com/office/officeart/2018/2/layout/IconVerticalSolidList"/>
    <dgm:cxn modelId="{0C4C05C9-EEF9-492A-A13D-65C736E85385}" type="presParOf" srcId="{5B4B93E0-CA89-44CF-AB25-BB77B230C67D}" destId="{65ED2C1D-83EB-4728-AF93-E7B0B98EB55D}" srcOrd="1" destOrd="0" presId="urn:microsoft.com/office/officeart/2018/2/layout/IconVerticalSolidList"/>
    <dgm:cxn modelId="{E46406AF-BDB8-4F49-A904-C74693DA7A1B}" type="presParOf" srcId="{5B4B93E0-CA89-44CF-AB25-BB77B230C67D}" destId="{2A1E09FC-B462-4AF6-90F2-78EA6B39C92B}" srcOrd="2" destOrd="0" presId="urn:microsoft.com/office/officeart/2018/2/layout/IconVerticalSolidList"/>
    <dgm:cxn modelId="{0BB1F681-93ED-4F82-9F32-286686E6A00B}" type="presParOf" srcId="{5B4B93E0-CA89-44CF-AB25-BB77B230C67D}" destId="{A715CF4B-0115-48A5-A267-AB6DB64800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5D6181-C0A2-4D4D-8D45-AF3B6A4E9ADC}"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B1D79C3-EF2F-4B5A-8ECA-21CDA9051E4E}">
      <dgm:prSet custT="1"/>
      <dgm:spPr/>
      <dgm:t>
        <a:bodyPr/>
        <a:lstStyle/>
        <a:p>
          <a:pPr>
            <a:defRPr b="1"/>
          </a:pPr>
          <a:r>
            <a:rPr lang="he-IL" sz="2400" b="1">
              <a:latin typeface="Calibri" panose="020F0502020204030204" pitchFamily="34" charset="0"/>
              <a:cs typeface="Calibri" panose="020F0502020204030204" pitchFamily="34" charset="0"/>
            </a:rPr>
            <a:t>מה הציפיות המרכזיות שלהם מהשימוש במוצר?</a:t>
          </a:r>
          <a:endParaRPr lang="en-US" sz="2400">
            <a:latin typeface="Calibri" panose="020F0502020204030204" pitchFamily="34" charset="0"/>
            <a:cs typeface="Calibri" panose="020F0502020204030204" pitchFamily="34" charset="0"/>
          </a:endParaRPr>
        </a:p>
      </dgm:t>
    </dgm:pt>
    <dgm:pt modelId="{189A5B0D-BE4F-4DF2-B96C-9622ABC4AF27}" type="parTrans" cxnId="{4BAD812D-B4D5-4297-9D1E-F9426F354EC9}">
      <dgm:prSet/>
      <dgm:spPr/>
      <dgm:t>
        <a:bodyPr/>
        <a:lstStyle/>
        <a:p>
          <a:endParaRPr lang="en-US" sz="2800">
            <a:latin typeface="Calibri" panose="020F0502020204030204" pitchFamily="34" charset="0"/>
            <a:cs typeface="Calibri" panose="020F0502020204030204" pitchFamily="34" charset="0"/>
          </a:endParaRPr>
        </a:p>
      </dgm:t>
    </dgm:pt>
    <dgm:pt modelId="{8B912C3F-46CF-4DEB-A3B0-6F2C14BF81FD}" type="sibTrans" cxnId="{4BAD812D-B4D5-4297-9D1E-F9426F354EC9}">
      <dgm:prSet/>
      <dgm:spPr/>
      <dgm:t>
        <a:bodyPr/>
        <a:lstStyle/>
        <a:p>
          <a:endParaRPr lang="en-US" sz="2800">
            <a:latin typeface="Calibri" panose="020F0502020204030204" pitchFamily="34" charset="0"/>
            <a:cs typeface="Calibri" panose="020F0502020204030204" pitchFamily="34" charset="0"/>
          </a:endParaRPr>
        </a:p>
      </dgm:t>
    </dgm:pt>
    <dgm:pt modelId="{09D4448C-7B34-4C88-ABB1-11D9EB871BDA}">
      <dgm:prSet custT="1"/>
      <dgm:spPr/>
      <dgm:t>
        <a:bodyPr/>
        <a:lstStyle/>
        <a:p>
          <a:r>
            <a:rPr lang="he-IL" sz="1800">
              <a:latin typeface="Calibri" panose="020F0502020204030204" pitchFamily="34" charset="0"/>
              <a:cs typeface="Calibri" panose="020F0502020204030204" pitchFamily="34" charset="0"/>
            </a:rPr>
            <a:t>קבלת מידע אמין </a:t>
          </a:r>
          <a:endParaRPr lang="en-US" sz="1800">
            <a:latin typeface="Calibri" panose="020F0502020204030204" pitchFamily="34" charset="0"/>
            <a:cs typeface="Calibri" panose="020F0502020204030204" pitchFamily="34" charset="0"/>
          </a:endParaRPr>
        </a:p>
      </dgm:t>
    </dgm:pt>
    <dgm:pt modelId="{54001507-0D8F-42C2-A9D0-66BB4977D128}" type="parTrans" cxnId="{86FA319A-68B6-4F87-B2C3-9715621098B3}">
      <dgm:prSet/>
      <dgm:spPr/>
      <dgm:t>
        <a:bodyPr/>
        <a:lstStyle/>
        <a:p>
          <a:endParaRPr lang="en-US" sz="2800">
            <a:latin typeface="Calibri" panose="020F0502020204030204" pitchFamily="34" charset="0"/>
            <a:cs typeface="Calibri" panose="020F0502020204030204" pitchFamily="34" charset="0"/>
          </a:endParaRPr>
        </a:p>
      </dgm:t>
    </dgm:pt>
    <dgm:pt modelId="{F025DC70-8083-4C44-AC56-564411DA036B}" type="sibTrans" cxnId="{86FA319A-68B6-4F87-B2C3-9715621098B3}">
      <dgm:prSet/>
      <dgm:spPr/>
      <dgm:t>
        <a:bodyPr/>
        <a:lstStyle/>
        <a:p>
          <a:endParaRPr lang="en-US" sz="2800">
            <a:latin typeface="Calibri" panose="020F0502020204030204" pitchFamily="34" charset="0"/>
            <a:cs typeface="Calibri" panose="020F0502020204030204" pitchFamily="34" charset="0"/>
          </a:endParaRPr>
        </a:p>
      </dgm:t>
    </dgm:pt>
    <dgm:pt modelId="{70610329-C833-45A3-8A17-894A6CB3AF73}">
      <dgm:prSet custT="1"/>
      <dgm:spPr/>
      <dgm:t>
        <a:bodyPr/>
        <a:lstStyle/>
        <a:p>
          <a:r>
            <a:rPr lang="he-IL" sz="1800">
              <a:latin typeface="Calibri" panose="020F0502020204030204" pitchFamily="34" charset="0"/>
              <a:cs typeface="Calibri" panose="020F0502020204030204" pitchFamily="34" charset="0"/>
            </a:rPr>
            <a:t>יכולת לדרג ולבקר – "להעביר את זה הלאה"</a:t>
          </a:r>
          <a:endParaRPr lang="en-US" sz="1800">
            <a:latin typeface="Calibri" panose="020F0502020204030204" pitchFamily="34" charset="0"/>
            <a:cs typeface="Calibri" panose="020F0502020204030204" pitchFamily="34" charset="0"/>
          </a:endParaRPr>
        </a:p>
      </dgm:t>
    </dgm:pt>
    <dgm:pt modelId="{E19B8851-6C89-40D3-89BA-4E9F24E16007}" type="parTrans" cxnId="{71A015A7-B0D6-4498-8B46-41ECA6DAFC70}">
      <dgm:prSet/>
      <dgm:spPr/>
      <dgm:t>
        <a:bodyPr/>
        <a:lstStyle/>
        <a:p>
          <a:endParaRPr lang="en-US" sz="2800">
            <a:latin typeface="Calibri" panose="020F0502020204030204" pitchFamily="34" charset="0"/>
            <a:cs typeface="Calibri" panose="020F0502020204030204" pitchFamily="34" charset="0"/>
          </a:endParaRPr>
        </a:p>
      </dgm:t>
    </dgm:pt>
    <dgm:pt modelId="{6898B5F7-5DF7-437D-8AEE-C6E54AE162DE}" type="sibTrans" cxnId="{71A015A7-B0D6-4498-8B46-41ECA6DAFC70}">
      <dgm:prSet/>
      <dgm:spPr/>
      <dgm:t>
        <a:bodyPr/>
        <a:lstStyle/>
        <a:p>
          <a:endParaRPr lang="en-US" sz="2800">
            <a:latin typeface="Calibri" panose="020F0502020204030204" pitchFamily="34" charset="0"/>
            <a:cs typeface="Calibri" panose="020F0502020204030204" pitchFamily="34" charset="0"/>
          </a:endParaRPr>
        </a:p>
      </dgm:t>
    </dgm:pt>
    <dgm:pt modelId="{199BB33F-C21F-4216-8971-5BD84955EF8F}">
      <dgm:prSet custT="1"/>
      <dgm:spPr/>
      <dgm:t>
        <a:bodyPr/>
        <a:lstStyle/>
        <a:p>
          <a:r>
            <a:rPr lang="he-IL" sz="1800">
              <a:latin typeface="Calibri" panose="020F0502020204030204" pitchFamily="34" charset="0"/>
              <a:cs typeface="Calibri" panose="020F0502020204030204" pitchFamily="34" charset="0"/>
            </a:rPr>
            <a:t>ריכוז המידע במקום אחד</a:t>
          </a:r>
          <a:endParaRPr lang="en-US" sz="1800">
            <a:latin typeface="Calibri" panose="020F0502020204030204" pitchFamily="34" charset="0"/>
            <a:cs typeface="Calibri" panose="020F0502020204030204" pitchFamily="34" charset="0"/>
          </a:endParaRPr>
        </a:p>
      </dgm:t>
    </dgm:pt>
    <dgm:pt modelId="{B288D880-E785-4F88-8C04-44AC88C19B96}" type="parTrans" cxnId="{7E935A2D-4D3C-4545-8CCE-8A45B1B206FD}">
      <dgm:prSet/>
      <dgm:spPr/>
      <dgm:t>
        <a:bodyPr/>
        <a:lstStyle/>
        <a:p>
          <a:endParaRPr lang="en-US" sz="2800">
            <a:latin typeface="Calibri" panose="020F0502020204030204" pitchFamily="34" charset="0"/>
            <a:cs typeface="Calibri" panose="020F0502020204030204" pitchFamily="34" charset="0"/>
          </a:endParaRPr>
        </a:p>
      </dgm:t>
    </dgm:pt>
    <dgm:pt modelId="{92DD55DF-2ACF-47AE-94DF-133313192EE8}" type="sibTrans" cxnId="{7E935A2D-4D3C-4545-8CCE-8A45B1B206FD}">
      <dgm:prSet/>
      <dgm:spPr/>
      <dgm:t>
        <a:bodyPr/>
        <a:lstStyle/>
        <a:p>
          <a:endParaRPr lang="en-US" sz="2800">
            <a:latin typeface="Calibri" panose="020F0502020204030204" pitchFamily="34" charset="0"/>
            <a:cs typeface="Calibri" panose="020F0502020204030204" pitchFamily="34" charset="0"/>
          </a:endParaRPr>
        </a:p>
      </dgm:t>
    </dgm:pt>
    <dgm:pt modelId="{C5DED8E6-F872-4137-82E4-987D60952A78}">
      <dgm:prSet custT="1"/>
      <dgm:spPr/>
      <dgm:t>
        <a:bodyPr/>
        <a:lstStyle/>
        <a:p>
          <a:pPr>
            <a:defRPr b="1"/>
          </a:pPr>
          <a:r>
            <a:rPr lang="he-IL" sz="2400" b="1">
              <a:latin typeface="Calibri" panose="020F0502020204030204" pitchFamily="34" charset="0"/>
              <a:cs typeface="Calibri" panose="020F0502020204030204" pitchFamily="34" charset="0"/>
            </a:rPr>
            <a:t>מי המשתמשים? </a:t>
          </a:r>
          <a:endParaRPr lang="en-US" sz="2400">
            <a:latin typeface="Calibri" panose="020F0502020204030204" pitchFamily="34" charset="0"/>
            <a:cs typeface="Calibri" panose="020F0502020204030204" pitchFamily="34" charset="0"/>
          </a:endParaRPr>
        </a:p>
      </dgm:t>
    </dgm:pt>
    <dgm:pt modelId="{576C1A82-45A7-4A03-839A-D45BD4A689D1}" type="parTrans" cxnId="{7145073E-8F33-458F-9166-A441AFB34EE8}">
      <dgm:prSet/>
      <dgm:spPr/>
      <dgm:t>
        <a:bodyPr/>
        <a:lstStyle/>
        <a:p>
          <a:endParaRPr lang="en-US" sz="2800">
            <a:latin typeface="Calibri" panose="020F0502020204030204" pitchFamily="34" charset="0"/>
            <a:cs typeface="Calibri" panose="020F0502020204030204" pitchFamily="34" charset="0"/>
          </a:endParaRPr>
        </a:p>
      </dgm:t>
    </dgm:pt>
    <dgm:pt modelId="{0190B9AC-328B-4021-B2A5-21C5FFF924F1}" type="sibTrans" cxnId="{7145073E-8F33-458F-9166-A441AFB34EE8}">
      <dgm:prSet/>
      <dgm:spPr/>
      <dgm:t>
        <a:bodyPr/>
        <a:lstStyle/>
        <a:p>
          <a:endParaRPr lang="en-US" sz="2800">
            <a:latin typeface="Calibri" panose="020F0502020204030204" pitchFamily="34" charset="0"/>
            <a:cs typeface="Calibri" panose="020F0502020204030204" pitchFamily="34" charset="0"/>
          </a:endParaRPr>
        </a:p>
      </dgm:t>
    </dgm:pt>
    <dgm:pt modelId="{0AA4AA71-5BB2-4285-8B17-F79A1F80CB58}">
      <dgm:prSet custT="1"/>
      <dgm:spPr/>
      <dgm:t>
        <a:bodyPr/>
        <a:lstStyle/>
        <a:p>
          <a:r>
            <a:rPr lang="he-IL" sz="1800">
              <a:latin typeface="Calibri" panose="020F0502020204030204" pitchFamily="34" charset="0"/>
              <a:cs typeface="Calibri" panose="020F0502020204030204" pitchFamily="34" charset="0"/>
            </a:rPr>
            <a:t>אנשים עם מוגבלויות וקרובי משפחתם או חבריהם</a:t>
          </a:r>
          <a:endParaRPr lang="en-US" sz="1800">
            <a:latin typeface="Calibri" panose="020F0502020204030204" pitchFamily="34" charset="0"/>
            <a:cs typeface="Calibri" panose="020F0502020204030204" pitchFamily="34" charset="0"/>
          </a:endParaRPr>
        </a:p>
      </dgm:t>
    </dgm:pt>
    <dgm:pt modelId="{C05E97BA-BA90-419F-BFFC-74A0AABD1817}" type="parTrans" cxnId="{8E624FB8-6ED1-4039-AAAB-87B38579735D}">
      <dgm:prSet/>
      <dgm:spPr/>
      <dgm:t>
        <a:bodyPr/>
        <a:lstStyle/>
        <a:p>
          <a:endParaRPr lang="en-US" sz="2800">
            <a:latin typeface="Calibri" panose="020F0502020204030204" pitchFamily="34" charset="0"/>
            <a:cs typeface="Calibri" panose="020F0502020204030204" pitchFamily="34" charset="0"/>
          </a:endParaRPr>
        </a:p>
      </dgm:t>
    </dgm:pt>
    <dgm:pt modelId="{AB282C34-2D57-4406-B552-90C69A1CC5BA}" type="sibTrans" cxnId="{8E624FB8-6ED1-4039-AAAB-87B38579735D}">
      <dgm:prSet/>
      <dgm:spPr/>
      <dgm:t>
        <a:bodyPr/>
        <a:lstStyle/>
        <a:p>
          <a:endParaRPr lang="en-US" sz="2800">
            <a:latin typeface="Calibri" panose="020F0502020204030204" pitchFamily="34" charset="0"/>
            <a:cs typeface="Calibri" panose="020F0502020204030204" pitchFamily="34" charset="0"/>
          </a:endParaRPr>
        </a:p>
      </dgm:t>
    </dgm:pt>
    <dgm:pt modelId="{D932D3FC-1510-46BB-BD1C-5666C97601B5}" type="pres">
      <dgm:prSet presAssocID="{EF5D6181-C0A2-4D4D-8D45-AF3B6A4E9ADC}" presName="root" presStyleCnt="0">
        <dgm:presLayoutVars>
          <dgm:dir/>
          <dgm:resizeHandles val="exact"/>
        </dgm:presLayoutVars>
      </dgm:prSet>
      <dgm:spPr/>
    </dgm:pt>
    <dgm:pt modelId="{9780A933-9479-41CC-9FA9-E5A386B8718F}" type="pres">
      <dgm:prSet presAssocID="{1B1D79C3-EF2F-4B5A-8ECA-21CDA9051E4E}" presName="compNode" presStyleCnt="0"/>
      <dgm:spPr/>
    </dgm:pt>
    <dgm:pt modelId="{40B11372-B246-4B9A-A79E-B7807BA382C2}" type="pres">
      <dgm:prSet presAssocID="{1B1D79C3-EF2F-4B5A-8ECA-21CDA9051E4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search"/>
        </a:ext>
      </dgm:extLst>
    </dgm:pt>
    <dgm:pt modelId="{692E9BC4-E180-40F2-8505-6128A7C61AC2}" type="pres">
      <dgm:prSet presAssocID="{1B1D79C3-EF2F-4B5A-8ECA-21CDA9051E4E}" presName="iconSpace" presStyleCnt="0"/>
      <dgm:spPr/>
    </dgm:pt>
    <dgm:pt modelId="{6109145D-C532-4B8A-81F9-95556A071CF8}" type="pres">
      <dgm:prSet presAssocID="{1B1D79C3-EF2F-4B5A-8ECA-21CDA9051E4E}" presName="parTx" presStyleLbl="revTx" presStyleIdx="0" presStyleCnt="4">
        <dgm:presLayoutVars>
          <dgm:chMax val="0"/>
          <dgm:chPref val="0"/>
        </dgm:presLayoutVars>
      </dgm:prSet>
      <dgm:spPr/>
    </dgm:pt>
    <dgm:pt modelId="{2811A2C0-798F-4C53-9A3D-77F6A4AE2A96}" type="pres">
      <dgm:prSet presAssocID="{1B1D79C3-EF2F-4B5A-8ECA-21CDA9051E4E}" presName="txSpace" presStyleCnt="0"/>
      <dgm:spPr/>
    </dgm:pt>
    <dgm:pt modelId="{41813BA6-0DDE-44C5-8FCB-ACC7D2B301D3}" type="pres">
      <dgm:prSet presAssocID="{1B1D79C3-EF2F-4B5A-8ECA-21CDA9051E4E}" presName="desTx" presStyleLbl="revTx" presStyleIdx="1" presStyleCnt="4">
        <dgm:presLayoutVars/>
      </dgm:prSet>
      <dgm:spPr/>
    </dgm:pt>
    <dgm:pt modelId="{566CFD81-C2CD-47C3-AD3B-DB3725E7B577}" type="pres">
      <dgm:prSet presAssocID="{8B912C3F-46CF-4DEB-A3B0-6F2C14BF81FD}" presName="sibTrans" presStyleCnt="0"/>
      <dgm:spPr/>
    </dgm:pt>
    <dgm:pt modelId="{0869271D-A579-469F-A6AE-BBB56BD4ACE3}" type="pres">
      <dgm:prSet presAssocID="{C5DED8E6-F872-4137-82E4-987D60952A78}" presName="compNode" presStyleCnt="0"/>
      <dgm:spPr/>
    </dgm:pt>
    <dgm:pt modelId="{3499EDE7-01DA-4B0A-8E16-A066DAA14BA4}" type="pres">
      <dgm:prSet presAssocID="{C5DED8E6-F872-4137-82E4-987D60952A7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F19E0F75-C583-488F-B378-9E2101E2CC4B}" type="pres">
      <dgm:prSet presAssocID="{C5DED8E6-F872-4137-82E4-987D60952A78}" presName="iconSpace" presStyleCnt="0"/>
      <dgm:spPr/>
    </dgm:pt>
    <dgm:pt modelId="{FED3DAA9-AC07-46EA-B6C2-29D7CDCB4A0D}" type="pres">
      <dgm:prSet presAssocID="{C5DED8E6-F872-4137-82E4-987D60952A78}" presName="parTx" presStyleLbl="revTx" presStyleIdx="2" presStyleCnt="4">
        <dgm:presLayoutVars>
          <dgm:chMax val="0"/>
          <dgm:chPref val="0"/>
        </dgm:presLayoutVars>
      </dgm:prSet>
      <dgm:spPr/>
    </dgm:pt>
    <dgm:pt modelId="{24AD3342-78C9-40E7-9E95-B4948DBA3380}" type="pres">
      <dgm:prSet presAssocID="{C5DED8E6-F872-4137-82E4-987D60952A78}" presName="txSpace" presStyleCnt="0"/>
      <dgm:spPr/>
    </dgm:pt>
    <dgm:pt modelId="{5886AAA6-647E-44CF-B477-357ADD7F42B3}" type="pres">
      <dgm:prSet presAssocID="{C5DED8E6-F872-4137-82E4-987D60952A78}" presName="desTx" presStyleLbl="revTx" presStyleIdx="3" presStyleCnt="4">
        <dgm:presLayoutVars/>
      </dgm:prSet>
      <dgm:spPr/>
    </dgm:pt>
  </dgm:ptLst>
  <dgm:cxnLst>
    <dgm:cxn modelId="{48081A14-DC14-4AF2-98EF-03C3B1C9F45C}" type="presOf" srcId="{199BB33F-C21F-4216-8971-5BD84955EF8F}" destId="{41813BA6-0DDE-44C5-8FCB-ACC7D2B301D3}" srcOrd="0" destOrd="2" presId="urn:microsoft.com/office/officeart/2018/5/layout/CenteredIconLabelDescriptionList"/>
    <dgm:cxn modelId="{8E50B828-7B30-4E68-8FE1-23B9131DF140}" type="presOf" srcId="{0AA4AA71-5BB2-4285-8B17-F79A1F80CB58}" destId="{5886AAA6-647E-44CF-B477-357ADD7F42B3}" srcOrd="0" destOrd="0" presId="urn:microsoft.com/office/officeart/2018/5/layout/CenteredIconLabelDescriptionList"/>
    <dgm:cxn modelId="{7E935A2D-4D3C-4545-8CCE-8A45B1B206FD}" srcId="{1B1D79C3-EF2F-4B5A-8ECA-21CDA9051E4E}" destId="{199BB33F-C21F-4216-8971-5BD84955EF8F}" srcOrd="2" destOrd="0" parTransId="{B288D880-E785-4F88-8C04-44AC88C19B96}" sibTransId="{92DD55DF-2ACF-47AE-94DF-133313192EE8}"/>
    <dgm:cxn modelId="{4BAD812D-B4D5-4297-9D1E-F9426F354EC9}" srcId="{EF5D6181-C0A2-4D4D-8D45-AF3B6A4E9ADC}" destId="{1B1D79C3-EF2F-4B5A-8ECA-21CDA9051E4E}" srcOrd="0" destOrd="0" parTransId="{189A5B0D-BE4F-4DF2-B96C-9622ABC4AF27}" sibTransId="{8B912C3F-46CF-4DEB-A3B0-6F2C14BF81FD}"/>
    <dgm:cxn modelId="{7145073E-8F33-458F-9166-A441AFB34EE8}" srcId="{EF5D6181-C0A2-4D4D-8D45-AF3B6A4E9ADC}" destId="{C5DED8E6-F872-4137-82E4-987D60952A78}" srcOrd="1" destOrd="0" parTransId="{576C1A82-45A7-4A03-839A-D45BD4A689D1}" sibTransId="{0190B9AC-328B-4021-B2A5-21C5FFF924F1}"/>
    <dgm:cxn modelId="{10B2C962-714C-4A7E-B75A-45DFA314ECAD}" type="presOf" srcId="{EF5D6181-C0A2-4D4D-8D45-AF3B6A4E9ADC}" destId="{D932D3FC-1510-46BB-BD1C-5666C97601B5}" srcOrd="0" destOrd="0" presId="urn:microsoft.com/office/officeart/2018/5/layout/CenteredIconLabelDescriptionList"/>
    <dgm:cxn modelId="{93DDC979-E55C-461E-B4EC-203493E2BFBC}" type="presOf" srcId="{70610329-C833-45A3-8A17-894A6CB3AF73}" destId="{41813BA6-0DDE-44C5-8FCB-ACC7D2B301D3}" srcOrd="0" destOrd="1" presId="urn:microsoft.com/office/officeart/2018/5/layout/CenteredIconLabelDescriptionList"/>
    <dgm:cxn modelId="{CD9B8D88-C44B-4005-8129-72812F62EC91}" type="presOf" srcId="{C5DED8E6-F872-4137-82E4-987D60952A78}" destId="{FED3DAA9-AC07-46EA-B6C2-29D7CDCB4A0D}" srcOrd="0" destOrd="0" presId="urn:microsoft.com/office/officeart/2018/5/layout/CenteredIconLabelDescriptionList"/>
    <dgm:cxn modelId="{86FA319A-68B6-4F87-B2C3-9715621098B3}" srcId="{1B1D79C3-EF2F-4B5A-8ECA-21CDA9051E4E}" destId="{09D4448C-7B34-4C88-ABB1-11D9EB871BDA}" srcOrd="0" destOrd="0" parTransId="{54001507-0D8F-42C2-A9D0-66BB4977D128}" sibTransId="{F025DC70-8083-4C44-AC56-564411DA036B}"/>
    <dgm:cxn modelId="{71A015A7-B0D6-4498-8B46-41ECA6DAFC70}" srcId="{1B1D79C3-EF2F-4B5A-8ECA-21CDA9051E4E}" destId="{70610329-C833-45A3-8A17-894A6CB3AF73}" srcOrd="1" destOrd="0" parTransId="{E19B8851-6C89-40D3-89BA-4E9F24E16007}" sibTransId="{6898B5F7-5DF7-437D-8AEE-C6E54AE162DE}"/>
    <dgm:cxn modelId="{8E624FB8-6ED1-4039-AAAB-87B38579735D}" srcId="{C5DED8E6-F872-4137-82E4-987D60952A78}" destId="{0AA4AA71-5BB2-4285-8B17-F79A1F80CB58}" srcOrd="0" destOrd="0" parTransId="{C05E97BA-BA90-419F-BFFC-74A0AABD1817}" sibTransId="{AB282C34-2D57-4406-B552-90C69A1CC5BA}"/>
    <dgm:cxn modelId="{1EACA6CB-381E-461C-A506-83B3BA35B9B6}" type="presOf" srcId="{09D4448C-7B34-4C88-ABB1-11D9EB871BDA}" destId="{41813BA6-0DDE-44C5-8FCB-ACC7D2B301D3}" srcOrd="0" destOrd="0" presId="urn:microsoft.com/office/officeart/2018/5/layout/CenteredIconLabelDescriptionList"/>
    <dgm:cxn modelId="{D040E4F7-3108-4A2C-A146-D7C548A0EFCA}" type="presOf" srcId="{1B1D79C3-EF2F-4B5A-8ECA-21CDA9051E4E}" destId="{6109145D-C532-4B8A-81F9-95556A071CF8}" srcOrd="0" destOrd="0" presId="urn:microsoft.com/office/officeart/2018/5/layout/CenteredIconLabelDescriptionList"/>
    <dgm:cxn modelId="{F7349C79-B5E1-4EB7-9D7A-2F8030A45C62}" type="presParOf" srcId="{D932D3FC-1510-46BB-BD1C-5666C97601B5}" destId="{9780A933-9479-41CC-9FA9-E5A386B8718F}" srcOrd="0" destOrd="0" presId="urn:microsoft.com/office/officeart/2018/5/layout/CenteredIconLabelDescriptionList"/>
    <dgm:cxn modelId="{C1BF836C-D328-4482-B3F0-330546D2BBF0}" type="presParOf" srcId="{9780A933-9479-41CC-9FA9-E5A386B8718F}" destId="{40B11372-B246-4B9A-A79E-B7807BA382C2}" srcOrd="0" destOrd="0" presId="urn:microsoft.com/office/officeart/2018/5/layout/CenteredIconLabelDescriptionList"/>
    <dgm:cxn modelId="{A287FE07-2F5E-40BA-A15E-C800DA56A539}" type="presParOf" srcId="{9780A933-9479-41CC-9FA9-E5A386B8718F}" destId="{692E9BC4-E180-40F2-8505-6128A7C61AC2}" srcOrd="1" destOrd="0" presId="urn:microsoft.com/office/officeart/2018/5/layout/CenteredIconLabelDescriptionList"/>
    <dgm:cxn modelId="{7044132D-6AFE-426B-AD86-3D6273AF11C6}" type="presParOf" srcId="{9780A933-9479-41CC-9FA9-E5A386B8718F}" destId="{6109145D-C532-4B8A-81F9-95556A071CF8}" srcOrd="2" destOrd="0" presId="urn:microsoft.com/office/officeart/2018/5/layout/CenteredIconLabelDescriptionList"/>
    <dgm:cxn modelId="{3F0C7BD6-DEE0-43BA-AC06-8000A9781466}" type="presParOf" srcId="{9780A933-9479-41CC-9FA9-E5A386B8718F}" destId="{2811A2C0-798F-4C53-9A3D-77F6A4AE2A96}" srcOrd="3" destOrd="0" presId="urn:microsoft.com/office/officeart/2018/5/layout/CenteredIconLabelDescriptionList"/>
    <dgm:cxn modelId="{AC1608D1-956F-484B-9AF0-A36DD19EE0CB}" type="presParOf" srcId="{9780A933-9479-41CC-9FA9-E5A386B8718F}" destId="{41813BA6-0DDE-44C5-8FCB-ACC7D2B301D3}" srcOrd="4" destOrd="0" presId="urn:microsoft.com/office/officeart/2018/5/layout/CenteredIconLabelDescriptionList"/>
    <dgm:cxn modelId="{BA43C8DD-148E-485B-A743-598DD4FD05B8}" type="presParOf" srcId="{D932D3FC-1510-46BB-BD1C-5666C97601B5}" destId="{566CFD81-C2CD-47C3-AD3B-DB3725E7B577}" srcOrd="1" destOrd="0" presId="urn:microsoft.com/office/officeart/2018/5/layout/CenteredIconLabelDescriptionList"/>
    <dgm:cxn modelId="{D46E9308-79A5-45E9-8FD1-FDACEB992266}" type="presParOf" srcId="{D932D3FC-1510-46BB-BD1C-5666C97601B5}" destId="{0869271D-A579-469F-A6AE-BBB56BD4ACE3}" srcOrd="2" destOrd="0" presId="urn:microsoft.com/office/officeart/2018/5/layout/CenteredIconLabelDescriptionList"/>
    <dgm:cxn modelId="{1F181BEB-858C-4732-81D4-0D72BE4EC71B}" type="presParOf" srcId="{0869271D-A579-469F-A6AE-BBB56BD4ACE3}" destId="{3499EDE7-01DA-4B0A-8E16-A066DAA14BA4}" srcOrd="0" destOrd="0" presId="urn:microsoft.com/office/officeart/2018/5/layout/CenteredIconLabelDescriptionList"/>
    <dgm:cxn modelId="{BFCFC400-2BD6-4874-BE32-067920463D78}" type="presParOf" srcId="{0869271D-A579-469F-A6AE-BBB56BD4ACE3}" destId="{F19E0F75-C583-488F-B378-9E2101E2CC4B}" srcOrd="1" destOrd="0" presId="urn:microsoft.com/office/officeart/2018/5/layout/CenteredIconLabelDescriptionList"/>
    <dgm:cxn modelId="{ED538F26-808E-4FB0-B9A2-F52CAA576AB0}" type="presParOf" srcId="{0869271D-A579-469F-A6AE-BBB56BD4ACE3}" destId="{FED3DAA9-AC07-46EA-B6C2-29D7CDCB4A0D}" srcOrd="2" destOrd="0" presId="urn:microsoft.com/office/officeart/2018/5/layout/CenteredIconLabelDescriptionList"/>
    <dgm:cxn modelId="{236C2234-A42D-4F5E-A719-06B688C7B2C5}" type="presParOf" srcId="{0869271D-A579-469F-A6AE-BBB56BD4ACE3}" destId="{24AD3342-78C9-40E7-9E95-B4948DBA3380}" srcOrd="3" destOrd="0" presId="urn:microsoft.com/office/officeart/2018/5/layout/CenteredIconLabelDescriptionList"/>
    <dgm:cxn modelId="{5B8E31EF-4567-4517-B9DE-98423CB3CEA5}" type="presParOf" srcId="{0869271D-A579-469F-A6AE-BBB56BD4ACE3}" destId="{5886AAA6-647E-44CF-B477-357ADD7F42B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56FF59-F0D5-41CB-8F78-9476CBB3498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446C4E3C-3968-4E0D-824F-5F22824ECB11}">
      <dgm:prSet/>
      <dgm:spPr/>
      <dgm:t>
        <a:bodyPr/>
        <a:lstStyle/>
        <a:p>
          <a:pPr>
            <a:lnSpc>
              <a:spcPct val="100000"/>
            </a:lnSpc>
          </a:pPr>
          <a:r>
            <a:rPr lang="he-IL" dirty="0">
              <a:latin typeface="Calibri" panose="020F0502020204030204" pitchFamily="34" charset="0"/>
              <a:cs typeface="Calibri" panose="020F0502020204030204" pitchFamily="34" charset="0"/>
            </a:rPr>
            <a:t>חיפוש בית עסק והצגת ביקורת משתמשים</a:t>
          </a:r>
          <a:endParaRPr lang="en-US" dirty="0">
            <a:latin typeface="Calibri" panose="020F0502020204030204" pitchFamily="34" charset="0"/>
            <a:cs typeface="Calibri" panose="020F0502020204030204" pitchFamily="34" charset="0"/>
          </a:endParaRPr>
        </a:p>
      </dgm:t>
    </dgm:pt>
    <dgm:pt modelId="{FAF3CAA6-7FE5-4D4C-8E0D-3C5D0D220FB0}" type="parTrans" cxnId="{C5066C76-4362-45EC-9EF8-842484CA5664}">
      <dgm:prSet/>
      <dgm:spPr/>
      <dgm:t>
        <a:bodyPr/>
        <a:lstStyle/>
        <a:p>
          <a:endParaRPr lang="en-US">
            <a:latin typeface="Calibri" panose="020F0502020204030204" pitchFamily="34" charset="0"/>
            <a:cs typeface="Calibri" panose="020F0502020204030204" pitchFamily="34" charset="0"/>
          </a:endParaRPr>
        </a:p>
      </dgm:t>
    </dgm:pt>
    <dgm:pt modelId="{B9DBDAE5-EA04-42B9-962B-5370ED85B134}" type="sibTrans" cxnId="{C5066C76-4362-45EC-9EF8-842484CA5664}">
      <dgm:prSet/>
      <dgm:spPr/>
      <dgm:t>
        <a:bodyPr/>
        <a:lstStyle/>
        <a:p>
          <a:endParaRPr lang="en-US">
            <a:latin typeface="Calibri" panose="020F0502020204030204" pitchFamily="34" charset="0"/>
            <a:cs typeface="Calibri" panose="020F0502020204030204" pitchFamily="34" charset="0"/>
          </a:endParaRPr>
        </a:p>
      </dgm:t>
    </dgm:pt>
    <dgm:pt modelId="{23877319-9EF4-4E95-83FD-E8F12CCDCE48}">
      <dgm:prSet/>
      <dgm:spPr/>
      <dgm:t>
        <a:bodyPr/>
        <a:lstStyle/>
        <a:p>
          <a:pPr>
            <a:lnSpc>
              <a:spcPct val="100000"/>
            </a:lnSpc>
          </a:pPr>
          <a:r>
            <a:rPr lang="he-IL">
              <a:latin typeface="Calibri" panose="020F0502020204030204" pitchFamily="34" charset="0"/>
              <a:cs typeface="Calibri" panose="020F0502020204030204" pitchFamily="34" charset="0"/>
            </a:rPr>
            <a:t>דירוג בית עסק וכתיבת ביקורת </a:t>
          </a:r>
          <a:endParaRPr lang="en-US">
            <a:latin typeface="Calibri" panose="020F0502020204030204" pitchFamily="34" charset="0"/>
            <a:cs typeface="Calibri" panose="020F0502020204030204" pitchFamily="34" charset="0"/>
          </a:endParaRPr>
        </a:p>
      </dgm:t>
    </dgm:pt>
    <dgm:pt modelId="{834754D7-D57C-4FE5-83CF-77408673D908}" type="parTrans" cxnId="{0A48BEE2-D953-44E3-A70E-20C54D5CF6FC}">
      <dgm:prSet/>
      <dgm:spPr/>
      <dgm:t>
        <a:bodyPr/>
        <a:lstStyle/>
        <a:p>
          <a:endParaRPr lang="en-US">
            <a:latin typeface="Calibri" panose="020F0502020204030204" pitchFamily="34" charset="0"/>
            <a:cs typeface="Calibri" panose="020F0502020204030204" pitchFamily="34" charset="0"/>
          </a:endParaRPr>
        </a:p>
      </dgm:t>
    </dgm:pt>
    <dgm:pt modelId="{31D9D397-5D53-46EB-A745-0639D1950C09}" type="sibTrans" cxnId="{0A48BEE2-D953-44E3-A70E-20C54D5CF6FC}">
      <dgm:prSet/>
      <dgm:spPr/>
      <dgm:t>
        <a:bodyPr/>
        <a:lstStyle/>
        <a:p>
          <a:endParaRPr lang="en-US">
            <a:latin typeface="Calibri" panose="020F0502020204030204" pitchFamily="34" charset="0"/>
            <a:cs typeface="Calibri" panose="020F0502020204030204" pitchFamily="34" charset="0"/>
          </a:endParaRPr>
        </a:p>
      </dgm:t>
    </dgm:pt>
    <dgm:pt modelId="{7460DA4A-9ADB-48E0-A210-17233A2BD889}">
      <dgm:prSet/>
      <dgm:spPr/>
      <dgm:t>
        <a:bodyPr/>
        <a:lstStyle/>
        <a:p>
          <a:pPr>
            <a:lnSpc>
              <a:spcPct val="100000"/>
            </a:lnSpc>
          </a:pPr>
          <a:r>
            <a:rPr lang="he-IL">
              <a:latin typeface="Calibri" panose="020F0502020204030204" pitchFamily="34" charset="0"/>
              <a:cs typeface="Calibri" panose="020F0502020204030204" pitchFamily="34" charset="0"/>
            </a:rPr>
            <a:t>פתיחת דף בית העסק באפליקציית גוגל מפס לפרטים נוספים, הוראות הגעה וכו'</a:t>
          </a:r>
          <a:endParaRPr lang="en-US">
            <a:latin typeface="Calibri" panose="020F0502020204030204" pitchFamily="34" charset="0"/>
            <a:cs typeface="Calibri" panose="020F0502020204030204" pitchFamily="34" charset="0"/>
          </a:endParaRPr>
        </a:p>
      </dgm:t>
    </dgm:pt>
    <dgm:pt modelId="{D485CF2A-B05E-4F10-AC48-8B505250EC8E}" type="parTrans" cxnId="{BAFC4A99-CC79-42BC-934B-3C421ABE52DC}">
      <dgm:prSet/>
      <dgm:spPr/>
      <dgm:t>
        <a:bodyPr/>
        <a:lstStyle/>
        <a:p>
          <a:endParaRPr lang="en-US">
            <a:latin typeface="Calibri" panose="020F0502020204030204" pitchFamily="34" charset="0"/>
            <a:cs typeface="Calibri" panose="020F0502020204030204" pitchFamily="34" charset="0"/>
          </a:endParaRPr>
        </a:p>
      </dgm:t>
    </dgm:pt>
    <dgm:pt modelId="{188A325D-548F-4970-BEE9-DCE56F096B45}" type="sibTrans" cxnId="{BAFC4A99-CC79-42BC-934B-3C421ABE52DC}">
      <dgm:prSet/>
      <dgm:spPr/>
      <dgm:t>
        <a:bodyPr/>
        <a:lstStyle/>
        <a:p>
          <a:endParaRPr lang="en-US">
            <a:latin typeface="Calibri" panose="020F0502020204030204" pitchFamily="34" charset="0"/>
            <a:cs typeface="Calibri" panose="020F0502020204030204" pitchFamily="34" charset="0"/>
          </a:endParaRPr>
        </a:p>
      </dgm:t>
    </dgm:pt>
    <dgm:pt modelId="{F6A9111D-5ED2-4D64-BDA1-FE14525A0E9B}" type="pres">
      <dgm:prSet presAssocID="{9E56FF59-F0D5-41CB-8F78-9476CBB3498E}" presName="root" presStyleCnt="0">
        <dgm:presLayoutVars>
          <dgm:dir/>
          <dgm:resizeHandles val="exact"/>
        </dgm:presLayoutVars>
      </dgm:prSet>
      <dgm:spPr/>
    </dgm:pt>
    <dgm:pt modelId="{75AD2432-31C6-4396-A1A8-DB3C6B3D7947}" type="pres">
      <dgm:prSet presAssocID="{446C4E3C-3968-4E0D-824F-5F22824ECB11}" presName="compNode" presStyleCnt="0"/>
      <dgm:spPr/>
    </dgm:pt>
    <dgm:pt modelId="{11612319-2A1E-4B83-BB98-B0C2D09C0BBC}" type="pres">
      <dgm:prSet presAssocID="{446C4E3C-3968-4E0D-824F-5F22824ECB11}" presName="bgRect" presStyleLbl="bgShp" presStyleIdx="0" presStyleCnt="3"/>
      <dgm:spPr/>
    </dgm:pt>
    <dgm:pt modelId="{7065C1C6-9ABA-4080-A3F4-1F1FACFFE431}" type="pres">
      <dgm:prSet presAssocID="{446C4E3C-3968-4E0D-824F-5F22824ECB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560DDD14-F56E-40DA-B8E2-FBCF0A01C37B}" type="pres">
      <dgm:prSet presAssocID="{446C4E3C-3968-4E0D-824F-5F22824ECB11}" presName="spaceRect" presStyleCnt="0"/>
      <dgm:spPr/>
    </dgm:pt>
    <dgm:pt modelId="{1567368A-2E5E-4241-AC50-A86C003AA14E}" type="pres">
      <dgm:prSet presAssocID="{446C4E3C-3968-4E0D-824F-5F22824ECB11}" presName="parTx" presStyleLbl="revTx" presStyleIdx="0" presStyleCnt="3">
        <dgm:presLayoutVars>
          <dgm:chMax val="0"/>
          <dgm:chPref val="0"/>
        </dgm:presLayoutVars>
      </dgm:prSet>
      <dgm:spPr/>
    </dgm:pt>
    <dgm:pt modelId="{8FACF0A7-BCCF-4A66-AC0F-BCF52EF5AE2D}" type="pres">
      <dgm:prSet presAssocID="{B9DBDAE5-EA04-42B9-962B-5370ED85B134}" presName="sibTrans" presStyleCnt="0"/>
      <dgm:spPr/>
    </dgm:pt>
    <dgm:pt modelId="{E30FD249-DC40-44DA-931E-8D8FEF9C2346}" type="pres">
      <dgm:prSet presAssocID="{23877319-9EF4-4E95-83FD-E8F12CCDCE48}" presName="compNode" presStyleCnt="0"/>
      <dgm:spPr/>
    </dgm:pt>
    <dgm:pt modelId="{6C8E82CA-3417-4592-8C5A-38BD2219D325}" type="pres">
      <dgm:prSet presAssocID="{23877319-9EF4-4E95-83FD-E8F12CCDCE48}" presName="bgRect" presStyleLbl="bgShp" presStyleIdx="1" presStyleCnt="3"/>
      <dgm:spPr/>
    </dgm:pt>
    <dgm:pt modelId="{8528F8F4-08C9-447C-84C5-134BCB4A0ED8}" type="pres">
      <dgm:prSet presAssocID="{23877319-9EF4-4E95-83FD-E8F12CCDCE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EF470489-3F37-43EF-9955-D848F4A981F8}" type="pres">
      <dgm:prSet presAssocID="{23877319-9EF4-4E95-83FD-E8F12CCDCE48}" presName="spaceRect" presStyleCnt="0"/>
      <dgm:spPr/>
    </dgm:pt>
    <dgm:pt modelId="{F79BDEEF-62BB-401F-9E2A-472CF722E606}" type="pres">
      <dgm:prSet presAssocID="{23877319-9EF4-4E95-83FD-E8F12CCDCE48}" presName="parTx" presStyleLbl="revTx" presStyleIdx="1" presStyleCnt="3">
        <dgm:presLayoutVars>
          <dgm:chMax val="0"/>
          <dgm:chPref val="0"/>
        </dgm:presLayoutVars>
      </dgm:prSet>
      <dgm:spPr/>
    </dgm:pt>
    <dgm:pt modelId="{F8E4758E-1153-428C-84E1-42D013B82446}" type="pres">
      <dgm:prSet presAssocID="{31D9D397-5D53-46EB-A745-0639D1950C09}" presName="sibTrans" presStyleCnt="0"/>
      <dgm:spPr/>
    </dgm:pt>
    <dgm:pt modelId="{E8FCE35B-BAB4-4BF8-A9E4-33AADE227490}" type="pres">
      <dgm:prSet presAssocID="{7460DA4A-9ADB-48E0-A210-17233A2BD889}" presName="compNode" presStyleCnt="0"/>
      <dgm:spPr/>
    </dgm:pt>
    <dgm:pt modelId="{4489D4CE-915D-449F-8DDB-D5EE30AA37A2}" type="pres">
      <dgm:prSet presAssocID="{7460DA4A-9ADB-48E0-A210-17233A2BD889}" presName="bgRect" presStyleLbl="bgShp" presStyleIdx="2" presStyleCnt="3"/>
      <dgm:spPr/>
    </dgm:pt>
    <dgm:pt modelId="{D2992612-3743-4C93-A73A-70EC15883E6E}" type="pres">
      <dgm:prSet presAssocID="{7460DA4A-9ADB-48E0-A210-17233A2BD88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p with pin"/>
        </a:ext>
      </dgm:extLst>
    </dgm:pt>
    <dgm:pt modelId="{1534AA5B-6D34-4A40-8B60-B1CD36B60048}" type="pres">
      <dgm:prSet presAssocID="{7460DA4A-9ADB-48E0-A210-17233A2BD889}" presName="spaceRect" presStyleCnt="0"/>
      <dgm:spPr/>
    </dgm:pt>
    <dgm:pt modelId="{C5F8B0C7-53FF-444B-91AA-AC45F6FE8FD0}" type="pres">
      <dgm:prSet presAssocID="{7460DA4A-9ADB-48E0-A210-17233A2BD889}" presName="parTx" presStyleLbl="revTx" presStyleIdx="2" presStyleCnt="3">
        <dgm:presLayoutVars>
          <dgm:chMax val="0"/>
          <dgm:chPref val="0"/>
        </dgm:presLayoutVars>
      </dgm:prSet>
      <dgm:spPr/>
    </dgm:pt>
  </dgm:ptLst>
  <dgm:cxnLst>
    <dgm:cxn modelId="{6F4C8440-EEB2-476D-A7C8-5819DE1A1004}" type="presOf" srcId="{23877319-9EF4-4E95-83FD-E8F12CCDCE48}" destId="{F79BDEEF-62BB-401F-9E2A-472CF722E606}" srcOrd="0" destOrd="0" presId="urn:microsoft.com/office/officeart/2018/2/layout/IconVerticalSolidList"/>
    <dgm:cxn modelId="{C5066C76-4362-45EC-9EF8-842484CA5664}" srcId="{9E56FF59-F0D5-41CB-8F78-9476CBB3498E}" destId="{446C4E3C-3968-4E0D-824F-5F22824ECB11}" srcOrd="0" destOrd="0" parTransId="{FAF3CAA6-7FE5-4D4C-8E0D-3C5D0D220FB0}" sibTransId="{B9DBDAE5-EA04-42B9-962B-5370ED85B134}"/>
    <dgm:cxn modelId="{FC81907E-516E-44F9-B33B-D63098194756}" type="presOf" srcId="{7460DA4A-9ADB-48E0-A210-17233A2BD889}" destId="{C5F8B0C7-53FF-444B-91AA-AC45F6FE8FD0}" srcOrd="0" destOrd="0" presId="urn:microsoft.com/office/officeart/2018/2/layout/IconVerticalSolidList"/>
    <dgm:cxn modelId="{BAFC4A99-CC79-42BC-934B-3C421ABE52DC}" srcId="{9E56FF59-F0D5-41CB-8F78-9476CBB3498E}" destId="{7460DA4A-9ADB-48E0-A210-17233A2BD889}" srcOrd="2" destOrd="0" parTransId="{D485CF2A-B05E-4F10-AC48-8B505250EC8E}" sibTransId="{188A325D-548F-4970-BEE9-DCE56F096B45}"/>
    <dgm:cxn modelId="{6B0CB0A2-4774-4378-8A3F-DF62B528B9C7}" type="presOf" srcId="{446C4E3C-3968-4E0D-824F-5F22824ECB11}" destId="{1567368A-2E5E-4241-AC50-A86C003AA14E}" srcOrd="0" destOrd="0" presId="urn:microsoft.com/office/officeart/2018/2/layout/IconVerticalSolidList"/>
    <dgm:cxn modelId="{E1F594DA-CCA5-4F81-9C69-49C631D889FC}" type="presOf" srcId="{9E56FF59-F0D5-41CB-8F78-9476CBB3498E}" destId="{F6A9111D-5ED2-4D64-BDA1-FE14525A0E9B}" srcOrd="0" destOrd="0" presId="urn:microsoft.com/office/officeart/2018/2/layout/IconVerticalSolidList"/>
    <dgm:cxn modelId="{0A48BEE2-D953-44E3-A70E-20C54D5CF6FC}" srcId="{9E56FF59-F0D5-41CB-8F78-9476CBB3498E}" destId="{23877319-9EF4-4E95-83FD-E8F12CCDCE48}" srcOrd="1" destOrd="0" parTransId="{834754D7-D57C-4FE5-83CF-77408673D908}" sibTransId="{31D9D397-5D53-46EB-A745-0639D1950C09}"/>
    <dgm:cxn modelId="{D7211038-FF5C-405C-A41A-4B867363BDDF}" type="presParOf" srcId="{F6A9111D-5ED2-4D64-BDA1-FE14525A0E9B}" destId="{75AD2432-31C6-4396-A1A8-DB3C6B3D7947}" srcOrd="0" destOrd="0" presId="urn:microsoft.com/office/officeart/2018/2/layout/IconVerticalSolidList"/>
    <dgm:cxn modelId="{673D8CC2-0201-403A-8C99-921C1633A837}" type="presParOf" srcId="{75AD2432-31C6-4396-A1A8-DB3C6B3D7947}" destId="{11612319-2A1E-4B83-BB98-B0C2D09C0BBC}" srcOrd="0" destOrd="0" presId="urn:microsoft.com/office/officeart/2018/2/layout/IconVerticalSolidList"/>
    <dgm:cxn modelId="{0B0DBCA6-8FE6-4BB1-B129-CA68470900AB}" type="presParOf" srcId="{75AD2432-31C6-4396-A1A8-DB3C6B3D7947}" destId="{7065C1C6-9ABA-4080-A3F4-1F1FACFFE431}" srcOrd="1" destOrd="0" presId="urn:microsoft.com/office/officeart/2018/2/layout/IconVerticalSolidList"/>
    <dgm:cxn modelId="{8E44CF47-15EE-42EE-9ED8-414D68C0939E}" type="presParOf" srcId="{75AD2432-31C6-4396-A1A8-DB3C6B3D7947}" destId="{560DDD14-F56E-40DA-B8E2-FBCF0A01C37B}" srcOrd="2" destOrd="0" presId="urn:microsoft.com/office/officeart/2018/2/layout/IconVerticalSolidList"/>
    <dgm:cxn modelId="{3DB14D2B-83AE-4053-875B-0059298483B0}" type="presParOf" srcId="{75AD2432-31C6-4396-A1A8-DB3C6B3D7947}" destId="{1567368A-2E5E-4241-AC50-A86C003AA14E}" srcOrd="3" destOrd="0" presId="urn:microsoft.com/office/officeart/2018/2/layout/IconVerticalSolidList"/>
    <dgm:cxn modelId="{303DCB54-26A6-4631-9554-10E88EFB023F}" type="presParOf" srcId="{F6A9111D-5ED2-4D64-BDA1-FE14525A0E9B}" destId="{8FACF0A7-BCCF-4A66-AC0F-BCF52EF5AE2D}" srcOrd="1" destOrd="0" presId="urn:microsoft.com/office/officeart/2018/2/layout/IconVerticalSolidList"/>
    <dgm:cxn modelId="{9DA5DEEF-87E6-417B-8C0C-54E49057FCC9}" type="presParOf" srcId="{F6A9111D-5ED2-4D64-BDA1-FE14525A0E9B}" destId="{E30FD249-DC40-44DA-931E-8D8FEF9C2346}" srcOrd="2" destOrd="0" presId="urn:microsoft.com/office/officeart/2018/2/layout/IconVerticalSolidList"/>
    <dgm:cxn modelId="{5F2CB373-D68B-4ECB-A2C2-E1AB65D0665C}" type="presParOf" srcId="{E30FD249-DC40-44DA-931E-8D8FEF9C2346}" destId="{6C8E82CA-3417-4592-8C5A-38BD2219D325}" srcOrd="0" destOrd="0" presId="urn:microsoft.com/office/officeart/2018/2/layout/IconVerticalSolidList"/>
    <dgm:cxn modelId="{391E7D12-EF43-410C-B924-0FFF324A52B8}" type="presParOf" srcId="{E30FD249-DC40-44DA-931E-8D8FEF9C2346}" destId="{8528F8F4-08C9-447C-84C5-134BCB4A0ED8}" srcOrd="1" destOrd="0" presId="urn:microsoft.com/office/officeart/2018/2/layout/IconVerticalSolidList"/>
    <dgm:cxn modelId="{635368F0-FF68-4780-A5BA-AEE237EDB775}" type="presParOf" srcId="{E30FD249-DC40-44DA-931E-8D8FEF9C2346}" destId="{EF470489-3F37-43EF-9955-D848F4A981F8}" srcOrd="2" destOrd="0" presId="urn:microsoft.com/office/officeart/2018/2/layout/IconVerticalSolidList"/>
    <dgm:cxn modelId="{722C3E97-AD3B-484B-A0BB-118FEEC9A091}" type="presParOf" srcId="{E30FD249-DC40-44DA-931E-8D8FEF9C2346}" destId="{F79BDEEF-62BB-401F-9E2A-472CF722E606}" srcOrd="3" destOrd="0" presId="urn:microsoft.com/office/officeart/2018/2/layout/IconVerticalSolidList"/>
    <dgm:cxn modelId="{1774FFFC-DF88-4474-9CFF-CABCDED59FD3}" type="presParOf" srcId="{F6A9111D-5ED2-4D64-BDA1-FE14525A0E9B}" destId="{F8E4758E-1153-428C-84E1-42D013B82446}" srcOrd="3" destOrd="0" presId="urn:microsoft.com/office/officeart/2018/2/layout/IconVerticalSolidList"/>
    <dgm:cxn modelId="{C18A4512-A6E0-47F3-B983-AB2B4C71ED0C}" type="presParOf" srcId="{F6A9111D-5ED2-4D64-BDA1-FE14525A0E9B}" destId="{E8FCE35B-BAB4-4BF8-A9E4-33AADE227490}" srcOrd="4" destOrd="0" presId="urn:microsoft.com/office/officeart/2018/2/layout/IconVerticalSolidList"/>
    <dgm:cxn modelId="{1410A1B0-C730-4BB1-9E29-A6FD8764BB8C}" type="presParOf" srcId="{E8FCE35B-BAB4-4BF8-A9E4-33AADE227490}" destId="{4489D4CE-915D-449F-8DDB-D5EE30AA37A2}" srcOrd="0" destOrd="0" presId="urn:microsoft.com/office/officeart/2018/2/layout/IconVerticalSolidList"/>
    <dgm:cxn modelId="{0CB38DDB-D6CB-4EA5-8093-9825089485F7}" type="presParOf" srcId="{E8FCE35B-BAB4-4BF8-A9E4-33AADE227490}" destId="{D2992612-3743-4C93-A73A-70EC15883E6E}" srcOrd="1" destOrd="0" presId="urn:microsoft.com/office/officeart/2018/2/layout/IconVerticalSolidList"/>
    <dgm:cxn modelId="{16D99441-3292-4497-A782-C445E86F6D18}" type="presParOf" srcId="{E8FCE35B-BAB4-4BF8-A9E4-33AADE227490}" destId="{1534AA5B-6D34-4A40-8B60-B1CD36B60048}" srcOrd="2" destOrd="0" presId="urn:microsoft.com/office/officeart/2018/2/layout/IconVerticalSolidList"/>
    <dgm:cxn modelId="{C80AB5A3-A4F6-43FF-8CF4-BFF3D514EBC6}" type="presParOf" srcId="{E8FCE35B-BAB4-4BF8-A9E4-33AADE227490}" destId="{C5F8B0C7-53FF-444B-91AA-AC45F6FE8F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7534-AED2-4FFB-A4CF-F2AB5FAF4B34}">
      <dsp:nvSpPr>
        <dsp:cNvPr id="0" name=""/>
        <dsp:cNvSpPr/>
      </dsp:nvSpPr>
      <dsp:spPr>
        <a:xfrm>
          <a:off x="895359" y="849953"/>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AB120-CCF5-4E8F-B5E7-5FFEC9DB9F88}">
      <dsp:nvSpPr>
        <dsp:cNvPr id="0" name=""/>
        <dsp:cNvSpPr/>
      </dsp:nvSpPr>
      <dsp:spPr>
        <a:xfrm>
          <a:off x="32203" y="2666528"/>
          <a:ext cx="313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עבור אנשים עם מוגבלות, יציאה מהבית</a:t>
          </a:r>
          <a:r>
            <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 </a:t>
          </a: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מחייבת תכנון מוקדם, כאשר עליהם לוודא כי המסלול אותו הם מתכננים נגיש עבורם.</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sp:txBody>
      <dsp:txXfrm>
        <a:off x="32203" y="2666528"/>
        <a:ext cx="3138750" cy="877500"/>
      </dsp:txXfrm>
    </dsp:sp>
    <dsp:sp modelId="{5848FDE8-0D07-403A-9932-7ED4A71F695B}">
      <dsp:nvSpPr>
        <dsp:cNvPr id="0" name=""/>
        <dsp:cNvSpPr/>
      </dsp:nvSpPr>
      <dsp:spPr>
        <a:xfrm>
          <a:off x="4583390" y="849953"/>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252D5-73E1-4F1E-A4A1-00C21E862D7E}">
      <dsp:nvSpPr>
        <dsp:cNvPr id="0" name=""/>
        <dsp:cNvSpPr/>
      </dsp:nvSpPr>
      <dsp:spPr>
        <a:xfrm>
          <a:off x="3720234" y="2666528"/>
          <a:ext cx="313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he-IL" sz="1400" kern="1200" dirty="0">
              <a:latin typeface="Calibri" panose="020F0502020204030204" pitchFamily="34" charset="0"/>
              <a:cs typeface="Calibri" panose="020F0502020204030204" pitchFamily="34" charset="0"/>
            </a:rPr>
            <a:t>אנשים עם מוגבלות מתקשים פעמים רבות בתנועה במרחב הציבורי. הן ההגעה אל המקומות השונים והן </a:t>
          </a:r>
          <a:r>
            <a:rPr lang="he-IL" sz="1400" kern="1200" dirty="0" err="1">
              <a:latin typeface="Calibri" panose="020F0502020204030204" pitchFamily="34" charset="0"/>
              <a:cs typeface="Calibri" panose="020F0502020204030204" pitchFamily="34" charset="0"/>
            </a:rPr>
            <a:t>ההתניידות</a:t>
          </a:r>
          <a:r>
            <a:rPr lang="he-IL" sz="1400" kern="1200" dirty="0">
              <a:latin typeface="Calibri" panose="020F0502020204030204" pitchFamily="34" charset="0"/>
              <a:cs typeface="Calibri" panose="020F0502020204030204" pitchFamily="34" charset="0"/>
            </a:rPr>
            <a:t> במקומות עצמם היא מאתגרת, מורכבת ולעיתים אף בלתי אפשרית.</a:t>
          </a:r>
          <a:endParaRPr lang="en-US" sz="1400" kern="1200" dirty="0">
            <a:latin typeface="Calibri" panose="020F0502020204030204" pitchFamily="34" charset="0"/>
            <a:cs typeface="Calibri" panose="020F0502020204030204" pitchFamily="34" charset="0"/>
          </a:endParaRPr>
        </a:p>
      </dsp:txBody>
      <dsp:txXfrm>
        <a:off x="3720234" y="2666528"/>
        <a:ext cx="3138750" cy="8775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473F9-9793-42A0-A8A9-C48EC5CA7590}">
      <dsp:nvSpPr>
        <dsp:cNvPr id="0" name=""/>
        <dsp:cNvSpPr/>
      </dsp:nvSpPr>
      <dsp:spPr>
        <a:xfrm>
          <a:off x="1145669" y="38209"/>
          <a:ext cx="1172785" cy="117278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6C12-DFD4-43BA-8001-C1B7A0FB86F3}">
      <dsp:nvSpPr>
        <dsp:cNvPr id="0" name=""/>
        <dsp:cNvSpPr/>
      </dsp:nvSpPr>
      <dsp:spPr>
        <a:xfrm>
          <a:off x="1395607" y="288147"/>
          <a:ext cx="672909" cy="672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62DA-4592-4A70-A463-C171CD8C9344}">
      <dsp:nvSpPr>
        <dsp:cNvPr id="0" name=""/>
        <dsp:cNvSpPr/>
      </dsp:nvSpPr>
      <dsp:spPr>
        <a:xfrm>
          <a:off x="770762" y="1576288"/>
          <a:ext cx="19225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dirty="0">
              <a:latin typeface="Calibri" panose="020F0502020204030204" pitchFamily="34" charset="0"/>
              <a:cs typeface="Calibri" panose="020F0502020204030204" pitchFamily="34" charset="0"/>
            </a:rPr>
            <a:t>איסוף פידבקים על המערכת ועדכון המערכת</a:t>
          </a:r>
          <a:endParaRPr lang="en-US" sz="1600" kern="1200" dirty="0">
            <a:latin typeface="Calibri" panose="020F0502020204030204" pitchFamily="34" charset="0"/>
            <a:cs typeface="Calibri" panose="020F0502020204030204" pitchFamily="34" charset="0"/>
          </a:endParaRPr>
        </a:p>
      </dsp:txBody>
      <dsp:txXfrm>
        <a:off x="770762" y="1576288"/>
        <a:ext cx="1922599" cy="720000"/>
      </dsp:txXfrm>
    </dsp:sp>
    <dsp:sp modelId="{18B7412A-AC74-461A-830F-3B5F42C22BE9}">
      <dsp:nvSpPr>
        <dsp:cNvPr id="0" name=""/>
        <dsp:cNvSpPr/>
      </dsp:nvSpPr>
      <dsp:spPr>
        <a:xfrm>
          <a:off x="3404723" y="38209"/>
          <a:ext cx="1172785" cy="117278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49A67-074E-4DD1-BAAE-12BF84130847}">
      <dsp:nvSpPr>
        <dsp:cNvPr id="0" name=""/>
        <dsp:cNvSpPr/>
      </dsp:nvSpPr>
      <dsp:spPr>
        <a:xfrm>
          <a:off x="3654661" y="288147"/>
          <a:ext cx="672909" cy="67290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BCE21-7E39-4A56-94E6-4D03930B4A4F}">
      <dsp:nvSpPr>
        <dsp:cNvPr id="0" name=""/>
        <dsp:cNvSpPr/>
      </dsp:nvSpPr>
      <dsp:spPr>
        <a:xfrm>
          <a:off x="3029816" y="1576288"/>
          <a:ext cx="19225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dirty="0">
              <a:latin typeface="Calibri" panose="020F0502020204030204" pitchFamily="34" charset="0"/>
              <a:cs typeface="Calibri" panose="020F0502020204030204" pitchFamily="34" charset="0"/>
            </a:rPr>
            <a:t>הרצת פיילוט בבאר שבע </a:t>
          </a:r>
          <a:endParaRPr lang="en-US" sz="1600" kern="1200" dirty="0">
            <a:latin typeface="Calibri" panose="020F0502020204030204" pitchFamily="34" charset="0"/>
            <a:cs typeface="Calibri" panose="020F0502020204030204" pitchFamily="34" charset="0"/>
          </a:endParaRPr>
        </a:p>
      </dsp:txBody>
      <dsp:txXfrm>
        <a:off x="3029816" y="1576288"/>
        <a:ext cx="1922599" cy="720000"/>
      </dsp:txXfrm>
    </dsp:sp>
    <dsp:sp modelId="{9DA7B144-AA3D-44BE-9F43-AA77C28AAA3C}">
      <dsp:nvSpPr>
        <dsp:cNvPr id="0" name=""/>
        <dsp:cNvSpPr/>
      </dsp:nvSpPr>
      <dsp:spPr>
        <a:xfrm>
          <a:off x="1145669" y="2776938"/>
          <a:ext cx="1172785" cy="117278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32422-F671-4D39-A924-C3177CD8F408}">
      <dsp:nvSpPr>
        <dsp:cNvPr id="0" name=""/>
        <dsp:cNvSpPr/>
      </dsp:nvSpPr>
      <dsp:spPr>
        <a:xfrm>
          <a:off x="1395607" y="3026876"/>
          <a:ext cx="672909" cy="67290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DE32F-C0AD-4D07-AE22-90FD67E0304D}">
      <dsp:nvSpPr>
        <dsp:cNvPr id="0" name=""/>
        <dsp:cNvSpPr/>
      </dsp:nvSpPr>
      <dsp:spPr>
        <a:xfrm>
          <a:off x="770762" y="4315017"/>
          <a:ext cx="19225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dirty="0">
              <a:latin typeface="Calibri" panose="020F0502020204030204" pitchFamily="34" charset="0"/>
              <a:cs typeface="Calibri" panose="020F0502020204030204" pitchFamily="34" charset="0"/>
            </a:rPr>
            <a:t>הוספת פיצ'רים</a:t>
          </a:r>
          <a:endParaRPr lang="en-US" sz="1600" kern="1200" dirty="0">
            <a:latin typeface="Calibri" panose="020F0502020204030204" pitchFamily="34" charset="0"/>
            <a:cs typeface="Calibri" panose="020F0502020204030204" pitchFamily="34" charset="0"/>
          </a:endParaRPr>
        </a:p>
      </dsp:txBody>
      <dsp:txXfrm>
        <a:off x="770762" y="4315017"/>
        <a:ext cx="1922599" cy="720000"/>
      </dsp:txXfrm>
    </dsp:sp>
    <dsp:sp modelId="{8B35EB03-7F2C-4517-A74E-093FD422E69D}">
      <dsp:nvSpPr>
        <dsp:cNvPr id="0" name=""/>
        <dsp:cNvSpPr/>
      </dsp:nvSpPr>
      <dsp:spPr>
        <a:xfrm>
          <a:off x="3404723" y="2776938"/>
          <a:ext cx="1172785" cy="117278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9D9B7-C302-4325-93B3-888224202C9E}">
      <dsp:nvSpPr>
        <dsp:cNvPr id="0" name=""/>
        <dsp:cNvSpPr/>
      </dsp:nvSpPr>
      <dsp:spPr>
        <a:xfrm>
          <a:off x="3654661" y="3026876"/>
          <a:ext cx="672909" cy="6729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A24C4-46C7-4586-A927-EE0EFD77AFEC}">
      <dsp:nvSpPr>
        <dsp:cNvPr id="0" name=""/>
        <dsp:cNvSpPr/>
      </dsp:nvSpPr>
      <dsp:spPr>
        <a:xfrm>
          <a:off x="3029816" y="4315017"/>
          <a:ext cx="19225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dirty="0">
              <a:latin typeface="Calibri" panose="020F0502020204030204" pitchFamily="34" charset="0"/>
              <a:cs typeface="Calibri" panose="020F0502020204030204" pitchFamily="34" charset="0"/>
            </a:rPr>
            <a:t>תיקוני באגים</a:t>
          </a:r>
          <a:endParaRPr lang="en-US" sz="1600" kern="1200" dirty="0">
            <a:latin typeface="Calibri" panose="020F0502020204030204" pitchFamily="34" charset="0"/>
            <a:cs typeface="Calibri" panose="020F0502020204030204" pitchFamily="34" charset="0"/>
          </a:endParaRPr>
        </a:p>
      </dsp:txBody>
      <dsp:txXfrm>
        <a:off x="3029816" y="4315017"/>
        <a:ext cx="192259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6B428-944C-45B3-9C20-754E0603121E}">
      <dsp:nvSpPr>
        <dsp:cNvPr id="0" name=""/>
        <dsp:cNvSpPr/>
      </dsp:nvSpPr>
      <dsp:spPr>
        <a:xfrm>
          <a:off x="969501" y="750058"/>
          <a:ext cx="1518750" cy="1518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A7ED2-97BA-4149-98C4-E1B276E5D1F1}">
      <dsp:nvSpPr>
        <dsp:cNvPr id="0" name=""/>
        <dsp:cNvSpPr/>
      </dsp:nvSpPr>
      <dsp:spPr>
        <a:xfrm>
          <a:off x="41376" y="2767237"/>
          <a:ext cx="3375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he-IL" sz="1400" b="1"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בר שביט, סטודנטית לתואר שני בבן גוריון</a:t>
          </a: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a:t>
          </a:r>
          <a:br>
            <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b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 "שנה שעברה יצאתי עם חברות למסעדה. כמובן </a:t>
          </a:r>
          <a:r>
            <a:rPr lang="he-IL" sz="1400" kern="1200" dirty="0" err="1">
              <a:solidFill>
                <a:prstClr val="black">
                  <a:hueOff val="0"/>
                  <a:satOff val="0"/>
                  <a:lumOff val="0"/>
                  <a:alphaOff val="0"/>
                </a:prstClr>
              </a:solidFill>
              <a:latin typeface="Calibri" panose="020F0502020204030204" pitchFamily="34" charset="0"/>
              <a:ea typeface="+mn-ea"/>
              <a:cs typeface="Calibri" panose="020F0502020204030204" pitchFamily="34" charset="0"/>
            </a:rPr>
            <a:t>שוידאתי</a:t>
          </a: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 איתם שהם נגישים, וגם באתר שלהם היה רשום שהמסעדה נגישה. כשעשינו טיול הכנה, גילינו שאכן יש מעלית לקומת המסעדה, ואפילו אין מדרגה בכניסה – אולם השירותים אינם נגישים כלל".</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sp:txBody>
      <dsp:txXfrm>
        <a:off x="41376" y="2767237"/>
        <a:ext cx="3375000" cy="1305000"/>
      </dsp:txXfrm>
    </dsp:sp>
    <dsp:sp modelId="{D5FCA133-7FD7-4160-AA84-EC5BE6F6C83E}">
      <dsp:nvSpPr>
        <dsp:cNvPr id="0" name=""/>
        <dsp:cNvSpPr/>
      </dsp:nvSpPr>
      <dsp:spPr>
        <a:xfrm>
          <a:off x="4935126" y="750058"/>
          <a:ext cx="1518750" cy="1518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25993-5364-4F04-A18C-064B3530871E}">
      <dsp:nvSpPr>
        <dsp:cNvPr id="0" name=""/>
        <dsp:cNvSpPr/>
      </dsp:nvSpPr>
      <dsp:spPr>
        <a:xfrm>
          <a:off x="4007001" y="2767237"/>
          <a:ext cx="3375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כיום המודעות לנגישות גוברת, ופעמים רבות בתי עסק ידעו לענות בחיוב או בשלילה לכשישאלו אם המקום נגיש. אולם פעמים רבות, בעלי העסקים לא מבינים מה בדיוק כוללת נגישות טובה, והתשובה שלהם לא משקפת את המצב בשטח.</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sp:txBody>
      <dsp:txXfrm>
        <a:off x="4007001" y="2767237"/>
        <a:ext cx="3375000" cy="130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7660-E797-4EC0-9768-7CBCC01B17AA}">
      <dsp:nvSpPr>
        <dsp:cNvPr id="0" name=""/>
        <dsp:cNvSpPr/>
      </dsp:nvSpPr>
      <dsp:spPr>
        <a:xfrm>
          <a:off x="607924" y="1145089"/>
          <a:ext cx="3033919" cy="3033875"/>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67521CC-171B-40ED-96BD-A7983E1F8E51}">
      <dsp:nvSpPr>
        <dsp:cNvPr id="0" name=""/>
        <dsp:cNvSpPr/>
      </dsp:nvSpPr>
      <dsp:spPr>
        <a:xfrm>
          <a:off x="709684" y="1246236"/>
          <a:ext cx="2831073" cy="2831581"/>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en-US" sz="1400" kern="1200" dirty="0" err="1">
              <a:latin typeface="Calibri" panose="020F0502020204030204" pitchFamily="34" charset="0"/>
              <a:cs typeface="Calibri" panose="020F0502020204030204" pitchFamily="34" charset="0"/>
            </a:rPr>
            <a:t>כל</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אלו</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קוטעים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את</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שגרת</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החיים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של</a:t>
          </a:r>
          <a:r>
            <a:rPr lang="en-US" sz="1400" kern="1200" dirty="0">
              <a:latin typeface="Calibri" panose="020F0502020204030204" pitchFamily="34" charset="0"/>
              <a:cs typeface="Calibri" panose="020F0502020204030204" pitchFamily="34" charset="0"/>
            </a:rPr>
            <a:t> כ-1,493,100 </a:t>
          </a:r>
          <a:r>
            <a:rPr lang="en-US" sz="1400" kern="1200" dirty="0" err="1">
              <a:latin typeface="Calibri" panose="020F0502020204030204" pitchFamily="34" charset="0"/>
              <a:cs typeface="Calibri" panose="020F0502020204030204" pitchFamily="34" charset="0"/>
            </a:rPr>
            <a:t>אנשים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עם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מוגבלות</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שנאלצים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לבצע</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מחקר</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מקדים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ארוך</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על</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מנת</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לבצע</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פעולה</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שלרבים</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תחשב</a:t>
          </a:r>
          <a:r>
            <a:rPr lang="en-US" sz="1400" kern="1200" dirty="0">
              <a:latin typeface="Calibri" panose="020F0502020204030204" pitchFamily="34" charset="0"/>
              <a:cs typeface="Calibri" panose="020F0502020204030204" pitchFamily="34" charset="0"/>
            </a:rPr>
            <a:t> </a:t>
          </a:r>
          <a:r>
            <a:rPr lang="en-US" sz="1400" kern="1200" dirty="0" err="1">
              <a:latin typeface="Calibri" panose="020F0502020204030204" pitchFamily="34" charset="0"/>
              <a:cs typeface="Calibri" panose="020F0502020204030204" pitchFamily="34" charset="0"/>
            </a:rPr>
            <a:t>שגרתית</a:t>
          </a:r>
          <a:r>
            <a:rPr lang="he-IL" sz="1400" kern="1200" dirty="0">
              <a:latin typeface="Calibri" panose="020F0502020204030204" pitchFamily="34" charset="0"/>
              <a:cs typeface="Calibri" panose="020F0502020204030204" pitchFamily="34" charset="0"/>
            </a:rPr>
            <a:t>.</a:t>
          </a:r>
          <a:br>
            <a:rPr lang="en-US" sz="1400" kern="1200" dirty="0">
              <a:latin typeface="Calibri" panose="020F0502020204030204" pitchFamily="34" charset="0"/>
              <a:cs typeface="Calibri" panose="020F0502020204030204" pitchFamily="34" charset="0"/>
            </a:rPr>
          </a:br>
          <a:r>
            <a:rPr lang="he-IL" sz="1050" kern="1200" dirty="0">
              <a:latin typeface="Calibri" panose="020F0502020204030204" pitchFamily="34" charset="0"/>
              <a:cs typeface="Calibri" panose="020F0502020204030204" pitchFamily="34" charset="0"/>
            </a:rPr>
            <a:t>*</a:t>
          </a:r>
          <a:r>
            <a:rPr lang="en-US" sz="1050" kern="1200" dirty="0" err="1">
              <a:latin typeface="Calibri" panose="020F0502020204030204" pitchFamily="34" charset="0"/>
              <a:cs typeface="Calibri" panose="020F0502020204030204" pitchFamily="34" charset="0"/>
            </a:rPr>
            <a:t>על</a:t>
          </a:r>
          <a:r>
            <a:rPr lang="en-US" sz="1050" kern="1200" dirty="0">
              <a:latin typeface="Calibri" panose="020F0502020204030204" pitchFamily="34" charset="0"/>
              <a:cs typeface="Calibri" panose="020F0502020204030204" pitchFamily="34" charset="0"/>
            </a:rPr>
            <a:t> </a:t>
          </a:r>
          <a:r>
            <a:rPr lang="en-US" sz="1050" kern="1200" dirty="0" err="1">
              <a:latin typeface="Calibri" panose="020F0502020204030204" pitchFamily="34" charset="0"/>
              <a:cs typeface="Calibri" panose="020F0502020204030204" pitchFamily="34" charset="0"/>
            </a:rPr>
            <a:t>פי</a:t>
          </a:r>
          <a:r>
            <a:rPr lang="en-US" sz="1050" kern="1200" dirty="0">
              <a:latin typeface="Calibri" panose="020F0502020204030204" pitchFamily="34" charset="0"/>
              <a:cs typeface="Calibri" panose="020F0502020204030204" pitchFamily="34" charset="0"/>
            </a:rPr>
            <a:t> </a:t>
          </a:r>
          <a:r>
            <a:rPr lang="en-US" sz="1050" kern="1200" dirty="0" err="1">
              <a:latin typeface="Calibri" panose="020F0502020204030204" pitchFamily="34" charset="0"/>
              <a:cs typeface="Calibri" panose="020F0502020204030204" pitchFamily="34" charset="0"/>
            </a:rPr>
            <a:t>נתוני</a:t>
          </a:r>
          <a:r>
            <a:rPr lang="en-US" sz="1050" kern="1200" dirty="0">
              <a:latin typeface="Calibri" panose="020F0502020204030204" pitchFamily="34" charset="0"/>
              <a:cs typeface="Calibri" panose="020F0502020204030204" pitchFamily="34" charset="0"/>
            </a:rPr>
            <a:t> </a:t>
          </a:r>
          <a:r>
            <a:rPr lang="en-US" sz="1050" kern="1200" dirty="0" err="1">
              <a:latin typeface="Calibri" panose="020F0502020204030204" pitchFamily="34" charset="0"/>
              <a:cs typeface="Calibri" panose="020F0502020204030204" pitchFamily="34" charset="0"/>
            </a:rPr>
            <a:t>מכון</a:t>
          </a:r>
          <a:r>
            <a:rPr lang="en-US" sz="1050" kern="1200" dirty="0">
              <a:latin typeface="Calibri" panose="020F0502020204030204" pitchFamily="34" charset="0"/>
              <a:cs typeface="Calibri" panose="020F0502020204030204" pitchFamily="34" charset="0"/>
            </a:rPr>
            <a:t> </a:t>
          </a:r>
          <a:r>
            <a:rPr lang="en-US" sz="1050" kern="1200" dirty="0" err="1">
              <a:latin typeface="Calibri" panose="020F0502020204030204" pitchFamily="34" charset="0"/>
              <a:cs typeface="Calibri" panose="020F0502020204030204" pitchFamily="34" charset="0"/>
            </a:rPr>
            <a:t>מאיירס-ג'וינט</a:t>
          </a:r>
          <a:r>
            <a:rPr lang="en-US" sz="1050" kern="1200" dirty="0">
              <a:latin typeface="Calibri" panose="020F0502020204030204" pitchFamily="34" charset="0"/>
              <a:cs typeface="Calibri" panose="020F0502020204030204" pitchFamily="34" charset="0"/>
            </a:rPr>
            <a:t>- </a:t>
          </a:r>
          <a:r>
            <a:rPr lang="en-US" sz="1050" kern="1200" dirty="0" err="1">
              <a:latin typeface="Calibri" panose="020F0502020204030204" pitchFamily="34" charset="0"/>
              <a:cs typeface="Calibri" panose="020F0502020204030204" pitchFamily="34" charset="0"/>
            </a:rPr>
            <a:t>ברוקדייל</a:t>
          </a:r>
          <a:endParaRPr lang="en-US" sz="1400" kern="1200" dirty="0">
            <a:latin typeface="Calibri" panose="020F0502020204030204" pitchFamily="34" charset="0"/>
            <a:cs typeface="Calibri" panose="020F0502020204030204" pitchFamily="34" charset="0"/>
          </a:endParaRPr>
        </a:p>
      </dsp:txBody>
      <dsp:txXfrm>
        <a:off x="1113353" y="1650824"/>
        <a:ext cx="2022388" cy="2022406"/>
      </dsp:txXfrm>
    </dsp:sp>
    <dsp:sp modelId="{DFD96C1B-2624-49A1-BE4A-EEC4789C1D5C}">
      <dsp:nvSpPr>
        <dsp:cNvPr id="0" name=""/>
        <dsp:cNvSpPr/>
      </dsp:nvSpPr>
      <dsp:spPr>
        <a:xfrm rot="13500000">
          <a:off x="3742542" y="1144751"/>
          <a:ext cx="3034019" cy="3034019"/>
        </a:xfrm>
        <a:prstGeom prst="teardrop">
          <a:avLst>
            <a:gd name="adj" fmla="val 10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AC08B9C-44EA-423A-A8A2-6DEB9AB96A30}">
      <dsp:nvSpPr>
        <dsp:cNvPr id="0" name=""/>
        <dsp:cNvSpPr/>
      </dsp:nvSpPr>
      <dsp:spPr>
        <a:xfrm>
          <a:off x="3844015" y="1246236"/>
          <a:ext cx="2831073" cy="2831581"/>
        </a:xfrm>
        <a:prstGeom prst="ellipse">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he-IL"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נגישות בתי השימוש היא רק דוגמא אחת מיני רבות - האם דלת הכניסה רחבה מספיק? האם הכיסאות ניתנים להזזה? האם קיימים שולחנות נמוכים מספיק עבור כיסא גלגלים? מה בדבר הנגשה ללקויות אחרות, פיזיות או חושיות? – בעיות ראייה, לקות שמיעה...</a:t>
          </a:r>
          <a:endParaRPr lang="en-US" sz="1400"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endParaRPr>
        </a:p>
      </dsp:txBody>
      <dsp:txXfrm>
        <a:off x="4248358" y="1650824"/>
        <a:ext cx="2022388" cy="2022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4A8F-C72B-4858-B6A8-F6A34325B921}">
      <dsp:nvSpPr>
        <dsp:cNvPr id="0" name=""/>
        <dsp:cNvSpPr/>
      </dsp:nvSpPr>
      <dsp:spPr>
        <a:xfrm>
          <a:off x="0" y="1823"/>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4D4F8-2378-45F2-A148-E1DCC1733CBE}">
      <dsp:nvSpPr>
        <dsp:cNvPr id="0" name=""/>
        <dsp:cNvSpPr/>
      </dsp:nvSpPr>
      <dsp:spPr>
        <a:xfrm>
          <a:off x="279594" y="209786"/>
          <a:ext cx="508354" cy="5083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30617-2B74-4DFA-9C77-E0327094D14D}">
      <dsp:nvSpPr>
        <dsp:cNvPr id="0" name=""/>
        <dsp:cNvSpPr/>
      </dsp:nvSpPr>
      <dsp:spPr>
        <a:xfrm>
          <a:off x="1067544" y="1823"/>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a:latin typeface="Calibri" panose="020F0502020204030204" pitchFamily="34" charset="0"/>
              <a:cs typeface="Calibri" panose="020F0502020204030204" pitchFamily="34" charset="0"/>
            </a:rPr>
            <a:t>חניה נגישה</a:t>
          </a:r>
          <a:endParaRPr lang="en-US" sz="2200" kern="1200">
            <a:latin typeface="Calibri" panose="020F0502020204030204" pitchFamily="34" charset="0"/>
            <a:cs typeface="Calibri" panose="020F0502020204030204" pitchFamily="34" charset="0"/>
          </a:endParaRPr>
        </a:p>
      </dsp:txBody>
      <dsp:txXfrm>
        <a:off x="1067544" y="1823"/>
        <a:ext cx="6227855" cy="924280"/>
      </dsp:txXfrm>
    </dsp:sp>
    <dsp:sp modelId="{6913F1A6-EEB4-4239-8595-F2FEF54036DB}">
      <dsp:nvSpPr>
        <dsp:cNvPr id="0" name=""/>
        <dsp:cNvSpPr/>
      </dsp:nvSpPr>
      <dsp:spPr>
        <a:xfrm>
          <a:off x="0" y="1157174"/>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012EB-8FE8-40B8-ACE4-1F77066F8BF4}">
      <dsp:nvSpPr>
        <dsp:cNvPr id="0" name=""/>
        <dsp:cNvSpPr/>
      </dsp:nvSpPr>
      <dsp:spPr>
        <a:xfrm>
          <a:off x="279594" y="1365138"/>
          <a:ext cx="508354" cy="5083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3F6C84-B56D-4B73-ADE3-E0A8A78F4866}">
      <dsp:nvSpPr>
        <dsp:cNvPr id="0" name=""/>
        <dsp:cNvSpPr/>
      </dsp:nvSpPr>
      <dsp:spPr>
        <a:xfrm>
          <a:off x="1067544" y="1157174"/>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dirty="0">
              <a:latin typeface="Calibri" panose="020F0502020204030204" pitchFamily="34" charset="0"/>
              <a:cs typeface="Calibri" panose="020F0502020204030204" pitchFamily="34" charset="0"/>
            </a:rPr>
            <a:t>הגעה ושהייה נגישה (מעלית, היעדר מדרגות, מרווח תנועה)</a:t>
          </a:r>
          <a:endParaRPr lang="en-US" sz="2200" kern="1200" dirty="0">
            <a:latin typeface="Calibri" panose="020F0502020204030204" pitchFamily="34" charset="0"/>
            <a:cs typeface="Calibri" panose="020F0502020204030204" pitchFamily="34" charset="0"/>
          </a:endParaRPr>
        </a:p>
      </dsp:txBody>
      <dsp:txXfrm>
        <a:off x="1067544" y="1157174"/>
        <a:ext cx="6227855" cy="924280"/>
      </dsp:txXfrm>
    </dsp:sp>
    <dsp:sp modelId="{32831195-CB48-4B2B-BFC9-A00B79FA5B97}">
      <dsp:nvSpPr>
        <dsp:cNvPr id="0" name=""/>
        <dsp:cNvSpPr/>
      </dsp:nvSpPr>
      <dsp:spPr>
        <a:xfrm>
          <a:off x="0" y="2312526"/>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B18FD-63F5-4232-99F8-2038E4D12C3D}">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1D450-F01C-4474-A778-E1D9E930EFF0}">
      <dsp:nvSpPr>
        <dsp:cNvPr id="0" name=""/>
        <dsp:cNvSpPr/>
      </dsp:nvSpPr>
      <dsp:spPr>
        <a:xfrm>
          <a:off x="1067544" y="2312526"/>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a:latin typeface="Calibri" panose="020F0502020204030204" pitchFamily="34" charset="0"/>
              <a:cs typeface="Calibri" panose="020F0502020204030204" pitchFamily="34" charset="0"/>
            </a:rPr>
            <a:t>שירותים נגישים</a:t>
          </a:r>
          <a:endParaRPr lang="en-US" sz="2200" kern="1200">
            <a:latin typeface="Calibri" panose="020F0502020204030204" pitchFamily="34" charset="0"/>
            <a:cs typeface="Calibri" panose="020F0502020204030204" pitchFamily="34" charset="0"/>
          </a:endParaRPr>
        </a:p>
      </dsp:txBody>
      <dsp:txXfrm>
        <a:off x="1067544" y="2312526"/>
        <a:ext cx="6227855" cy="924280"/>
      </dsp:txXfrm>
    </dsp:sp>
    <dsp:sp modelId="{B1F4CC1D-6316-4117-BD4A-78B8F1CC0ADB}">
      <dsp:nvSpPr>
        <dsp:cNvPr id="0" name=""/>
        <dsp:cNvSpPr/>
      </dsp:nvSpPr>
      <dsp:spPr>
        <a:xfrm>
          <a:off x="0" y="3467877"/>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003FA-6230-477C-977F-813B009EA13F}">
      <dsp:nvSpPr>
        <dsp:cNvPr id="0" name=""/>
        <dsp:cNvSpPr/>
      </dsp:nvSpPr>
      <dsp:spPr>
        <a:xfrm>
          <a:off x="279594" y="3675840"/>
          <a:ext cx="508354" cy="5083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BE85C-6C66-4DA9-BAEC-F0ED9C985A92}">
      <dsp:nvSpPr>
        <dsp:cNvPr id="0" name=""/>
        <dsp:cNvSpPr/>
      </dsp:nvSpPr>
      <dsp:spPr>
        <a:xfrm>
          <a:off x="1067544" y="3467877"/>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dirty="0">
              <a:latin typeface="Calibri" panose="020F0502020204030204" pitchFamily="34" charset="0"/>
              <a:cs typeface="Calibri" panose="020F0502020204030204" pitchFamily="34" charset="0"/>
            </a:rPr>
            <a:t>סיוע אנושי ושירות ידידותי</a:t>
          </a:r>
          <a:endParaRPr lang="en-US" sz="2200" kern="1200" dirty="0">
            <a:latin typeface="Calibri" panose="020F0502020204030204" pitchFamily="34" charset="0"/>
            <a:cs typeface="Calibri" panose="020F0502020204030204" pitchFamily="34" charset="0"/>
          </a:endParaRPr>
        </a:p>
      </dsp:txBody>
      <dsp:txXfrm>
        <a:off x="1067544" y="3467877"/>
        <a:ext cx="6227855" cy="924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84005-B1D0-4C6C-A306-005557ABB0A3}">
      <dsp:nvSpPr>
        <dsp:cNvPr id="0" name=""/>
        <dsp:cNvSpPr/>
      </dsp:nvSpPr>
      <dsp:spPr>
        <a:xfrm>
          <a:off x="0" y="1823"/>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5CCF4-4B11-4C3A-9038-90C4C2213B59}">
      <dsp:nvSpPr>
        <dsp:cNvPr id="0" name=""/>
        <dsp:cNvSpPr/>
      </dsp:nvSpPr>
      <dsp:spPr>
        <a:xfrm>
          <a:off x="279594" y="209786"/>
          <a:ext cx="508354" cy="508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FB216-E50F-4E29-8156-63A9DEFC3DD5}">
      <dsp:nvSpPr>
        <dsp:cNvPr id="0" name=""/>
        <dsp:cNvSpPr/>
      </dsp:nvSpPr>
      <dsp:spPr>
        <a:xfrm>
          <a:off x="1067544" y="1823"/>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a:latin typeface="Calibri" panose="020F0502020204030204" pitchFamily="34" charset="0"/>
              <a:cs typeface="Calibri" panose="020F0502020204030204" pitchFamily="34" charset="0"/>
            </a:rPr>
            <a:t>אתר "נגישות ישראל"</a:t>
          </a:r>
          <a:endParaRPr lang="en-US" sz="2200" kern="1200">
            <a:latin typeface="Calibri" panose="020F0502020204030204" pitchFamily="34" charset="0"/>
            <a:cs typeface="Calibri" panose="020F0502020204030204" pitchFamily="34" charset="0"/>
          </a:endParaRPr>
        </a:p>
      </dsp:txBody>
      <dsp:txXfrm>
        <a:off x="1067544" y="1823"/>
        <a:ext cx="4521611" cy="924280"/>
      </dsp:txXfrm>
    </dsp:sp>
    <dsp:sp modelId="{CE80051B-3613-4F25-9DD7-854A0681A50F}">
      <dsp:nvSpPr>
        <dsp:cNvPr id="0" name=""/>
        <dsp:cNvSpPr/>
      </dsp:nvSpPr>
      <dsp:spPr>
        <a:xfrm>
          <a:off x="0" y="1157174"/>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241D3-5290-4431-B469-CB934121CD90}">
      <dsp:nvSpPr>
        <dsp:cNvPr id="0" name=""/>
        <dsp:cNvSpPr/>
      </dsp:nvSpPr>
      <dsp:spPr>
        <a:xfrm>
          <a:off x="279594" y="1365138"/>
          <a:ext cx="508354" cy="508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562C6-3154-47D7-9D85-66778442BFC5}">
      <dsp:nvSpPr>
        <dsp:cNvPr id="0" name=""/>
        <dsp:cNvSpPr/>
      </dsp:nvSpPr>
      <dsp:spPr>
        <a:xfrm>
          <a:off x="1067544" y="1157174"/>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dirty="0">
              <a:latin typeface="Calibri" panose="020F0502020204030204" pitchFamily="34" charset="0"/>
              <a:cs typeface="Calibri" panose="020F0502020204030204" pitchFamily="34" charset="0"/>
            </a:rPr>
            <a:t>אפליקציית נגישות בקליק</a:t>
          </a:r>
          <a:endParaRPr lang="en-US" sz="2200" kern="1200" dirty="0">
            <a:latin typeface="Calibri" panose="020F0502020204030204" pitchFamily="34" charset="0"/>
            <a:cs typeface="Calibri" panose="020F0502020204030204" pitchFamily="34" charset="0"/>
          </a:endParaRPr>
        </a:p>
      </dsp:txBody>
      <dsp:txXfrm>
        <a:off x="1067544" y="1157174"/>
        <a:ext cx="4521611" cy="924280"/>
      </dsp:txXfrm>
    </dsp:sp>
    <dsp:sp modelId="{0BCE1700-6D12-4DDD-8335-821DA3E9C5E6}">
      <dsp:nvSpPr>
        <dsp:cNvPr id="0" name=""/>
        <dsp:cNvSpPr/>
      </dsp:nvSpPr>
      <dsp:spPr>
        <a:xfrm>
          <a:off x="0" y="2312526"/>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988A2-3B7F-40CB-9DC3-A97F5B3D6547}">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A1135-1C20-4E19-A91D-47E89B7709E1}">
      <dsp:nvSpPr>
        <dsp:cNvPr id="0" name=""/>
        <dsp:cNvSpPr/>
      </dsp:nvSpPr>
      <dsp:spPr>
        <a:xfrm>
          <a:off x="1067544" y="2312526"/>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a:latin typeface="Calibri" panose="020F0502020204030204" pitchFamily="34" charset="0"/>
              <a:cs typeface="Calibri" panose="020F0502020204030204" pitchFamily="34" charset="0"/>
            </a:rPr>
            <a:t>סימון "נגיש" בדף בית העסק בגוגל</a:t>
          </a:r>
          <a:endParaRPr lang="en-US" sz="2200" kern="1200">
            <a:latin typeface="Calibri" panose="020F0502020204030204" pitchFamily="34" charset="0"/>
            <a:cs typeface="Calibri" panose="020F0502020204030204" pitchFamily="34" charset="0"/>
          </a:endParaRPr>
        </a:p>
      </dsp:txBody>
      <dsp:txXfrm>
        <a:off x="1067544" y="2312526"/>
        <a:ext cx="4521611" cy="924280"/>
      </dsp:txXfrm>
    </dsp:sp>
    <dsp:sp modelId="{7614A2A2-38FD-4687-8DDE-AA9DD226148A}">
      <dsp:nvSpPr>
        <dsp:cNvPr id="0" name=""/>
        <dsp:cNvSpPr/>
      </dsp:nvSpPr>
      <dsp:spPr>
        <a:xfrm>
          <a:off x="0" y="3467877"/>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7BA5E-1713-4612-8F5D-F7DC105B8697}">
      <dsp:nvSpPr>
        <dsp:cNvPr id="0" name=""/>
        <dsp:cNvSpPr/>
      </dsp:nvSpPr>
      <dsp:spPr>
        <a:xfrm>
          <a:off x="279594" y="3675840"/>
          <a:ext cx="508354" cy="5083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3549E-D0AD-4397-ADB2-33DA5C5D50B0}">
      <dsp:nvSpPr>
        <dsp:cNvPr id="0" name=""/>
        <dsp:cNvSpPr/>
      </dsp:nvSpPr>
      <dsp:spPr>
        <a:xfrm>
          <a:off x="1067544" y="3467877"/>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977900" rtl="1">
            <a:lnSpc>
              <a:spcPct val="100000"/>
            </a:lnSpc>
            <a:spcBef>
              <a:spcPct val="0"/>
            </a:spcBef>
            <a:spcAft>
              <a:spcPct val="35000"/>
            </a:spcAft>
            <a:buNone/>
          </a:pPr>
          <a:r>
            <a:rPr lang="he-IL" sz="2200" kern="1200" dirty="0">
              <a:latin typeface="Calibri" panose="020F0502020204030204" pitchFamily="34" charset="0"/>
              <a:cs typeface="Calibri" panose="020F0502020204030204" pitchFamily="34" charset="0"/>
            </a:rPr>
            <a:t>בדיקה עצמאית (אתר בית העסק/טלפונית)</a:t>
          </a:r>
          <a:endParaRPr lang="en-US" sz="2200" kern="1200" dirty="0">
            <a:latin typeface="Calibri" panose="020F0502020204030204" pitchFamily="34" charset="0"/>
            <a:cs typeface="Calibri" panose="020F0502020204030204" pitchFamily="34" charset="0"/>
          </a:endParaRPr>
        </a:p>
      </dsp:txBody>
      <dsp:txXfrm>
        <a:off x="1067544" y="3467877"/>
        <a:ext cx="4521611" cy="9242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40EB8-84A8-4136-B304-504FC3DFD427}">
      <dsp:nvSpPr>
        <dsp:cNvPr id="0" name=""/>
        <dsp:cNvSpPr/>
      </dsp:nvSpPr>
      <dsp:spPr>
        <a:xfrm>
          <a:off x="339451"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D8D25-00BF-4AA5-A68B-60DF3197077E}">
      <dsp:nvSpPr>
        <dsp:cNvPr id="0" name=""/>
        <dsp:cNvSpPr/>
      </dsp:nvSpPr>
      <dsp:spPr>
        <a:xfrm>
          <a:off x="563397" y="1074853"/>
          <a:ext cx="602929" cy="602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1A957-AE50-437A-872E-A124340906A9}">
      <dsp:nvSpPr>
        <dsp:cNvPr id="0" name=""/>
        <dsp:cNvSpPr/>
      </dsp:nvSpPr>
      <dsp:spPr>
        <a:xfrm>
          <a:off x="3533"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he-IL" sz="2100" kern="1200">
              <a:latin typeface="Calibri" panose="020F0502020204030204" pitchFamily="34" charset="0"/>
              <a:cs typeface="Calibri" panose="020F0502020204030204" pitchFamily="34" charset="0"/>
            </a:rPr>
            <a:t>חוסר במידע או מידע חלקי בלבד</a:t>
          </a:r>
          <a:endParaRPr lang="en-US" sz="2100" kern="1200">
            <a:latin typeface="Calibri" panose="020F0502020204030204" pitchFamily="34" charset="0"/>
            <a:cs typeface="Calibri" panose="020F0502020204030204" pitchFamily="34" charset="0"/>
          </a:endParaRPr>
        </a:p>
      </dsp:txBody>
      <dsp:txXfrm>
        <a:off x="3533" y="2229033"/>
        <a:ext cx="1722656" cy="689062"/>
      </dsp:txXfrm>
    </dsp:sp>
    <dsp:sp modelId="{F858534D-6690-4F4D-B026-99F2A4ED3A55}">
      <dsp:nvSpPr>
        <dsp:cNvPr id="0" name=""/>
        <dsp:cNvSpPr/>
      </dsp:nvSpPr>
      <dsp:spPr>
        <a:xfrm>
          <a:off x="2363572"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88151-2E87-4BC0-BB38-FA9EC598CEC6}">
      <dsp:nvSpPr>
        <dsp:cNvPr id="0" name=""/>
        <dsp:cNvSpPr/>
      </dsp:nvSpPr>
      <dsp:spPr>
        <a:xfrm>
          <a:off x="2587518" y="1074853"/>
          <a:ext cx="602929" cy="602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69B1B-AB0B-40FF-8E71-A764B160745E}">
      <dsp:nvSpPr>
        <dsp:cNvPr id="0" name=""/>
        <dsp:cNvSpPr/>
      </dsp:nvSpPr>
      <dsp:spPr>
        <a:xfrm>
          <a:off x="2027654"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he-IL" sz="2100" kern="1200">
              <a:latin typeface="Calibri" panose="020F0502020204030204" pitchFamily="34" charset="0"/>
              <a:cs typeface="Calibri" panose="020F0502020204030204" pitchFamily="34" charset="0"/>
            </a:rPr>
            <a:t>מידע לא עדכני</a:t>
          </a:r>
          <a:endParaRPr lang="en-US" sz="2100" kern="1200">
            <a:latin typeface="Calibri" panose="020F0502020204030204" pitchFamily="34" charset="0"/>
            <a:cs typeface="Calibri" panose="020F0502020204030204" pitchFamily="34" charset="0"/>
          </a:endParaRPr>
        </a:p>
      </dsp:txBody>
      <dsp:txXfrm>
        <a:off x="2027654" y="2229033"/>
        <a:ext cx="1722656" cy="689062"/>
      </dsp:txXfrm>
    </dsp:sp>
    <dsp:sp modelId="{96C887B2-4575-4C2F-B226-6153F86AE7AE}">
      <dsp:nvSpPr>
        <dsp:cNvPr id="0" name=""/>
        <dsp:cNvSpPr/>
      </dsp:nvSpPr>
      <dsp:spPr>
        <a:xfrm>
          <a:off x="4387693"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DFD2E-6987-424D-8352-DA6F118A00C6}">
      <dsp:nvSpPr>
        <dsp:cNvPr id="0" name=""/>
        <dsp:cNvSpPr/>
      </dsp:nvSpPr>
      <dsp:spPr>
        <a:xfrm>
          <a:off x="4611639" y="1074853"/>
          <a:ext cx="602929" cy="602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73CD6-6855-45C2-AF69-F32E955EBF7F}">
      <dsp:nvSpPr>
        <dsp:cNvPr id="0" name=""/>
        <dsp:cNvSpPr/>
      </dsp:nvSpPr>
      <dsp:spPr>
        <a:xfrm>
          <a:off x="4051775"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he-IL" sz="2100" kern="1200" dirty="0">
              <a:latin typeface="Calibri" panose="020F0502020204030204" pitchFamily="34" charset="0"/>
              <a:cs typeface="Calibri" panose="020F0502020204030204" pitchFamily="34" charset="0"/>
            </a:rPr>
            <a:t>מידע מטעה</a:t>
          </a:r>
          <a:endParaRPr lang="en-US" sz="2100" kern="1200" dirty="0">
            <a:latin typeface="Calibri" panose="020F0502020204030204" pitchFamily="34" charset="0"/>
            <a:cs typeface="Calibri" panose="020F0502020204030204" pitchFamily="34" charset="0"/>
          </a:endParaRPr>
        </a:p>
      </dsp:txBody>
      <dsp:txXfrm>
        <a:off x="4051775" y="2229033"/>
        <a:ext cx="1722656" cy="689062"/>
      </dsp:txXfrm>
    </dsp:sp>
    <dsp:sp modelId="{21D5DE63-B218-48DF-BEC5-B305B303C8BD}">
      <dsp:nvSpPr>
        <dsp:cNvPr id="0" name=""/>
        <dsp:cNvSpPr/>
      </dsp:nvSpPr>
      <dsp:spPr>
        <a:xfrm>
          <a:off x="6411814"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DB30F-33C5-4FCB-BB98-B0AFD63711AB}">
      <dsp:nvSpPr>
        <dsp:cNvPr id="0" name=""/>
        <dsp:cNvSpPr/>
      </dsp:nvSpPr>
      <dsp:spPr>
        <a:xfrm>
          <a:off x="6635760" y="1074853"/>
          <a:ext cx="602929" cy="60292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C438-ED5C-440E-BE83-A92E3C1F72E9}">
      <dsp:nvSpPr>
        <dsp:cNvPr id="0" name=""/>
        <dsp:cNvSpPr/>
      </dsp:nvSpPr>
      <dsp:spPr>
        <a:xfrm>
          <a:off x="6075897"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he-IL" sz="2100" kern="1200" dirty="0">
              <a:latin typeface="Calibri" panose="020F0502020204030204" pitchFamily="34" charset="0"/>
              <a:cs typeface="Calibri" panose="020F0502020204030204" pitchFamily="34" charset="0"/>
            </a:rPr>
            <a:t>המידע אינו מרוכז במקום אחד</a:t>
          </a:r>
          <a:endParaRPr lang="en-US" sz="2100" kern="1200" dirty="0">
            <a:latin typeface="Calibri" panose="020F0502020204030204" pitchFamily="34" charset="0"/>
            <a:cs typeface="Calibri" panose="020F0502020204030204" pitchFamily="34" charset="0"/>
          </a:endParaRPr>
        </a:p>
      </dsp:txBody>
      <dsp:txXfrm>
        <a:off x="6075897" y="2229033"/>
        <a:ext cx="1722656" cy="689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9A64D-9714-4BBF-8F18-A9941F85BDFC}">
      <dsp:nvSpPr>
        <dsp:cNvPr id="0" name=""/>
        <dsp:cNvSpPr/>
      </dsp:nvSpPr>
      <dsp:spPr>
        <a:xfrm>
          <a:off x="0" y="1823"/>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7390D-793E-4F22-A60B-B325A991A4DD}">
      <dsp:nvSpPr>
        <dsp:cNvPr id="0" name=""/>
        <dsp:cNvSpPr/>
      </dsp:nvSpPr>
      <dsp:spPr>
        <a:xfrm>
          <a:off x="279594" y="209786"/>
          <a:ext cx="508354" cy="5083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EA817BB-D144-4012-9018-2729D780B584}">
      <dsp:nvSpPr>
        <dsp:cNvPr id="0" name=""/>
        <dsp:cNvSpPr/>
      </dsp:nvSpPr>
      <dsp:spPr>
        <a:xfrm>
          <a:off x="1067544" y="1823"/>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he-IL" sz="2200" kern="1200" dirty="0">
              <a:latin typeface="+mn-lt"/>
            </a:rPr>
            <a:t>מידע ע"פ קטגוריות נבחרות בתוספת מלל חופשי</a:t>
          </a:r>
          <a:endParaRPr lang="en-US" sz="2200" kern="1200" dirty="0">
            <a:latin typeface="+mn-lt"/>
          </a:endParaRPr>
        </a:p>
      </dsp:txBody>
      <dsp:txXfrm>
        <a:off x="1067544" y="1823"/>
        <a:ext cx="5823643" cy="924280"/>
      </dsp:txXfrm>
    </dsp:sp>
    <dsp:sp modelId="{3E44353D-7DFC-4AE0-900D-57047FB52A65}">
      <dsp:nvSpPr>
        <dsp:cNvPr id="0" name=""/>
        <dsp:cNvSpPr/>
      </dsp:nvSpPr>
      <dsp:spPr>
        <a:xfrm>
          <a:off x="0" y="1157174"/>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31854-9FBF-40D8-8313-CB1C27EAF20A}">
      <dsp:nvSpPr>
        <dsp:cNvPr id="0" name=""/>
        <dsp:cNvSpPr/>
      </dsp:nvSpPr>
      <dsp:spPr>
        <a:xfrm>
          <a:off x="279594" y="1365138"/>
          <a:ext cx="508354" cy="5083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EDB6B3-6992-45E9-940D-1440001AD357}">
      <dsp:nvSpPr>
        <dsp:cNvPr id="0" name=""/>
        <dsp:cNvSpPr/>
      </dsp:nvSpPr>
      <dsp:spPr>
        <a:xfrm>
          <a:off x="1067544" y="1157174"/>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he-IL" sz="2200" kern="1200" dirty="0">
              <a:latin typeface="+mn-lt"/>
            </a:rPr>
            <a:t>כל ביקורת מלווה בתאריך </a:t>
          </a:r>
          <a:endParaRPr lang="en-US" sz="2200" kern="1200" dirty="0">
            <a:latin typeface="+mn-lt"/>
          </a:endParaRPr>
        </a:p>
      </dsp:txBody>
      <dsp:txXfrm>
        <a:off x="1067544" y="1157174"/>
        <a:ext cx="5823643" cy="924280"/>
      </dsp:txXfrm>
    </dsp:sp>
    <dsp:sp modelId="{4051C4B3-11D4-426B-B28B-75996385DCC9}">
      <dsp:nvSpPr>
        <dsp:cNvPr id="0" name=""/>
        <dsp:cNvSpPr/>
      </dsp:nvSpPr>
      <dsp:spPr>
        <a:xfrm>
          <a:off x="0" y="2312526"/>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956E0-3E02-4DA4-A96A-23EE3D7FF3D9}">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E75189B-2197-4E77-B662-18B8A701F975}">
      <dsp:nvSpPr>
        <dsp:cNvPr id="0" name=""/>
        <dsp:cNvSpPr/>
      </dsp:nvSpPr>
      <dsp:spPr>
        <a:xfrm>
          <a:off x="1067544" y="2312526"/>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he-IL" sz="2200" kern="1200" dirty="0">
              <a:latin typeface="+mn-lt"/>
            </a:rPr>
            <a:t>המידע מתקבל מאנשים עם מוגבלות או מכריהם</a:t>
          </a:r>
          <a:endParaRPr lang="en-US" sz="2200" kern="1200" dirty="0">
            <a:latin typeface="+mn-lt"/>
          </a:endParaRPr>
        </a:p>
      </dsp:txBody>
      <dsp:txXfrm>
        <a:off x="1067544" y="2312526"/>
        <a:ext cx="5823643" cy="924280"/>
      </dsp:txXfrm>
    </dsp:sp>
    <dsp:sp modelId="{FB9D4F2C-52C0-42BB-B3AF-0AAA6EC18CED}">
      <dsp:nvSpPr>
        <dsp:cNvPr id="0" name=""/>
        <dsp:cNvSpPr/>
      </dsp:nvSpPr>
      <dsp:spPr>
        <a:xfrm>
          <a:off x="0" y="3467877"/>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D2C1D-83EB-4728-AF93-E7B0B98EB55D}">
      <dsp:nvSpPr>
        <dsp:cNvPr id="0" name=""/>
        <dsp:cNvSpPr/>
      </dsp:nvSpPr>
      <dsp:spPr>
        <a:xfrm>
          <a:off x="279594" y="3675840"/>
          <a:ext cx="508354" cy="5083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715CF4B-0115-48A5-A267-AB6DB64800B9}">
      <dsp:nvSpPr>
        <dsp:cNvPr id="0" name=""/>
        <dsp:cNvSpPr/>
      </dsp:nvSpPr>
      <dsp:spPr>
        <a:xfrm>
          <a:off x="1067544" y="3467877"/>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he-IL" sz="2200" kern="1200">
              <a:latin typeface="+mn-lt"/>
            </a:rPr>
            <a:t>ניתן לבדוק את כל בתי העסק, מתחומים שונים, ישירות מהאפליקציה</a:t>
          </a:r>
          <a:endParaRPr lang="en-US" sz="2200" kern="1200">
            <a:latin typeface="+mn-lt"/>
          </a:endParaRPr>
        </a:p>
      </dsp:txBody>
      <dsp:txXfrm>
        <a:off x="1067544" y="3467877"/>
        <a:ext cx="5823643" cy="924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11372-B246-4B9A-A79E-B7807BA382C2}">
      <dsp:nvSpPr>
        <dsp:cNvPr id="0" name=""/>
        <dsp:cNvSpPr/>
      </dsp:nvSpPr>
      <dsp:spPr>
        <a:xfrm>
          <a:off x="1029779" y="592372"/>
          <a:ext cx="1108898" cy="110889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09145D-C532-4B8A-81F9-95556A071CF8}">
      <dsp:nvSpPr>
        <dsp:cNvPr id="0" name=""/>
        <dsp:cNvSpPr/>
      </dsp:nvSpPr>
      <dsp:spPr>
        <a:xfrm>
          <a:off x="88" y="1839267"/>
          <a:ext cx="3168281" cy="68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he-IL" sz="2400" b="1" kern="1200">
              <a:latin typeface="Calibri" panose="020F0502020204030204" pitchFamily="34" charset="0"/>
              <a:cs typeface="Calibri" panose="020F0502020204030204" pitchFamily="34" charset="0"/>
            </a:rPr>
            <a:t>מה הציפיות המרכזיות שלהם מהשימוש במוצר?</a:t>
          </a:r>
          <a:endParaRPr lang="en-US" sz="2400" kern="1200">
            <a:latin typeface="Calibri" panose="020F0502020204030204" pitchFamily="34" charset="0"/>
            <a:cs typeface="Calibri" panose="020F0502020204030204" pitchFamily="34" charset="0"/>
          </a:endParaRPr>
        </a:p>
      </dsp:txBody>
      <dsp:txXfrm>
        <a:off x="88" y="1839267"/>
        <a:ext cx="3168281" cy="683160"/>
      </dsp:txXfrm>
    </dsp:sp>
    <dsp:sp modelId="{41813BA6-0DDE-44C5-8FCB-ACC7D2B301D3}">
      <dsp:nvSpPr>
        <dsp:cNvPr id="0" name=""/>
        <dsp:cNvSpPr/>
      </dsp:nvSpPr>
      <dsp:spPr>
        <a:xfrm>
          <a:off x="88" y="2586613"/>
          <a:ext cx="3168281" cy="1214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he-IL" sz="1800" kern="1200">
              <a:latin typeface="Calibri" panose="020F0502020204030204" pitchFamily="34" charset="0"/>
              <a:cs typeface="Calibri" panose="020F0502020204030204" pitchFamily="34" charset="0"/>
            </a:rPr>
            <a:t>קבלת מידע אמין </a:t>
          </a:r>
          <a:endParaRPr lang="en-US" sz="1800" kern="1200">
            <a:latin typeface="Calibri" panose="020F0502020204030204" pitchFamily="34" charset="0"/>
            <a:cs typeface="Calibri" panose="020F0502020204030204" pitchFamily="34" charset="0"/>
          </a:endParaRPr>
        </a:p>
        <a:p>
          <a:pPr marL="0" lvl="0" indent="0" algn="ctr" defTabSz="800100">
            <a:lnSpc>
              <a:spcPct val="90000"/>
            </a:lnSpc>
            <a:spcBef>
              <a:spcPct val="0"/>
            </a:spcBef>
            <a:spcAft>
              <a:spcPct val="35000"/>
            </a:spcAft>
            <a:buNone/>
          </a:pPr>
          <a:r>
            <a:rPr lang="he-IL" sz="1800" kern="1200">
              <a:latin typeface="Calibri" panose="020F0502020204030204" pitchFamily="34" charset="0"/>
              <a:cs typeface="Calibri" panose="020F0502020204030204" pitchFamily="34" charset="0"/>
            </a:rPr>
            <a:t>יכולת לדרג ולבקר – "להעביר את זה הלאה"</a:t>
          </a:r>
          <a:endParaRPr lang="en-US" sz="1800" kern="1200">
            <a:latin typeface="Calibri" panose="020F0502020204030204" pitchFamily="34" charset="0"/>
            <a:cs typeface="Calibri" panose="020F0502020204030204" pitchFamily="34" charset="0"/>
          </a:endParaRPr>
        </a:p>
        <a:p>
          <a:pPr marL="0" lvl="0" indent="0" algn="ctr" defTabSz="800100">
            <a:lnSpc>
              <a:spcPct val="90000"/>
            </a:lnSpc>
            <a:spcBef>
              <a:spcPct val="0"/>
            </a:spcBef>
            <a:spcAft>
              <a:spcPct val="35000"/>
            </a:spcAft>
            <a:buNone/>
          </a:pPr>
          <a:r>
            <a:rPr lang="he-IL" sz="1800" kern="1200">
              <a:latin typeface="Calibri" panose="020F0502020204030204" pitchFamily="34" charset="0"/>
              <a:cs typeface="Calibri" panose="020F0502020204030204" pitchFamily="34" charset="0"/>
            </a:rPr>
            <a:t>ריכוז המידע במקום אחד</a:t>
          </a:r>
          <a:endParaRPr lang="en-US" sz="1800" kern="1200">
            <a:latin typeface="Calibri" panose="020F0502020204030204" pitchFamily="34" charset="0"/>
            <a:cs typeface="Calibri" panose="020F0502020204030204" pitchFamily="34" charset="0"/>
          </a:endParaRPr>
        </a:p>
      </dsp:txBody>
      <dsp:txXfrm>
        <a:off x="88" y="2586613"/>
        <a:ext cx="3168281" cy="1214996"/>
      </dsp:txXfrm>
    </dsp:sp>
    <dsp:sp modelId="{3499EDE7-01DA-4B0A-8E16-A066DAA14BA4}">
      <dsp:nvSpPr>
        <dsp:cNvPr id="0" name=""/>
        <dsp:cNvSpPr/>
      </dsp:nvSpPr>
      <dsp:spPr>
        <a:xfrm>
          <a:off x="4752510" y="592372"/>
          <a:ext cx="1108898" cy="11088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D3DAA9-AC07-46EA-B6C2-29D7CDCB4A0D}">
      <dsp:nvSpPr>
        <dsp:cNvPr id="0" name=""/>
        <dsp:cNvSpPr/>
      </dsp:nvSpPr>
      <dsp:spPr>
        <a:xfrm>
          <a:off x="3722818" y="1839267"/>
          <a:ext cx="3168281" cy="68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he-IL" sz="2400" b="1" kern="1200">
              <a:latin typeface="Calibri" panose="020F0502020204030204" pitchFamily="34" charset="0"/>
              <a:cs typeface="Calibri" panose="020F0502020204030204" pitchFamily="34" charset="0"/>
            </a:rPr>
            <a:t>מי המשתמשים? </a:t>
          </a:r>
          <a:endParaRPr lang="en-US" sz="2400" kern="1200">
            <a:latin typeface="Calibri" panose="020F0502020204030204" pitchFamily="34" charset="0"/>
            <a:cs typeface="Calibri" panose="020F0502020204030204" pitchFamily="34" charset="0"/>
          </a:endParaRPr>
        </a:p>
      </dsp:txBody>
      <dsp:txXfrm>
        <a:off x="3722818" y="1839267"/>
        <a:ext cx="3168281" cy="683160"/>
      </dsp:txXfrm>
    </dsp:sp>
    <dsp:sp modelId="{5886AAA6-647E-44CF-B477-357ADD7F42B3}">
      <dsp:nvSpPr>
        <dsp:cNvPr id="0" name=""/>
        <dsp:cNvSpPr/>
      </dsp:nvSpPr>
      <dsp:spPr>
        <a:xfrm>
          <a:off x="3722818" y="2586613"/>
          <a:ext cx="3168281" cy="1214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he-IL" sz="1800" kern="1200">
              <a:latin typeface="Calibri" panose="020F0502020204030204" pitchFamily="34" charset="0"/>
              <a:cs typeface="Calibri" panose="020F0502020204030204" pitchFamily="34" charset="0"/>
            </a:rPr>
            <a:t>אנשים עם מוגבלויות וקרובי משפחתם או חבריהם</a:t>
          </a:r>
          <a:endParaRPr lang="en-US" sz="1800" kern="1200">
            <a:latin typeface="Calibri" panose="020F0502020204030204" pitchFamily="34" charset="0"/>
            <a:cs typeface="Calibri" panose="020F0502020204030204" pitchFamily="34" charset="0"/>
          </a:endParaRPr>
        </a:p>
      </dsp:txBody>
      <dsp:txXfrm>
        <a:off x="3722818" y="2586613"/>
        <a:ext cx="3168281" cy="12149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12319-2A1E-4B83-BB98-B0C2D09C0BBC}">
      <dsp:nvSpPr>
        <dsp:cNvPr id="0" name=""/>
        <dsp:cNvSpPr/>
      </dsp:nvSpPr>
      <dsp:spPr>
        <a:xfrm>
          <a:off x="0" y="536"/>
          <a:ext cx="6891188" cy="12551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5C1C6-9ABA-4080-A3F4-1F1FACFFE431}">
      <dsp:nvSpPr>
        <dsp:cNvPr id="0" name=""/>
        <dsp:cNvSpPr/>
      </dsp:nvSpPr>
      <dsp:spPr>
        <a:xfrm>
          <a:off x="379672" y="282937"/>
          <a:ext cx="690314" cy="690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7368A-2E5E-4241-AC50-A86C003AA14E}">
      <dsp:nvSpPr>
        <dsp:cNvPr id="0" name=""/>
        <dsp:cNvSpPr/>
      </dsp:nvSpPr>
      <dsp:spPr>
        <a:xfrm>
          <a:off x="1449660" y="536"/>
          <a:ext cx="5441527"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1111250">
            <a:lnSpc>
              <a:spcPct val="100000"/>
            </a:lnSpc>
            <a:spcBef>
              <a:spcPct val="0"/>
            </a:spcBef>
            <a:spcAft>
              <a:spcPct val="35000"/>
            </a:spcAft>
            <a:buNone/>
          </a:pPr>
          <a:r>
            <a:rPr lang="he-IL" sz="2500" kern="1200" dirty="0">
              <a:latin typeface="Calibri" panose="020F0502020204030204" pitchFamily="34" charset="0"/>
              <a:cs typeface="Calibri" panose="020F0502020204030204" pitchFamily="34" charset="0"/>
            </a:rPr>
            <a:t>חיפוש בית עסק והצגת ביקורת משתמשים</a:t>
          </a:r>
          <a:endParaRPr lang="en-US" sz="2500" kern="1200" dirty="0">
            <a:latin typeface="Calibri" panose="020F0502020204030204" pitchFamily="34" charset="0"/>
            <a:cs typeface="Calibri" panose="020F0502020204030204" pitchFamily="34" charset="0"/>
          </a:endParaRPr>
        </a:p>
      </dsp:txBody>
      <dsp:txXfrm>
        <a:off x="1449660" y="536"/>
        <a:ext cx="5441527" cy="1255116"/>
      </dsp:txXfrm>
    </dsp:sp>
    <dsp:sp modelId="{6C8E82CA-3417-4592-8C5A-38BD2219D325}">
      <dsp:nvSpPr>
        <dsp:cNvPr id="0" name=""/>
        <dsp:cNvSpPr/>
      </dsp:nvSpPr>
      <dsp:spPr>
        <a:xfrm>
          <a:off x="0" y="1569432"/>
          <a:ext cx="6891188" cy="12551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8F8F4-08C9-447C-84C5-134BCB4A0ED8}">
      <dsp:nvSpPr>
        <dsp:cNvPr id="0" name=""/>
        <dsp:cNvSpPr/>
      </dsp:nvSpPr>
      <dsp:spPr>
        <a:xfrm>
          <a:off x="379672" y="1851833"/>
          <a:ext cx="690314" cy="690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BDEEF-62BB-401F-9E2A-472CF722E606}">
      <dsp:nvSpPr>
        <dsp:cNvPr id="0" name=""/>
        <dsp:cNvSpPr/>
      </dsp:nvSpPr>
      <dsp:spPr>
        <a:xfrm>
          <a:off x="1449660" y="1569432"/>
          <a:ext cx="5441527"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1111250">
            <a:lnSpc>
              <a:spcPct val="100000"/>
            </a:lnSpc>
            <a:spcBef>
              <a:spcPct val="0"/>
            </a:spcBef>
            <a:spcAft>
              <a:spcPct val="35000"/>
            </a:spcAft>
            <a:buNone/>
          </a:pPr>
          <a:r>
            <a:rPr lang="he-IL" sz="2500" kern="1200">
              <a:latin typeface="Calibri" panose="020F0502020204030204" pitchFamily="34" charset="0"/>
              <a:cs typeface="Calibri" panose="020F0502020204030204" pitchFamily="34" charset="0"/>
            </a:rPr>
            <a:t>דירוג בית עסק וכתיבת ביקורת </a:t>
          </a:r>
          <a:endParaRPr lang="en-US" sz="2500" kern="1200">
            <a:latin typeface="Calibri" panose="020F0502020204030204" pitchFamily="34" charset="0"/>
            <a:cs typeface="Calibri" panose="020F0502020204030204" pitchFamily="34" charset="0"/>
          </a:endParaRPr>
        </a:p>
      </dsp:txBody>
      <dsp:txXfrm>
        <a:off x="1449660" y="1569432"/>
        <a:ext cx="5441527" cy="1255116"/>
      </dsp:txXfrm>
    </dsp:sp>
    <dsp:sp modelId="{4489D4CE-915D-449F-8DDB-D5EE30AA37A2}">
      <dsp:nvSpPr>
        <dsp:cNvPr id="0" name=""/>
        <dsp:cNvSpPr/>
      </dsp:nvSpPr>
      <dsp:spPr>
        <a:xfrm>
          <a:off x="0" y="3138328"/>
          <a:ext cx="6891188" cy="12551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92612-3743-4C93-A73A-70EC15883E6E}">
      <dsp:nvSpPr>
        <dsp:cNvPr id="0" name=""/>
        <dsp:cNvSpPr/>
      </dsp:nvSpPr>
      <dsp:spPr>
        <a:xfrm>
          <a:off x="379672" y="3420730"/>
          <a:ext cx="690314" cy="6903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8B0C7-53FF-444B-91AA-AC45F6FE8FD0}">
      <dsp:nvSpPr>
        <dsp:cNvPr id="0" name=""/>
        <dsp:cNvSpPr/>
      </dsp:nvSpPr>
      <dsp:spPr>
        <a:xfrm>
          <a:off x="1449660" y="3138328"/>
          <a:ext cx="5441527"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1111250">
            <a:lnSpc>
              <a:spcPct val="100000"/>
            </a:lnSpc>
            <a:spcBef>
              <a:spcPct val="0"/>
            </a:spcBef>
            <a:spcAft>
              <a:spcPct val="35000"/>
            </a:spcAft>
            <a:buNone/>
          </a:pPr>
          <a:r>
            <a:rPr lang="he-IL" sz="2500" kern="1200">
              <a:latin typeface="Calibri" panose="020F0502020204030204" pitchFamily="34" charset="0"/>
              <a:cs typeface="Calibri" panose="020F0502020204030204" pitchFamily="34" charset="0"/>
            </a:rPr>
            <a:t>פתיחת דף בית העסק באפליקציית גוגל מפס לפרטים נוספים, הוראות הגעה וכו'</a:t>
          </a:r>
          <a:endParaRPr lang="en-US" sz="2500" kern="1200">
            <a:latin typeface="Calibri" panose="020F0502020204030204" pitchFamily="34" charset="0"/>
            <a:cs typeface="Calibri" panose="020F0502020204030204" pitchFamily="34" charset="0"/>
          </a:endParaRPr>
        </a:p>
      </dsp:txBody>
      <dsp:txXfrm>
        <a:off x="1449660" y="3138328"/>
        <a:ext cx="5441527" cy="12551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5BDC-C6CB-438E-B14D-C68A207FE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0FB4BF-D544-4ED8-A1A0-D5926DCBF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1D37D96-932F-44B8-B789-1F2547B9B6B7}"/>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F63AE569-2887-4D9E-910E-1653335DB73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94424D-2EA4-481A-8F5C-74B7242504CF}"/>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68755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0338-C9A7-43AE-A9C8-0DC4AA20500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9CD3CFC-2438-48A7-AABD-2D45AE293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BF3C7A-09BF-416B-B62A-02B19E0DA2B9}"/>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ED7F7273-B415-4B8E-BB46-F908810938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F541DFC-58FF-47F8-86B8-79F86A2C00A6}"/>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87098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1B22B-DF39-40CA-9F27-43C5F6260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6EB455-40DB-402F-AC91-BED26D513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CD2F7C-F996-4994-A459-2DA30A3E8DFD}"/>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921EEEA4-E3A3-4C1A-9E88-4A254CADF3F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D8CAC09-C062-497F-8DA4-8FF7614F6651}"/>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49574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98-625F-4811-B21F-E29382B6C5D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8DE5904-9D59-49B6-B93D-CC4BFCD85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49DE1F9-C483-4888-BBD2-D16258320B97}"/>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0EA1D5CD-F4F4-4869-8CA1-D35873F87C1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D97F6B5-0978-4169-8604-3F6F11738035}"/>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84304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5508-E5ED-4B21-815A-93BA47341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6EBA8B1-538D-40AF-9618-6D27F22AC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13847-A2B2-4767-A46C-7C18A35797FC}"/>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6AF96F2F-922C-4463-9745-10C6D0EF06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F98EA8C-CE96-4D43-8CD2-726138E609B8}"/>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2270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E062-CB16-4B84-B99E-134A8063685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C99BCC-304B-4FE8-8880-A184D10CC5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F5094BD-958B-445D-B06F-E8ED731E4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9BAB8B8-BC9C-491C-BD7A-AF620DE3CDF5}"/>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6" name="Footer Placeholder 5">
            <a:extLst>
              <a:ext uri="{FF2B5EF4-FFF2-40B4-BE49-F238E27FC236}">
                <a16:creationId xmlns:a16="http://schemas.microsoft.com/office/drawing/2014/main" id="{448B7920-C08B-4F19-86D7-A73F765AC6C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A563D5-7922-48A7-B907-9E6C11DA3B5D}"/>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74500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3FE6-7167-4D78-AB7C-17C8B983634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29499B2-3FE8-48A2-B9A1-179CA1359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CB522-F421-45DB-B7D6-7EBC95847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B560B8B-8AE7-4B9C-A3E9-F0D0B796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1137A-C9F2-4609-AA33-540C42475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40F51CE-C10D-4FBD-A466-26C81DAC361E}"/>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8" name="Footer Placeholder 7">
            <a:extLst>
              <a:ext uri="{FF2B5EF4-FFF2-40B4-BE49-F238E27FC236}">
                <a16:creationId xmlns:a16="http://schemas.microsoft.com/office/drawing/2014/main" id="{16F7EEBE-EE6B-466C-98B6-0A55D95778A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3BE793F-FCF5-42C3-83EC-17B677BDE557}"/>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457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C1B1-24E1-48B9-A945-B8428123E3F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688B4EB-9D2B-44E4-AF9C-A08C10384D99}"/>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4" name="Footer Placeholder 3">
            <a:extLst>
              <a:ext uri="{FF2B5EF4-FFF2-40B4-BE49-F238E27FC236}">
                <a16:creationId xmlns:a16="http://schemas.microsoft.com/office/drawing/2014/main" id="{C509DB43-E820-4EDB-9851-4E563C89CB8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73C576D-1ADA-4504-978A-E9795911D9D7}"/>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48119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623BD-58F1-4E7E-8D13-1198165DA236}"/>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3" name="Footer Placeholder 2">
            <a:extLst>
              <a:ext uri="{FF2B5EF4-FFF2-40B4-BE49-F238E27FC236}">
                <a16:creationId xmlns:a16="http://schemas.microsoft.com/office/drawing/2014/main" id="{AFAFDEAC-3CC6-4EAF-BC2A-308BB8E87B8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F0CD54C-D6AD-4A69-8CD8-BBBEC77B8A2B}"/>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70023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C9F7-0800-42BC-AB1C-1474D4B49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CA7DFAD-B120-4FC0-A35B-D411C3328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5484B31-6AFB-47F0-A67B-53F2EB02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207DC-E523-40CF-B5FD-5BF9214D3497}"/>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6" name="Footer Placeholder 5">
            <a:extLst>
              <a:ext uri="{FF2B5EF4-FFF2-40B4-BE49-F238E27FC236}">
                <a16:creationId xmlns:a16="http://schemas.microsoft.com/office/drawing/2014/main" id="{5C3E7431-291E-47ED-866C-9D4ABD7897A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F58AA4C-E183-4956-9210-2A52D6072CD3}"/>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70382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E588-4332-4C02-A271-7D4D8C807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FB002BA-0940-4518-9045-369043942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58577FD-EC1B-4F97-93AA-CF4DCF47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82723-6667-4216-9509-2649C0289BF8}"/>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6" name="Footer Placeholder 5">
            <a:extLst>
              <a:ext uri="{FF2B5EF4-FFF2-40B4-BE49-F238E27FC236}">
                <a16:creationId xmlns:a16="http://schemas.microsoft.com/office/drawing/2014/main" id="{0DA37AAF-C678-47B2-94AB-F9B266CE200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F1BB432-9D84-466B-87D7-745447473C23}"/>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182934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8740E-D8C6-455A-BA94-58376A539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05F64F-267E-495C-BBCA-29D72D5B4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08605AE-3B88-4A1B-A38D-83FA4A1B0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6386BCF3-854C-43DF-A111-6AB361D5F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69D0633-951F-4FF6-9B2E-0B220DD6C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6A9E0-C74B-4596-9ECD-E1785028E4DB}" type="slidenum">
              <a:rPr lang="en-IL" smtClean="0"/>
              <a:t>‹#›</a:t>
            </a:fld>
            <a:endParaRPr lang="en-IL"/>
          </a:p>
        </p:txBody>
      </p:sp>
    </p:spTree>
    <p:extLst>
      <p:ext uri="{BB962C8B-B14F-4D97-AF65-F5344CB8AC3E}">
        <p14:creationId xmlns:p14="http://schemas.microsoft.com/office/powerpoint/2010/main" val="68153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116EDC2-E183-4483-9858-A3527DB5D053}"/>
              </a:ext>
            </a:extLst>
          </p:cNvPr>
          <p:cNvSpPr>
            <a:spLocks noGrp="1"/>
          </p:cNvSpPr>
          <p:nvPr>
            <p:ph type="ctrTitle"/>
          </p:nvPr>
        </p:nvSpPr>
        <p:spPr>
          <a:xfrm>
            <a:off x="3204642" y="2353641"/>
            <a:ext cx="5782716" cy="2150719"/>
          </a:xfrm>
          <a:noFill/>
        </p:spPr>
        <p:txBody>
          <a:bodyPr vert="horz" lIns="91440" tIns="45720" rIns="91440" bIns="45720" rtlCol="0" anchor="ctr">
            <a:normAutofit/>
          </a:bodyPr>
          <a:lstStyle/>
          <a:p>
            <a:r>
              <a:rPr lang="en-US" sz="13800" b="1" dirty="0" err="1">
                <a:solidFill>
                  <a:srgbClr val="080808"/>
                </a:solidFill>
              </a:rPr>
              <a:t>XSible</a:t>
            </a:r>
            <a:endParaRPr lang="en-US" sz="13800" b="1" dirty="0">
              <a:solidFill>
                <a:srgbClr val="080808"/>
              </a:solidFill>
            </a:endParaRPr>
          </a:p>
        </p:txBody>
      </p:sp>
      <p:sp>
        <p:nvSpPr>
          <p:cNvPr id="30" name="Rectangle 29">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387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C5F2148-127C-4056-9834-14CA57827864}"/>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מאפייני</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מערכת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מרכזיים</a:t>
            </a:r>
            <a:endParaRPr lang="en-US" sz="60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9F74D1FB-A628-4A39-BE57-C83E156C1E75}"/>
              </a:ext>
            </a:extLst>
          </p:cNvPr>
          <p:cNvPicPr>
            <a:picLocks noChangeAspect="1"/>
          </p:cNvPicPr>
          <p:nvPr/>
        </p:nvPicPr>
        <p:blipFill rotWithShape="1">
          <a:blip r:embed="rId2"/>
          <a:srcRect l="23948" r="25185"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025325AA-B771-41E1-B3DA-6DBE028B7702}"/>
              </a:ext>
            </a:extLst>
          </p:cNvPr>
          <p:cNvGraphicFramePr>
            <a:graphicFrameLocks noGrp="1"/>
          </p:cNvGraphicFramePr>
          <p:nvPr>
            <p:ph idx="1"/>
            <p:extLst>
              <p:ext uri="{D42A27DB-BD31-4B8C-83A1-F6EECF244321}">
                <p14:modId xmlns:p14="http://schemas.microsoft.com/office/powerpoint/2010/main" val="2011878891"/>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C24B74-504F-42C4-B98F-C9D3BD38228E}"/>
              </a:ext>
            </a:extLst>
          </p:cNvPr>
          <p:cNvSpPr txBox="1">
            <a:spLocks/>
          </p:cNvSpPr>
          <p:nvPr/>
        </p:nvSpPr>
        <p:spPr>
          <a:xfrm>
            <a:off x="7950200" y="640081"/>
            <a:ext cx="3601719" cy="3793488"/>
          </a:xfr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err="1">
                <a:latin typeface="Calibri" panose="020F0502020204030204" pitchFamily="34" charset="0"/>
                <a:cs typeface="Calibri" panose="020F0502020204030204" pitchFamily="34" charset="0"/>
              </a:rPr>
              <a:t>שמירת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המידע</a:t>
            </a:r>
            <a:endParaRPr lang="en-US" sz="60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creenshot&#10;&#10;Description automatically generated">
            <a:extLst>
              <a:ext uri="{FF2B5EF4-FFF2-40B4-BE49-F238E27FC236}">
                <a16:creationId xmlns:a16="http://schemas.microsoft.com/office/drawing/2014/main" id="{68CBE607-C27D-4A55-B236-2822739B0B4A}"/>
              </a:ext>
            </a:extLst>
          </p:cNvPr>
          <p:cNvPicPr>
            <a:picLocks noChangeAspect="1"/>
          </p:cNvPicPr>
          <p:nvPr/>
        </p:nvPicPr>
        <p:blipFill rotWithShape="1">
          <a:blip r:embed="rId2">
            <a:extLst>
              <a:ext uri="{28A0092B-C50C-407E-A947-70E740481C1C}">
                <a14:useLocalDpi xmlns:a14="http://schemas.microsoft.com/office/drawing/2010/main" val="0"/>
              </a:ext>
            </a:extLst>
          </a:blip>
          <a:srcRect r="221" b="2"/>
          <a:stretch/>
        </p:blipFill>
        <p:spPr>
          <a:xfrm>
            <a:off x="815807" y="804672"/>
            <a:ext cx="5934456" cy="5248656"/>
          </a:xfrm>
          <a:prstGeom prst="rect">
            <a:avLst/>
          </a:prstGeom>
          <a:effectLst/>
        </p:spPr>
      </p:pic>
    </p:spTree>
    <p:extLst>
      <p:ext uri="{BB962C8B-B14F-4D97-AF65-F5344CB8AC3E}">
        <p14:creationId xmlns:p14="http://schemas.microsoft.com/office/powerpoint/2010/main" val="164766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66A232-DA3A-45DA-90CB-5D1C8F2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2">
            <a:extLst>
              <a:ext uri="{FF2B5EF4-FFF2-40B4-BE49-F238E27FC236}">
                <a16:creationId xmlns:a16="http://schemas.microsoft.com/office/drawing/2014/main" id="{84621B30-14E9-46CC-BC16-11C343C7C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54552" y="-3757380"/>
            <a:ext cx="4682893"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7C24B74-504F-42C4-B98F-C9D3BD38228E}"/>
              </a:ext>
            </a:extLst>
          </p:cNvPr>
          <p:cNvSpPr txBox="1">
            <a:spLocks/>
          </p:cNvSpPr>
          <p:nvPr/>
        </p:nvSpPr>
        <p:spPr>
          <a:xfrm>
            <a:off x="1174863" y="1001207"/>
            <a:ext cx="9842269" cy="769460"/>
          </a:xfr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spcAft>
                <a:spcPts val="600"/>
              </a:spcAft>
            </a:pPr>
            <a:r>
              <a:rPr lang="en-US" sz="6000" dirty="0" err="1">
                <a:latin typeface="Calibri" panose="020F0502020204030204" pitchFamily="34" charset="0"/>
                <a:cs typeface="Calibri" panose="020F0502020204030204" pitchFamily="34" charset="0"/>
              </a:rPr>
              <a:t>אופן</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פעולת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האפליקציה</a:t>
            </a:r>
            <a:endParaRPr lang="en-US" sz="6000"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2D12E764-0992-43A1-B56A-B33BC391B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64008"/>
            <a:ext cx="1178966" cy="232963"/>
            <a:chOff x="5422392" y="64008"/>
            <a:chExt cx="1178966" cy="232963"/>
          </a:xfrm>
        </p:grpSpPr>
        <p:sp>
          <p:nvSpPr>
            <p:cNvPr id="14" name="Rectangle 64">
              <a:extLst>
                <a:ext uri="{FF2B5EF4-FFF2-40B4-BE49-F238E27FC236}">
                  <a16:creationId xmlns:a16="http://schemas.microsoft.com/office/drawing/2014/main" id="{049CC334-F54B-4383-9B09-BACE5AA68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C6843BFB-87B4-4AE2-BB9E-2CD0D1DC7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C9A06E3-C813-4CC4-BAAC-374B6C874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01810C15-F1AD-438A-A987-1C3E2C5E6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74459CCB-6F53-4C8F-8C44-485971D1A1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E6BED97-B150-4B72-97A5-E8DF48025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946D18BB-8338-43D9-8567-1FFB25C63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298284E-350F-4886-A447-FC33ED648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2605B63-233B-4115-BF59-C60984206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94850D4-9DF3-41C3-9915-EA003EC85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7914252-1864-4298-B230-799AA4C55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B07F2F15-BB3A-4A3F-B024-D01611E29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BA15824F-3845-4493-A8CD-0F8E1040A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5EF36111-5761-485C-B5C4-04558FD15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3F91C66-D12F-4C9E-A83F-2D763F8EF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BE1BCA71-94E6-49DA-AC0E-F346F41D9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86068B-8D2E-47C3-A188-829E77DDE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3A82B866-4C61-412C-B3E6-118CBDC9E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470B9270-289C-4CAE-A237-A2F7AF5D1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35AB7C89-5505-4CC2-9376-845C3AFB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6B1D0220-8502-4FC9-A709-1F268DFE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01384"/>
            <a:ext cx="12191999"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2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95BB82-6783-4C46-B7BB-1EEB97884034}"/>
              </a:ext>
            </a:extLst>
          </p:cNvPr>
          <p:cNvSpPr>
            <a:spLocks noGrp="1"/>
          </p:cNvSpPr>
          <p:nvPr>
            <p:ph type="title"/>
          </p:nvPr>
        </p:nvSpPr>
        <p:spPr>
          <a:xfrm>
            <a:off x="643467" y="321734"/>
            <a:ext cx="10905066" cy="1135737"/>
          </a:xfrm>
        </p:spPr>
        <p:txBody>
          <a:bodyPr>
            <a:normAutofit/>
          </a:bodyPr>
          <a:lstStyle/>
          <a:p>
            <a:pPr algn="r" rtl="1">
              <a:spcAft>
                <a:spcPts val="600"/>
              </a:spcAft>
            </a:pPr>
            <a:r>
              <a:rPr lang="he-IL" sz="6000" dirty="0">
                <a:latin typeface="Calibri" panose="020F0502020204030204" pitchFamily="34" charset="0"/>
                <a:cs typeface="Calibri" panose="020F0502020204030204" pitchFamily="34" charset="0"/>
              </a:rPr>
              <a:t>תוכניות להמשך</a:t>
            </a:r>
            <a:endParaRPr lang="en-IL" sz="6000" dirty="0">
              <a:latin typeface="Calibri" panose="020F0502020204030204" pitchFamily="34" charset="0"/>
              <a:cs typeface="Calibri" panose="020F0502020204030204" pitchFamily="34" charset="0"/>
            </a:endParaRP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6">
            <a:extLst>
              <a:ext uri="{FF2B5EF4-FFF2-40B4-BE49-F238E27FC236}">
                <a16:creationId xmlns:a16="http://schemas.microsoft.com/office/drawing/2014/main" id="{98CA15C4-ED06-4C9F-8E75-CE14F7022E3F}"/>
              </a:ext>
            </a:extLst>
          </p:cNvPr>
          <p:cNvPicPr>
            <a:picLocks noChangeAspect="1"/>
          </p:cNvPicPr>
          <p:nvPr/>
        </p:nvPicPr>
        <p:blipFill rotWithShape="1">
          <a:blip r:embed="rId2"/>
          <a:srcRect l="33251" r="-3" b="-3"/>
          <a:stretch/>
        </p:blipFill>
        <p:spPr>
          <a:xfrm>
            <a:off x="8129870" y="2236816"/>
            <a:ext cx="3486312" cy="3486312"/>
          </a:xfrm>
          <a:custGeom>
            <a:avLst/>
            <a:gdLst/>
            <a:ahLst/>
            <a:cxnLst/>
            <a:rect l="l" t="t" r="r" b="b"/>
            <a:pathLst>
              <a:path w="4291285" h="4291285">
                <a:moveTo>
                  <a:pt x="2145643" y="0"/>
                </a:moveTo>
                <a:lnTo>
                  <a:pt x="4291285" y="2145643"/>
                </a:lnTo>
                <a:lnTo>
                  <a:pt x="2145643" y="4291285"/>
                </a:lnTo>
                <a:lnTo>
                  <a:pt x="0" y="2145643"/>
                </a:lnTo>
                <a:close/>
              </a:path>
            </a:pathLst>
          </a:custGeom>
        </p:spPr>
      </p:pic>
      <p:graphicFrame>
        <p:nvGraphicFramePr>
          <p:cNvPr id="27" name="Content Placeholder 2">
            <a:extLst>
              <a:ext uri="{FF2B5EF4-FFF2-40B4-BE49-F238E27FC236}">
                <a16:creationId xmlns:a16="http://schemas.microsoft.com/office/drawing/2014/main" id="{D331C91F-630B-4BC6-8CB1-E6DE28145F63}"/>
              </a:ext>
            </a:extLst>
          </p:cNvPr>
          <p:cNvGraphicFramePr>
            <a:graphicFrameLocks noGrp="1"/>
          </p:cNvGraphicFramePr>
          <p:nvPr>
            <p:ph idx="1"/>
            <p:extLst>
              <p:ext uri="{D42A27DB-BD31-4B8C-83A1-F6EECF244321}">
                <p14:modId xmlns:p14="http://schemas.microsoft.com/office/powerpoint/2010/main" val="1455161223"/>
              </p:ext>
            </p:extLst>
          </p:nvPr>
        </p:nvGraphicFramePr>
        <p:xfrm>
          <a:off x="1341409" y="1605280"/>
          <a:ext cx="5723178" cy="507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413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6042508-4CF4-4A81-9859-52121A5B8C7E}"/>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רקע</a:t>
            </a:r>
            <a:endParaRPr lang="en-US"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7B7442A-C291-40CB-9BA0-BD8F45CFF3CE}"/>
              </a:ext>
            </a:extLst>
          </p:cNvPr>
          <p:cNvPicPr>
            <a:picLocks noChangeAspect="1"/>
          </p:cNvPicPr>
          <p:nvPr/>
        </p:nvPicPr>
        <p:blipFill rotWithShape="1">
          <a:blip r:embed="rId2"/>
          <a:srcRect l="21925" r="17714"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aphicFrame>
        <p:nvGraphicFramePr>
          <p:cNvPr id="7" name="Content Placeholder 2">
            <a:extLst>
              <a:ext uri="{FF2B5EF4-FFF2-40B4-BE49-F238E27FC236}">
                <a16:creationId xmlns:a16="http://schemas.microsoft.com/office/drawing/2014/main" id="{3821062E-7E86-4EE7-9FEA-4D288CDB2CB4}"/>
              </a:ext>
            </a:extLst>
          </p:cNvPr>
          <p:cNvGraphicFramePr>
            <a:graphicFrameLocks noGrp="1"/>
          </p:cNvGraphicFramePr>
          <p:nvPr>
            <p:ph idx="1"/>
            <p:extLst>
              <p:ext uri="{D42A27DB-BD31-4B8C-83A1-F6EECF244321}">
                <p14:modId xmlns:p14="http://schemas.microsoft.com/office/powerpoint/2010/main" val="256360047"/>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3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B98F6015-D87A-4F2B-B05F-B70DF6D6E03B}"/>
              </a:ext>
            </a:extLst>
          </p:cNvPr>
          <p:cNvPicPr>
            <a:picLocks noChangeAspect="1"/>
          </p:cNvPicPr>
          <p:nvPr/>
        </p:nvPicPr>
        <p:blipFill rotWithShape="1">
          <a:blip r:embed="rId2"/>
          <a:srcRect l="29744" r="9895"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A2D52A27-B537-4C5C-9ABF-3AF846C0393E}"/>
              </a:ext>
            </a:extLst>
          </p:cNvPr>
          <p:cNvGraphicFramePr>
            <a:graphicFrameLocks noGrp="1"/>
          </p:cNvGraphicFramePr>
          <p:nvPr>
            <p:ph idx="1"/>
            <p:extLst>
              <p:ext uri="{D42A27DB-BD31-4B8C-83A1-F6EECF244321}">
                <p14:modId xmlns:p14="http://schemas.microsoft.com/office/powerpoint/2010/main" val="2058790408"/>
              </p:ext>
            </p:extLst>
          </p:nvPr>
        </p:nvGraphicFramePr>
        <p:xfrm>
          <a:off x="507030" y="1236672"/>
          <a:ext cx="7423378" cy="4822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86ACE721-47DF-4EE5-B0DA-A1E758288705}"/>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רקע</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214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bird&#10;&#10;Description automatically generated">
            <a:extLst>
              <a:ext uri="{FF2B5EF4-FFF2-40B4-BE49-F238E27FC236}">
                <a16:creationId xmlns:a16="http://schemas.microsoft.com/office/drawing/2014/main" id="{C01892FD-2EE5-4CFF-AB31-212CD8CF4D01}"/>
              </a:ext>
            </a:extLst>
          </p:cNvPr>
          <p:cNvPicPr>
            <a:picLocks noChangeAspect="1"/>
          </p:cNvPicPr>
          <p:nvPr/>
        </p:nvPicPr>
        <p:blipFill rotWithShape="1">
          <a:blip r:embed="rId2"/>
          <a:srcRect l="15994" r="23868"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4CEDEE4C-43A7-4136-9958-2DAD41FB39C7}"/>
              </a:ext>
            </a:extLst>
          </p:cNvPr>
          <p:cNvGraphicFramePr>
            <a:graphicFrameLocks noGrp="1"/>
          </p:cNvGraphicFramePr>
          <p:nvPr>
            <p:ph idx="1"/>
            <p:extLst>
              <p:ext uri="{D42A27DB-BD31-4B8C-83A1-F6EECF244321}">
                <p14:modId xmlns:p14="http://schemas.microsoft.com/office/powerpoint/2010/main" val="2145414331"/>
              </p:ext>
            </p:extLst>
          </p:nvPr>
        </p:nvGraphicFramePr>
        <p:xfrm>
          <a:off x="264159" y="853440"/>
          <a:ext cx="8012853" cy="532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BA6422B-87D7-417D-BD5F-8749EC45D21E}"/>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רקע</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379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F2C56C6E-1D1B-418C-B560-6F1584C47974}"/>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אתגרים</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מרכזיים</a:t>
            </a:r>
            <a:endParaRPr lang="en-US" sz="6000" dirty="0">
              <a:latin typeface="Calibri" panose="020F0502020204030204" pitchFamily="34" charset="0"/>
              <a:cs typeface="Calibri" panose="020F0502020204030204" pitchFamily="34" charset="0"/>
            </a:endParaRPr>
          </a:p>
        </p:txBody>
      </p:sp>
      <p:pic>
        <p:nvPicPr>
          <p:cNvPr id="25" name="Picture 10">
            <a:extLst>
              <a:ext uri="{FF2B5EF4-FFF2-40B4-BE49-F238E27FC236}">
                <a16:creationId xmlns:a16="http://schemas.microsoft.com/office/drawing/2014/main" id="{0080C75D-6FC9-4449-B531-B4E07BF3E8BF}"/>
              </a:ext>
            </a:extLst>
          </p:cNvPr>
          <p:cNvPicPr>
            <a:picLocks noChangeAspect="1"/>
          </p:cNvPicPr>
          <p:nvPr/>
        </p:nvPicPr>
        <p:blipFill rotWithShape="1">
          <a:blip r:embed="rId2"/>
          <a:srcRect l="1122" r="38516"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6"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Content Placeholder 2">
            <a:extLst>
              <a:ext uri="{FF2B5EF4-FFF2-40B4-BE49-F238E27FC236}">
                <a16:creationId xmlns:a16="http://schemas.microsoft.com/office/drawing/2014/main" id="{6125F3D4-8001-47AE-9E85-5B90741DA409}"/>
              </a:ext>
            </a:extLst>
          </p:cNvPr>
          <p:cNvGraphicFramePr>
            <a:graphicFrameLocks noGrp="1"/>
          </p:cNvGraphicFramePr>
          <p:nvPr>
            <p:ph idx="1"/>
            <p:extLst>
              <p:ext uri="{D42A27DB-BD31-4B8C-83A1-F6EECF244321}">
                <p14:modId xmlns:p14="http://schemas.microsoft.com/office/powerpoint/2010/main" val="3552659716"/>
              </p:ext>
            </p:extLst>
          </p:nvPr>
        </p:nvGraphicFramePr>
        <p:xfrm>
          <a:off x="643468" y="1782981"/>
          <a:ext cx="7295400"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D064B3D7-B840-4D80-B50A-0090E5907705}"/>
              </a:ext>
            </a:extLst>
          </p:cNvPr>
          <p:cNvSpPr/>
          <p:nvPr/>
        </p:nvSpPr>
        <p:spPr>
          <a:xfrm>
            <a:off x="311666" y="6278888"/>
            <a:ext cx="1835759" cy="506421"/>
          </a:xfrm>
          <a:prstGeom prst="rect">
            <a:avLst/>
          </a:prstGeom>
        </p:spPr>
        <p:txBody>
          <a:bodyPr wrap="none">
            <a:spAutoFit/>
          </a:bodyPr>
          <a:lstStyle/>
          <a:p>
            <a:pPr algn="r" rtl="1">
              <a:lnSpc>
                <a:spcPct val="170000"/>
              </a:lnSpc>
            </a:pPr>
            <a:r>
              <a:rPr lang="he-IL" dirty="0">
                <a:latin typeface="Calibri" panose="020F0502020204030204" pitchFamily="34" charset="0"/>
                <a:cs typeface="Calibri" panose="020F0502020204030204" pitchFamily="34" charset="0"/>
              </a:rPr>
              <a:t>*על פי סקר שערכנו</a:t>
            </a:r>
          </a:p>
        </p:txBody>
      </p:sp>
    </p:spTree>
    <p:extLst>
      <p:ext uri="{BB962C8B-B14F-4D97-AF65-F5344CB8AC3E}">
        <p14:creationId xmlns:p14="http://schemas.microsoft.com/office/powerpoint/2010/main" val="362203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פתרונות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קיימים</a:t>
            </a:r>
            <a:endParaRPr lang="en-US" sz="6000" dirty="0">
              <a:latin typeface="Calibri" panose="020F0502020204030204" pitchFamily="34" charset="0"/>
              <a:cs typeface="Calibri" panose="020F0502020204030204" pitchFamily="34" charset="0"/>
            </a:endParaRPr>
          </a:p>
        </p:txBody>
      </p:sp>
      <p:pic>
        <p:nvPicPr>
          <p:cNvPr id="29" name="Picture 14">
            <a:extLst>
              <a:ext uri="{FF2B5EF4-FFF2-40B4-BE49-F238E27FC236}">
                <a16:creationId xmlns:a16="http://schemas.microsoft.com/office/drawing/2014/main" id="{666A66C6-EB33-487D-AC0C-A05162EC3A19}"/>
              </a:ext>
            </a:extLst>
          </p:cNvPr>
          <p:cNvPicPr>
            <a:picLocks noChangeAspect="1"/>
          </p:cNvPicPr>
          <p:nvPr/>
        </p:nvPicPr>
        <p:blipFill rotWithShape="1">
          <a:blip r:embed="rId2"/>
          <a:srcRect r="39638"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30"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
            <a:extLst>
              <a:ext uri="{FF2B5EF4-FFF2-40B4-BE49-F238E27FC236}">
                <a16:creationId xmlns:a16="http://schemas.microsoft.com/office/drawing/2014/main" id="{02799D3A-0634-4581-96E3-7822A81086BE}"/>
              </a:ext>
            </a:extLst>
          </p:cNvPr>
          <p:cNvGraphicFramePr>
            <a:graphicFrameLocks noGrp="1"/>
          </p:cNvGraphicFramePr>
          <p:nvPr>
            <p:ph idx="1"/>
            <p:extLst>
              <p:ext uri="{D42A27DB-BD31-4B8C-83A1-F6EECF244321}">
                <p14:modId xmlns:p14="http://schemas.microsoft.com/office/powerpoint/2010/main" val="347052468"/>
              </p:ext>
            </p:extLst>
          </p:nvPr>
        </p:nvGraphicFramePr>
        <p:xfrm>
          <a:off x="3718967" y="1960744"/>
          <a:ext cx="558915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with Corners Rounded 1">
            <a:extLst>
              <a:ext uri="{FF2B5EF4-FFF2-40B4-BE49-F238E27FC236}">
                <a16:creationId xmlns:a16="http://schemas.microsoft.com/office/drawing/2014/main" id="{D0BAD94A-CE6A-4266-AF88-6ECB7515D1EB}"/>
              </a:ext>
            </a:extLst>
          </p:cNvPr>
          <p:cNvSpPr/>
          <p:nvPr/>
        </p:nvSpPr>
        <p:spPr>
          <a:xfrm>
            <a:off x="74149" y="1189258"/>
            <a:ext cx="3360289" cy="4081701"/>
          </a:xfrm>
          <a:prstGeom prst="wedgeRoundRectCallout">
            <a:avLst>
              <a:gd name="adj1" fmla="val -30912"/>
              <a:gd name="adj2" fmla="val 63496"/>
              <a:gd name="adj3" fmla="val 16667"/>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r" rtl="1">
              <a:lnSpc>
                <a:spcPct val="150000"/>
              </a:lnSpc>
            </a:pPr>
            <a:r>
              <a:rPr lang="he-IL" sz="1600" b="1" dirty="0">
                <a:latin typeface="David" panose="020E0502060401010101" pitchFamily="34" charset="-79"/>
                <a:cs typeface="David" panose="020E0502060401010101" pitchFamily="34" charset="-79"/>
              </a:rPr>
              <a:t>נתנאל יהודה הלוי: </a:t>
            </a:r>
            <a:br>
              <a:rPr lang="en-US" sz="1600" b="1" dirty="0">
                <a:latin typeface="David" panose="020E0502060401010101" pitchFamily="34" charset="-79"/>
                <a:cs typeface="David" panose="020E0502060401010101" pitchFamily="34" charset="-79"/>
              </a:rPr>
            </a:br>
            <a:r>
              <a:rPr lang="he-IL" sz="1600" dirty="0">
                <a:latin typeface="David" panose="020E0502060401010101" pitchFamily="34" charset="-79"/>
                <a:cs typeface="David" panose="020E0502060401010101" pitchFamily="34" charset="-79"/>
              </a:rPr>
              <a:t>"חוויתי הרבה פעמים שנותני שירות לא מדברים איתי אלא עם חברים שלי ושואלים אותם "מה הוא רוצה לשתות? מה הוא רוצה לאכול?", וכשהם פונים אלי הם פונים אלי בפניה מאוד ילדותית בסגנון "היי חמוד, מה תרצה?". אני מבין שזה לא מרוע אלא מחוסר ידיעה, אבל זו תחושה לא נעימה".</a:t>
            </a:r>
          </a:p>
        </p:txBody>
      </p:sp>
    </p:spTree>
    <p:extLst>
      <p:ext uri="{BB962C8B-B14F-4D97-AF65-F5344CB8AC3E}">
        <p14:creationId xmlns:p14="http://schemas.microsoft.com/office/powerpoint/2010/main" val="18096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873761" y="160867"/>
            <a:ext cx="11151100" cy="1852714"/>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חסרונות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הפתרונות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הקיימים</a:t>
            </a:r>
            <a:r>
              <a:rPr lang="en-US" sz="6000" dirty="0">
                <a:latin typeface="Calibri" panose="020F0502020204030204" pitchFamily="34" charset="0"/>
                <a:cs typeface="Calibri" panose="020F0502020204030204" pitchFamily="34" charset="0"/>
              </a:rPr>
              <a:t> </a:t>
            </a:r>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4BC90F6-8741-4700-AB0C-E665DA831E12}"/>
              </a:ext>
            </a:extLst>
          </p:cNvPr>
          <p:cNvPicPr>
            <a:picLocks noChangeAspect="1"/>
          </p:cNvPicPr>
          <p:nvPr/>
        </p:nvPicPr>
        <p:blipFill rotWithShape="1">
          <a:blip r:embed="rId2"/>
          <a:srcRect l="40165" r="23210" b="1"/>
          <a:stretch/>
        </p:blipFill>
        <p:spPr>
          <a:xfrm>
            <a:off x="8767289" y="4290"/>
            <a:ext cx="3424711" cy="6849420"/>
          </a:xfrm>
          <a:custGeom>
            <a:avLst/>
            <a:gdLst/>
            <a:ahLst/>
            <a:cxnLst/>
            <a:rect l="l" t="t" r="r" b="b"/>
            <a:pathLst>
              <a:path w="3424711" h="6849420">
                <a:moveTo>
                  <a:pt x="3424711" y="0"/>
                </a:moveTo>
                <a:lnTo>
                  <a:pt x="3424711" y="6849420"/>
                </a:lnTo>
                <a:lnTo>
                  <a:pt x="0" y="3424711"/>
                </a:lnTo>
                <a:close/>
              </a:path>
            </a:pathLst>
          </a:custGeom>
        </p:spPr>
      </p:pic>
      <p:sp>
        <p:nvSpPr>
          <p:cNvPr id="25" name="Rectangle 24">
            <a:extLst>
              <a:ext uri="{FF2B5EF4-FFF2-40B4-BE49-F238E27FC236}">
                <a16:creationId xmlns:a16="http://schemas.microsoft.com/office/drawing/2014/main" id="{7D1CF9C3-27BF-4915-B9F6-09FA31579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64860" y="2412031"/>
            <a:ext cx="770263" cy="77026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with Corners Rounded 3">
            <a:extLst>
              <a:ext uri="{FF2B5EF4-FFF2-40B4-BE49-F238E27FC236}">
                <a16:creationId xmlns:a16="http://schemas.microsoft.com/office/drawing/2014/main" id="{2421ACBA-5998-4D41-B9E5-4137D54DC2B1}"/>
              </a:ext>
            </a:extLst>
          </p:cNvPr>
          <p:cNvSpPr/>
          <p:nvPr/>
        </p:nvSpPr>
        <p:spPr>
          <a:xfrm>
            <a:off x="1071306" y="4776844"/>
            <a:ext cx="6624678" cy="1702594"/>
          </a:xfrm>
          <a:prstGeom prst="wedgeRoundRectCallout">
            <a:avLst>
              <a:gd name="adj1" fmla="val -30912"/>
              <a:gd name="adj2" fmla="val 63496"/>
              <a:gd name="adj3" fmla="val 16667"/>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r" rtl="1">
              <a:lnSpc>
                <a:spcPct val="150000"/>
              </a:lnSpc>
              <a:spcAft>
                <a:spcPts val="600"/>
              </a:spcAft>
            </a:pPr>
            <a:r>
              <a:rPr lang="he-IL" sz="1600" b="1" dirty="0">
                <a:latin typeface="David" panose="020E0502060401010101" pitchFamily="34" charset="-79"/>
                <a:cs typeface="David" panose="020E0502060401010101" pitchFamily="34" charset="-79"/>
              </a:rPr>
              <a:t>רוני עמרני, סטודנטית באוני' "בר אילן": </a:t>
            </a:r>
            <a:r>
              <a:rPr lang="he-IL" sz="1600" dirty="0">
                <a:latin typeface="David" panose="020E0502060401010101" pitchFamily="34" charset="-79"/>
                <a:cs typeface="David" panose="020E0502060401010101" pitchFamily="34" charset="-79"/>
              </a:rPr>
              <a:t>"יצאתי פעם עם חברות בנמל תל אביב. התקשרתי במיוחד לוודא שיש שירותים נגישים, כי ידעתי שאני מגיעה אחרי נסיעה ארוכה. הם אמרו שיש שירותי נכים. אכן – היו שירותים עם מוטות אחיזה, כיור נמוך ו...מדרגה גבוהה בכניסה. נאלצתי לחפש במתחם שירותים אחרים".</a:t>
            </a:r>
          </a:p>
        </p:txBody>
      </p:sp>
      <p:graphicFrame>
        <p:nvGraphicFramePr>
          <p:cNvPr id="13" name="Content Placeholder 2">
            <a:extLst>
              <a:ext uri="{FF2B5EF4-FFF2-40B4-BE49-F238E27FC236}">
                <a16:creationId xmlns:a16="http://schemas.microsoft.com/office/drawing/2014/main" id="{F6B8DB97-FFE9-42D8-9F6B-8313D6493A6A}"/>
              </a:ext>
            </a:extLst>
          </p:cNvPr>
          <p:cNvGraphicFramePr>
            <a:graphicFrameLocks noGrp="1"/>
          </p:cNvGraphicFramePr>
          <p:nvPr>
            <p:ph idx="1"/>
            <p:extLst>
              <p:ext uri="{D42A27DB-BD31-4B8C-83A1-F6EECF244321}">
                <p14:modId xmlns:p14="http://schemas.microsoft.com/office/powerpoint/2010/main" val="1159460943"/>
              </p:ext>
            </p:extLst>
          </p:nvPr>
        </p:nvGraphicFramePr>
        <p:xfrm>
          <a:off x="321731" y="1457471"/>
          <a:ext cx="7802087" cy="3769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76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יתרונות</a:t>
            </a:r>
            <a:r>
              <a:rPr lang="en-US" sz="6000" dirty="0">
                <a:latin typeface="Calibri" panose="020F0502020204030204" pitchFamily="34" charset="0"/>
                <a:cs typeface="Calibri" panose="020F0502020204030204" pitchFamily="34" charset="0"/>
              </a:rPr>
              <a:t> </a:t>
            </a:r>
            <a:r>
              <a:rPr lang="en-US" sz="6000" dirty="0" err="1">
                <a:latin typeface="Calibri" panose="020F0502020204030204" pitchFamily="34" charset="0"/>
                <a:cs typeface="Calibri" panose="020F0502020204030204" pitchFamily="34" charset="0"/>
              </a:rPr>
              <a:t>XSible</a:t>
            </a:r>
            <a:endParaRPr lang="en-US" sz="6000"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29A5859A-01C2-4CE0-96EB-BF96067ADA01}"/>
              </a:ext>
            </a:extLst>
          </p:cNvPr>
          <p:cNvPicPr>
            <a:picLocks noChangeAspect="1"/>
          </p:cNvPicPr>
          <p:nvPr/>
        </p:nvPicPr>
        <p:blipFill rotWithShape="1">
          <a:blip r:embed="rId2"/>
          <a:srcRect l="20757" r="19105"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7BD78986-88E2-4F23-A1A8-EE10CED9EA0C}"/>
              </a:ext>
            </a:extLst>
          </p:cNvPr>
          <p:cNvGraphicFramePr>
            <a:graphicFrameLocks noGrp="1"/>
          </p:cNvGraphicFramePr>
          <p:nvPr>
            <p:ph idx="1"/>
            <p:extLst>
              <p:ext uri="{D42A27DB-BD31-4B8C-83A1-F6EECF244321}">
                <p14:modId xmlns:p14="http://schemas.microsoft.com/office/powerpoint/2010/main" val="4055186649"/>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89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4EE288-7631-4E35-B4B1-3AEBC28AFD5D}"/>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600" dirty="0">
                <a:latin typeface="Calibri" panose="020F0502020204030204" pitchFamily="34" charset="0"/>
                <a:cs typeface="Calibri" panose="020F0502020204030204" pitchFamily="34" charset="0"/>
              </a:rPr>
              <a:t>	</a:t>
            </a:r>
            <a:r>
              <a:rPr lang="en-US" sz="6600" dirty="0" err="1">
                <a:latin typeface="Calibri" panose="020F0502020204030204" pitchFamily="34" charset="0"/>
                <a:cs typeface="Calibri" panose="020F0502020204030204" pitchFamily="34" charset="0"/>
              </a:rPr>
              <a:t>פרופיל</a:t>
            </a:r>
            <a:r>
              <a:rPr lang="en-US" sz="6600" dirty="0">
                <a:latin typeface="Calibri" panose="020F0502020204030204" pitchFamily="34" charset="0"/>
                <a:cs typeface="Calibri" panose="020F0502020204030204" pitchFamily="34" charset="0"/>
              </a:rPr>
              <a:t> </a:t>
            </a:r>
            <a:r>
              <a:rPr lang="en-US" sz="6600" dirty="0" err="1">
                <a:latin typeface="Calibri" panose="020F0502020204030204" pitchFamily="34" charset="0"/>
                <a:cs typeface="Calibri" panose="020F0502020204030204" pitchFamily="34" charset="0"/>
              </a:rPr>
              <a:t>משתמש</a:t>
            </a:r>
            <a:endParaRPr lang="en-US" sz="66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04FF699-F960-4FDD-A00C-7853F168F5A7}"/>
              </a:ext>
            </a:extLst>
          </p:cNvPr>
          <p:cNvPicPr>
            <a:picLocks noChangeAspect="1"/>
          </p:cNvPicPr>
          <p:nvPr/>
        </p:nvPicPr>
        <p:blipFill rotWithShape="1">
          <a:blip r:embed="rId2"/>
          <a:srcRect l="32177" r="-3" b="-3"/>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CF15D70E-1D16-4ECD-A764-C973F1B1DAEB}"/>
              </a:ext>
            </a:extLst>
          </p:cNvPr>
          <p:cNvGraphicFramePr>
            <a:graphicFrameLocks noGrp="1"/>
          </p:cNvGraphicFramePr>
          <p:nvPr>
            <p:ph idx="1"/>
            <p:extLst>
              <p:ext uri="{D42A27DB-BD31-4B8C-83A1-F6EECF244321}">
                <p14:modId xmlns:p14="http://schemas.microsoft.com/office/powerpoint/2010/main" val="1260048791"/>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41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556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David</vt:lpstr>
      <vt:lpstr>Office Theme</vt:lpstr>
      <vt:lpstr>XSible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תוכניות להמשך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XSible</dc:title>
  <dc:creator>Danielle Poleg</dc:creator>
  <cp:lastModifiedBy>Shay Poleg</cp:lastModifiedBy>
  <cp:revision>6</cp:revision>
  <dcterms:created xsi:type="dcterms:W3CDTF">2020-03-16T13:28:17Z</dcterms:created>
  <dcterms:modified xsi:type="dcterms:W3CDTF">2020-03-16T14:22:02Z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dapole@microsoft.com</vt:lpwstr>
  </property>
  <property fmtid="{D5CDD505-2E9C-101B-9397-08002B2CF9AE}" pid="5" name="MSIP_Label_f42aa342-8706-4288-bd11-ebb85995028c_SetDate">
    <vt:lpwstr>2020-03-16T13:28:38.4081907Z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b705043f-33c9-4f05-b286-a09ce479aeee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