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4" r:id="rId3"/>
    <p:sldId id="259" r:id="rId4"/>
    <p:sldId id="261" r:id="rId5"/>
    <p:sldId id="272" r:id="rId6"/>
    <p:sldId id="260" r:id="rId7"/>
    <p:sldId id="267" r:id="rId8"/>
    <p:sldId id="265" r:id="rId9"/>
    <p:sldId id="257" r:id="rId10"/>
    <p:sldId id="258" r:id="rId11"/>
    <p:sldId id="269" r:id="rId12"/>
    <p:sldId id="270" r:id="rId13"/>
    <p:sldId id="263" r:id="rId14"/>
  </p:sldIdLst>
  <p:sldSz cx="12192000" cy="6858000"/>
  <p:notesSz cx="6858000" cy="9144000"/>
  <p:defaultText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701" autoAdjust="0"/>
    <p:restoredTop sz="94660"/>
  </p:normalViewPr>
  <p:slideViewPr>
    <p:cSldViewPr snapToGrid="0">
      <p:cViewPr varScale="1">
        <p:scale>
          <a:sx n="68" d="100"/>
          <a:sy n="68" d="100"/>
        </p:scale>
        <p:origin x="466" y="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ata10.xml.rels><?xml version="1.0" encoding="UTF-8" standalone="yes"?>
<Relationships xmlns="http://schemas.openxmlformats.org/package/2006/relationships"><Relationship Id="rId8" Type="http://schemas.openxmlformats.org/officeDocument/2006/relationships/image" Target="../media/image67.svg"/><Relationship Id="rId3" Type="http://schemas.openxmlformats.org/officeDocument/2006/relationships/image" Target="../media/image62.png"/><Relationship Id="rId7" Type="http://schemas.openxmlformats.org/officeDocument/2006/relationships/image" Target="../media/image66.png"/><Relationship Id="rId2" Type="http://schemas.openxmlformats.org/officeDocument/2006/relationships/image" Target="../media/image61.svg"/><Relationship Id="rId1" Type="http://schemas.openxmlformats.org/officeDocument/2006/relationships/image" Target="../media/image60.png"/><Relationship Id="rId6" Type="http://schemas.openxmlformats.org/officeDocument/2006/relationships/image" Target="../media/image65.svg"/><Relationship Id="rId5" Type="http://schemas.openxmlformats.org/officeDocument/2006/relationships/image" Target="../media/image64.png"/><Relationship Id="rId4" Type="http://schemas.openxmlformats.org/officeDocument/2006/relationships/image" Target="../media/image63.svg"/></Relationships>
</file>

<file path=ppt/diagrams/_rels/data2.xml.rels><?xml version="1.0" encoding="UTF-8" standalone="yes"?>
<Relationships xmlns="http://schemas.openxmlformats.org/package/2006/relationships"><Relationship Id="rId2" Type="http://schemas.openxmlformats.org/officeDocument/2006/relationships/image" Target="../media/image8.svg"/><Relationship Id="rId1" Type="http://schemas.openxmlformats.org/officeDocument/2006/relationships/image" Target="../media/image7.png"/></Relationships>
</file>

<file path=ppt/diagrams/_rels/data4.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ata5.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diagrams/_rels/data6.xml.rels><?xml version="1.0" encoding="UTF-8" standalone="yes"?>
<Relationships xmlns="http://schemas.openxmlformats.org/package/2006/relationships"><Relationship Id="rId8" Type="http://schemas.openxmlformats.org/officeDocument/2006/relationships/image" Target="../media/image36.sv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image" Target="../media/image30.svg"/><Relationship Id="rId1" Type="http://schemas.openxmlformats.org/officeDocument/2006/relationships/image" Target="../media/image29.png"/><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32.svg"/></Relationships>
</file>

<file path=ppt/diagrams/_rels/data7.xml.rels><?xml version="1.0" encoding="UTF-8" standalone="yes"?>
<Relationships xmlns="http://schemas.openxmlformats.org/package/2006/relationships"><Relationship Id="rId8" Type="http://schemas.openxmlformats.org/officeDocument/2006/relationships/image" Target="../media/image45.svg"/><Relationship Id="rId3" Type="http://schemas.openxmlformats.org/officeDocument/2006/relationships/image" Target="../media/image40.png"/><Relationship Id="rId7" Type="http://schemas.openxmlformats.org/officeDocument/2006/relationships/image" Target="../media/image44.png"/><Relationship Id="rId2" Type="http://schemas.openxmlformats.org/officeDocument/2006/relationships/image" Target="../media/image39.svg"/><Relationship Id="rId1" Type="http://schemas.openxmlformats.org/officeDocument/2006/relationships/image" Target="../media/image38.png"/><Relationship Id="rId6" Type="http://schemas.openxmlformats.org/officeDocument/2006/relationships/image" Target="../media/image43.svg"/><Relationship Id="rId5" Type="http://schemas.openxmlformats.org/officeDocument/2006/relationships/image" Target="../media/image42.png"/><Relationship Id="rId4" Type="http://schemas.openxmlformats.org/officeDocument/2006/relationships/image" Target="../media/image41.svg"/></Relationships>
</file>

<file path=ppt/diagrams/_rels/data8.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svg"/><Relationship Id="rId1" Type="http://schemas.openxmlformats.org/officeDocument/2006/relationships/image" Target="../media/image47.png"/><Relationship Id="rId4" Type="http://schemas.openxmlformats.org/officeDocument/2006/relationships/image" Target="../media/image50.svg"/></Relationships>
</file>

<file path=ppt/diagrams/_rels/data9.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svg"/><Relationship Id="rId1" Type="http://schemas.openxmlformats.org/officeDocument/2006/relationships/image" Target="../media/image52.png"/><Relationship Id="rId6" Type="http://schemas.openxmlformats.org/officeDocument/2006/relationships/image" Target="../media/image57.svg"/><Relationship Id="rId5" Type="http://schemas.openxmlformats.org/officeDocument/2006/relationships/image" Target="../media/image56.png"/><Relationship Id="rId4" Type="http://schemas.openxmlformats.org/officeDocument/2006/relationships/image" Target="../media/image5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rawing10.xml.rels><?xml version="1.0" encoding="UTF-8" standalone="yes"?>
<Relationships xmlns="http://schemas.openxmlformats.org/package/2006/relationships"><Relationship Id="rId8" Type="http://schemas.openxmlformats.org/officeDocument/2006/relationships/image" Target="../media/image67.svg"/><Relationship Id="rId3" Type="http://schemas.openxmlformats.org/officeDocument/2006/relationships/image" Target="../media/image62.png"/><Relationship Id="rId7" Type="http://schemas.openxmlformats.org/officeDocument/2006/relationships/image" Target="../media/image66.png"/><Relationship Id="rId2" Type="http://schemas.openxmlformats.org/officeDocument/2006/relationships/image" Target="../media/image61.svg"/><Relationship Id="rId1" Type="http://schemas.openxmlformats.org/officeDocument/2006/relationships/image" Target="../media/image60.png"/><Relationship Id="rId6" Type="http://schemas.openxmlformats.org/officeDocument/2006/relationships/image" Target="../media/image65.svg"/><Relationship Id="rId5" Type="http://schemas.openxmlformats.org/officeDocument/2006/relationships/image" Target="../media/image64.png"/><Relationship Id="rId4" Type="http://schemas.openxmlformats.org/officeDocument/2006/relationships/image" Target="../media/image63.svg"/></Relationships>
</file>

<file path=ppt/diagrams/_rels/drawing2.xml.rels><?xml version="1.0" encoding="UTF-8" standalone="yes"?>
<Relationships xmlns="http://schemas.openxmlformats.org/package/2006/relationships"><Relationship Id="rId2" Type="http://schemas.openxmlformats.org/officeDocument/2006/relationships/image" Target="../media/image8.svg"/><Relationship Id="rId1" Type="http://schemas.openxmlformats.org/officeDocument/2006/relationships/image" Target="../media/image7.png"/></Relationships>
</file>

<file path=ppt/diagrams/_rels/drawing4.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rawing5.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diagrams/_rels/drawing6.xml.rels><?xml version="1.0" encoding="UTF-8" standalone="yes"?>
<Relationships xmlns="http://schemas.openxmlformats.org/package/2006/relationships"><Relationship Id="rId8" Type="http://schemas.openxmlformats.org/officeDocument/2006/relationships/image" Target="../media/image36.sv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image" Target="../media/image30.svg"/><Relationship Id="rId1" Type="http://schemas.openxmlformats.org/officeDocument/2006/relationships/image" Target="../media/image29.png"/><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32.svg"/></Relationships>
</file>

<file path=ppt/diagrams/_rels/drawing7.xml.rels><?xml version="1.0" encoding="UTF-8" standalone="yes"?>
<Relationships xmlns="http://schemas.openxmlformats.org/package/2006/relationships"><Relationship Id="rId8" Type="http://schemas.openxmlformats.org/officeDocument/2006/relationships/image" Target="../media/image45.svg"/><Relationship Id="rId3" Type="http://schemas.openxmlformats.org/officeDocument/2006/relationships/image" Target="../media/image40.png"/><Relationship Id="rId7" Type="http://schemas.openxmlformats.org/officeDocument/2006/relationships/image" Target="../media/image44.png"/><Relationship Id="rId2" Type="http://schemas.openxmlformats.org/officeDocument/2006/relationships/image" Target="../media/image39.svg"/><Relationship Id="rId1" Type="http://schemas.openxmlformats.org/officeDocument/2006/relationships/image" Target="../media/image38.png"/><Relationship Id="rId6" Type="http://schemas.openxmlformats.org/officeDocument/2006/relationships/image" Target="../media/image43.svg"/><Relationship Id="rId5" Type="http://schemas.openxmlformats.org/officeDocument/2006/relationships/image" Target="../media/image42.png"/><Relationship Id="rId4" Type="http://schemas.openxmlformats.org/officeDocument/2006/relationships/image" Target="../media/image41.svg"/></Relationships>
</file>

<file path=ppt/diagrams/_rels/drawing8.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svg"/><Relationship Id="rId1" Type="http://schemas.openxmlformats.org/officeDocument/2006/relationships/image" Target="../media/image47.png"/><Relationship Id="rId4" Type="http://schemas.openxmlformats.org/officeDocument/2006/relationships/image" Target="../media/image50.svg"/></Relationships>
</file>

<file path=ppt/diagrams/_rels/drawing9.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svg"/><Relationship Id="rId1" Type="http://schemas.openxmlformats.org/officeDocument/2006/relationships/image" Target="../media/image52.png"/><Relationship Id="rId6" Type="http://schemas.openxmlformats.org/officeDocument/2006/relationships/image" Target="../media/image57.svg"/><Relationship Id="rId5" Type="http://schemas.openxmlformats.org/officeDocument/2006/relationships/image" Target="../media/image56.png"/><Relationship Id="rId4" Type="http://schemas.openxmlformats.org/officeDocument/2006/relationships/image" Target="../media/image55.sv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05F5529-1F34-4E8C-A02C-CEB854AAFAA4}" type="doc">
      <dgm:prSet loTypeId="urn:microsoft.com/office/officeart/2018/2/layout/IconLabelList" loCatId="icon" qsTypeId="urn:microsoft.com/office/officeart/2005/8/quickstyle/simple1" qsCatId="simple" csTypeId="urn:microsoft.com/office/officeart/2005/8/colors/colorful5" csCatId="colorful" phldr="1"/>
      <dgm:spPr/>
      <dgm:t>
        <a:bodyPr/>
        <a:lstStyle/>
        <a:p>
          <a:endParaRPr lang="en-US"/>
        </a:p>
      </dgm:t>
    </dgm:pt>
    <dgm:pt modelId="{AC241E69-5EED-485D-A926-E660F54ACBE8}">
      <dgm:prSet custT="1"/>
      <dgm:spPr/>
      <dgm:t>
        <a:bodyPr/>
        <a:lstStyle/>
        <a:p>
          <a:pPr marL="0" lvl="0" indent="0" algn="ctr" defTabSz="711200">
            <a:lnSpc>
              <a:spcPct val="100000"/>
            </a:lnSpc>
            <a:spcBef>
              <a:spcPct val="0"/>
            </a:spcBef>
            <a:spcAft>
              <a:spcPct val="35000"/>
            </a:spcAft>
            <a:buNone/>
          </a:pPr>
          <a:r>
            <a:rPr lang="he-IL" sz="1600" kern="1200" dirty="0">
              <a:solidFill>
                <a:prstClr val="black">
                  <a:hueOff val="0"/>
                  <a:satOff val="0"/>
                  <a:lumOff val="0"/>
                  <a:alphaOff val="0"/>
                </a:prstClr>
              </a:solidFill>
              <a:latin typeface="Abraham" panose="00000500000000000000" pitchFamily="2" charset="-79"/>
              <a:ea typeface="+mn-ea"/>
              <a:cs typeface="Abraham" panose="00000500000000000000" pitchFamily="2" charset="-79"/>
            </a:rPr>
            <a:t>עבור אנשים עם מוגבלות, יציאה מהבית</a:t>
          </a:r>
          <a:r>
            <a:rPr lang="en-US" sz="1600" kern="1200" dirty="0">
              <a:solidFill>
                <a:prstClr val="black">
                  <a:hueOff val="0"/>
                  <a:satOff val="0"/>
                  <a:lumOff val="0"/>
                  <a:alphaOff val="0"/>
                </a:prstClr>
              </a:solidFill>
              <a:latin typeface="Abraham" panose="00000500000000000000" pitchFamily="2" charset="-79"/>
              <a:ea typeface="+mn-ea"/>
              <a:cs typeface="Abraham" panose="00000500000000000000" pitchFamily="2" charset="-79"/>
            </a:rPr>
            <a:t> </a:t>
          </a:r>
          <a:r>
            <a:rPr lang="he-IL" sz="1600" kern="1200" dirty="0">
              <a:solidFill>
                <a:prstClr val="black">
                  <a:hueOff val="0"/>
                  <a:satOff val="0"/>
                  <a:lumOff val="0"/>
                  <a:alphaOff val="0"/>
                </a:prstClr>
              </a:solidFill>
              <a:latin typeface="Abraham" panose="00000500000000000000" pitchFamily="2" charset="-79"/>
              <a:ea typeface="+mn-ea"/>
              <a:cs typeface="Abraham" panose="00000500000000000000" pitchFamily="2" charset="-79"/>
            </a:rPr>
            <a:t>מחייבת תכנון מוקדם, כאשר עליהם לוודא כי המסלול אותו הם מתכננים נגיש עבורם.</a:t>
          </a:r>
          <a:endParaRPr lang="en-US" sz="1600" kern="1200" dirty="0">
            <a:solidFill>
              <a:prstClr val="black">
                <a:hueOff val="0"/>
                <a:satOff val="0"/>
                <a:lumOff val="0"/>
                <a:alphaOff val="0"/>
              </a:prstClr>
            </a:solidFill>
            <a:latin typeface="Abraham" panose="00000500000000000000" pitchFamily="2" charset="-79"/>
            <a:ea typeface="+mn-ea"/>
            <a:cs typeface="Abraham" panose="00000500000000000000" pitchFamily="2" charset="-79"/>
          </a:endParaRPr>
        </a:p>
      </dgm:t>
    </dgm:pt>
    <dgm:pt modelId="{E4F1F7A5-CFA1-4DB1-B6BB-6AB61A00854B}" type="sibTrans" cxnId="{FF71145E-A5E2-40E1-9E27-FAF7F89E33A5}">
      <dgm:prSet/>
      <dgm:spPr/>
      <dgm:t>
        <a:bodyPr/>
        <a:lstStyle/>
        <a:p>
          <a:endParaRPr lang="en-US" sz="2400">
            <a:latin typeface="Calibri" panose="020F0502020204030204" pitchFamily="34" charset="0"/>
            <a:cs typeface="Calibri" panose="020F0502020204030204" pitchFamily="34" charset="0"/>
          </a:endParaRPr>
        </a:p>
      </dgm:t>
    </dgm:pt>
    <dgm:pt modelId="{474A5760-8E0D-407C-A6A1-8F958F1033C3}" type="parTrans" cxnId="{FF71145E-A5E2-40E1-9E27-FAF7F89E33A5}">
      <dgm:prSet/>
      <dgm:spPr/>
      <dgm:t>
        <a:bodyPr/>
        <a:lstStyle/>
        <a:p>
          <a:endParaRPr lang="en-US" sz="2400">
            <a:latin typeface="Calibri" panose="020F0502020204030204" pitchFamily="34" charset="0"/>
            <a:cs typeface="Calibri" panose="020F0502020204030204" pitchFamily="34" charset="0"/>
          </a:endParaRPr>
        </a:p>
      </dgm:t>
    </dgm:pt>
    <dgm:pt modelId="{3E49F1FD-2308-4D9C-B284-D96BC7AF833E}">
      <dgm:prSet custT="1"/>
      <dgm:spPr/>
      <dgm:t>
        <a:bodyPr/>
        <a:lstStyle/>
        <a:p>
          <a:pPr>
            <a:lnSpc>
              <a:spcPct val="100000"/>
            </a:lnSpc>
          </a:pPr>
          <a:r>
            <a:rPr lang="he-IL" sz="1600" dirty="0">
              <a:latin typeface="Abraham" panose="00000500000000000000" pitchFamily="2" charset="-79"/>
              <a:cs typeface="Abraham" panose="00000500000000000000" pitchFamily="2" charset="-79"/>
            </a:rPr>
            <a:t>אנשים עם מוגבלות מתקשים פעמים רבות בתנועה במרחב הציבורי. הן ההגעה אל המקומות השונים והן </a:t>
          </a:r>
          <a:r>
            <a:rPr lang="he-IL" sz="1600" dirty="0" err="1">
              <a:latin typeface="Abraham" panose="00000500000000000000" pitchFamily="2" charset="-79"/>
              <a:cs typeface="Abraham" panose="00000500000000000000" pitchFamily="2" charset="-79"/>
            </a:rPr>
            <a:t>ההתניידות</a:t>
          </a:r>
          <a:r>
            <a:rPr lang="he-IL" sz="1600" dirty="0">
              <a:latin typeface="Abraham" panose="00000500000000000000" pitchFamily="2" charset="-79"/>
              <a:cs typeface="Abraham" panose="00000500000000000000" pitchFamily="2" charset="-79"/>
            </a:rPr>
            <a:t> במקומות עצמם היא מאתגרת, מורכבת ולעיתים אף בלתי אפשרית.</a:t>
          </a:r>
          <a:endParaRPr lang="en-US" sz="1600" dirty="0">
            <a:latin typeface="Abraham" panose="00000500000000000000" pitchFamily="2" charset="-79"/>
            <a:cs typeface="Abraham" panose="00000500000000000000" pitchFamily="2" charset="-79"/>
          </a:endParaRPr>
        </a:p>
      </dgm:t>
    </dgm:pt>
    <dgm:pt modelId="{9B9DE863-52D5-4835-82D1-F5D691620B88}" type="parTrans" cxnId="{1FF61989-949F-4C7A-80AB-F8A5A89D9443}">
      <dgm:prSet/>
      <dgm:spPr/>
      <dgm:t>
        <a:bodyPr/>
        <a:lstStyle/>
        <a:p>
          <a:endParaRPr lang="en-US" sz="2400">
            <a:latin typeface="Calibri" panose="020F0502020204030204" pitchFamily="34" charset="0"/>
            <a:cs typeface="Calibri" panose="020F0502020204030204" pitchFamily="34" charset="0"/>
          </a:endParaRPr>
        </a:p>
      </dgm:t>
    </dgm:pt>
    <dgm:pt modelId="{3DA6C6FE-024C-4667-9D4E-8FD82E3C3938}" type="sibTrans" cxnId="{1FF61989-949F-4C7A-80AB-F8A5A89D9443}">
      <dgm:prSet/>
      <dgm:spPr/>
      <dgm:t>
        <a:bodyPr/>
        <a:lstStyle/>
        <a:p>
          <a:endParaRPr lang="en-US" sz="2400">
            <a:latin typeface="Calibri" panose="020F0502020204030204" pitchFamily="34" charset="0"/>
            <a:cs typeface="Calibri" panose="020F0502020204030204" pitchFamily="34" charset="0"/>
          </a:endParaRPr>
        </a:p>
      </dgm:t>
    </dgm:pt>
    <dgm:pt modelId="{71010BAA-BABC-4943-9C53-016308812D3F}" type="pres">
      <dgm:prSet presAssocID="{205F5529-1F34-4E8C-A02C-CEB854AAFAA4}" presName="root" presStyleCnt="0">
        <dgm:presLayoutVars>
          <dgm:dir/>
          <dgm:resizeHandles val="exact"/>
        </dgm:presLayoutVars>
      </dgm:prSet>
      <dgm:spPr/>
    </dgm:pt>
    <dgm:pt modelId="{666B8DEC-E84A-48CB-A0A0-9FAF887AA200}" type="pres">
      <dgm:prSet presAssocID="{AC241E69-5EED-485D-A926-E660F54ACBE8}" presName="compNode" presStyleCnt="0"/>
      <dgm:spPr/>
    </dgm:pt>
    <dgm:pt modelId="{16FE7534-AED2-4FFB-A4CF-F2AB5FAF4B34}" type="pres">
      <dgm:prSet presAssocID="{AC241E69-5EED-485D-A926-E660F54ACBE8}"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pt>
    <dgm:pt modelId="{DBE22A04-0633-4725-9667-2002ADA793A6}" type="pres">
      <dgm:prSet presAssocID="{AC241E69-5EED-485D-A926-E660F54ACBE8}" presName="spaceRect" presStyleCnt="0"/>
      <dgm:spPr/>
    </dgm:pt>
    <dgm:pt modelId="{16AAB120-CCF5-4E8F-B5E7-5FFEC9DB9F88}" type="pres">
      <dgm:prSet presAssocID="{AC241E69-5EED-485D-A926-E660F54ACBE8}" presName="textRect" presStyleLbl="revTx" presStyleIdx="0" presStyleCnt="2">
        <dgm:presLayoutVars>
          <dgm:chMax val="1"/>
          <dgm:chPref val="1"/>
        </dgm:presLayoutVars>
      </dgm:prSet>
      <dgm:spPr/>
    </dgm:pt>
    <dgm:pt modelId="{3408130C-10B0-48DD-85F0-8DDE8A84DAB4}" type="pres">
      <dgm:prSet presAssocID="{E4F1F7A5-CFA1-4DB1-B6BB-6AB61A00854B}" presName="sibTrans" presStyleCnt="0"/>
      <dgm:spPr/>
    </dgm:pt>
    <dgm:pt modelId="{F70D748A-47D4-419C-9D69-ADB7FB7E8A36}" type="pres">
      <dgm:prSet presAssocID="{3E49F1FD-2308-4D9C-B284-D96BC7AF833E}" presName="compNode" presStyleCnt="0"/>
      <dgm:spPr/>
    </dgm:pt>
    <dgm:pt modelId="{5848FDE8-0D07-403A-9932-7ED4A71F695B}" type="pres">
      <dgm:prSet presAssocID="{3E49F1FD-2308-4D9C-B284-D96BC7AF833E}"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Wheelchair Access"/>
        </a:ext>
      </dgm:extLst>
    </dgm:pt>
    <dgm:pt modelId="{D17107A9-24E2-40F6-9E39-80B1FE0D84AB}" type="pres">
      <dgm:prSet presAssocID="{3E49F1FD-2308-4D9C-B284-D96BC7AF833E}" presName="spaceRect" presStyleCnt="0"/>
      <dgm:spPr/>
    </dgm:pt>
    <dgm:pt modelId="{592252D5-73E1-4F1E-A4A1-00C21E862D7E}" type="pres">
      <dgm:prSet presAssocID="{3E49F1FD-2308-4D9C-B284-D96BC7AF833E}" presName="textRect" presStyleLbl="revTx" presStyleIdx="1" presStyleCnt="2">
        <dgm:presLayoutVars>
          <dgm:chMax val="1"/>
          <dgm:chPref val="1"/>
        </dgm:presLayoutVars>
      </dgm:prSet>
      <dgm:spPr/>
    </dgm:pt>
  </dgm:ptLst>
  <dgm:cxnLst>
    <dgm:cxn modelId="{6055CF19-3610-430A-8080-D470D75DD62F}" type="presOf" srcId="{AC241E69-5EED-485D-A926-E660F54ACBE8}" destId="{16AAB120-CCF5-4E8F-B5E7-5FFEC9DB9F88}" srcOrd="0" destOrd="0" presId="urn:microsoft.com/office/officeart/2018/2/layout/IconLabelList"/>
    <dgm:cxn modelId="{FF71145E-A5E2-40E1-9E27-FAF7F89E33A5}" srcId="{205F5529-1F34-4E8C-A02C-CEB854AAFAA4}" destId="{AC241E69-5EED-485D-A926-E660F54ACBE8}" srcOrd="0" destOrd="0" parTransId="{474A5760-8E0D-407C-A6A1-8F958F1033C3}" sibTransId="{E4F1F7A5-CFA1-4DB1-B6BB-6AB61A00854B}"/>
    <dgm:cxn modelId="{1FF61989-949F-4C7A-80AB-F8A5A89D9443}" srcId="{205F5529-1F34-4E8C-A02C-CEB854AAFAA4}" destId="{3E49F1FD-2308-4D9C-B284-D96BC7AF833E}" srcOrd="1" destOrd="0" parTransId="{9B9DE863-52D5-4835-82D1-F5D691620B88}" sibTransId="{3DA6C6FE-024C-4667-9D4E-8FD82E3C3938}"/>
    <dgm:cxn modelId="{E1A56E89-83A0-4C15-A8A1-28CF82D286EE}" type="presOf" srcId="{3E49F1FD-2308-4D9C-B284-D96BC7AF833E}" destId="{592252D5-73E1-4F1E-A4A1-00C21E862D7E}" srcOrd="0" destOrd="0" presId="urn:microsoft.com/office/officeart/2018/2/layout/IconLabelList"/>
    <dgm:cxn modelId="{2AC08BEE-A492-4419-9A87-98017959A32B}" type="presOf" srcId="{205F5529-1F34-4E8C-A02C-CEB854AAFAA4}" destId="{71010BAA-BABC-4943-9C53-016308812D3F}" srcOrd="0" destOrd="0" presId="urn:microsoft.com/office/officeart/2018/2/layout/IconLabelList"/>
    <dgm:cxn modelId="{3B369705-7706-4EC5-B81A-9FB95412A3E0}" type="presParOf" srcId="{71010BAA-BABC-4943-9C53-016308812D3F}" destId="{666B8DEC-E84A-48CB-A0A0-9FAF887AA200}" srcOrd="0" destOrd="0" presId="urn:microsoft.com/office/officeart/2018/2/layout/IconLabelList"/>
    <dgm:cxn modelId="{43397B13-58C0-432B-9F0C-4C4543940033}" type="presParOf" srcId="{666B8DEC-E84A-48CB-A0A0-9FAF887AA200}" destId="{16FE7534-AED2-4FFB-A4CF-F2AB5FAF4B34}" srcOrd="0" destOrd="0" presId="urn:microsoft.com/office/officeart/2018/2/layout/IconLabelList"/>
    <dgm:cxn modelId="{F014230E-3197-4B38-9594-B480D394496E}" type="presParOf" srcId="{666B8DEC-E84A-48CB-A0A0-9FAF887AA200}" destId="{DBE22A04-0633-4725-9667-2002ADA793A6}" srcOrd="1" destOrd="0" presId="urn:microsoft.com/office/officeart/2018/2/layout/IconLabelList"/>
    <dgm:cxn modelId="{7905897C-E73F-4EE3-9D56-16FE738C9F18}" type="presParOf" srcId="{666B8DEC-E84A-48CB-A0A0-9FAF887AA200}" destId="{16AAB120-CCF5-4E8F-B5E7-5FFEC9DB9F88}" srcOrd="2" destOrd="0" presId="urn:microsoft.com/office/officeart/2018/2/layout/IconLabelList"/>
    <dgm:cxn modelId="{88DFA932-A4C9-4323-BB60-42A849D19B4B}" type="presParOf" srcId="{71010BAA-BABC-4943-9C53-016308812D3F}" destId="{3408130C-10B0-48DD-85F0-8DDE8A84DAB4}" srcOrd="1" destOrd="0" presId="urn:microsoft.com/office/officeart/2018/2/layout/IconLabelList"/>
    <dgm:cxn modelId="{A1D80408-7AC3-420D-ACBF-0EABA368F6E9}" type="presParOf" srcId="{71010BAA-BABC-4943-9C53-016308812D3F}" destId="{F70D748A-47D4-419C-9D69-ADB7FB7E8A36}" srcOrd="2" destOrd="0" presId="urn:microsoft.com/office/officeart/2018/2/layout/IconLabelList"/>
    <dgm:cxn modelId="{139D6E5C-2DFB-4034-AED8-EE5D9763F6D7}" type="presParOf" srcId="{F70D748A-47D4-419C-9D69-ADB7FB7E8A36}" destId="{5848FDE8-0D07-403A-9932-7ED4A71F695B}" srcOrd="0" destOrd="0" presId="urn:microsoft.com/office/officeart/2018/2/layout/IconLabelList"/>
    <dgm:cxn modelId="{E9906AAA-D85C-41D1-8DC7-655DB4F2F87B}" type="presParOf" srcId="{F70D748A-47D4-419C-9D69-ADB7FB7E8A36}" destId="{D17107A9-24E2-40F6-9E39-80B1FE0D84AB}" srcOrd="1" destOrd="0" presId="urn:microsoft.com/office/officeart/2018/2/layout/IconLabelList"/>
    <dgm:cxn modelId="{5320E3D1-8447-44D4-B38D-AF9DD7070FB2}" type="presParOf" srcId="{F70D748A-47D4-419C-9D69-ADB7FB7E8A36}" destId="{592252D5-73E1-4F1E-A4A1-00C21E862D7E}"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AA376421-AAEB-4CB4-862B-EAC099605495}" type="doc">
      <dgm:prSet loTypeId="urn:microsoft.com/office/officeart/2018/5/layout/IconCircleLabelList" loCatId="icon" qsTypeId="urn:microsoft.com/office/officeart/2005/8/quickstyle/simple1" qsCatId="simple" csTypeId="urn:microsoft.com/office/officeart/2005/8/colors/colorful5" csCatId="colorful" phldr="1"/>
      <dgm:spPr/>
      <dgm:t>
        <a:bodyPr/>
        <a:lstStyle/>
        <a:p>
          <a:endParaRPr lang="en-US"/>
        </a:p>
      </dgm:t>
    </dgm:pt>
    <dgm:pt modelId="{51C2EA76-AE39-498E-8964-C103F4F98B5D}">
      <dgm:prSet custT="1"/>
      <dgm:spPr/>
      <dgm:t>
        <a:bodyPr/>
        <a:lstStyle/>
        <a:p>
          <a:pPr marL="0" lvl="0" indent="0" algn="ctr" defTabSz="889000" rtl="1">
            <a:lnSpc>
              <a:spcPct val="100000"/>
            </a:lnSpc>
            <a:spcBef>
              <a:spcPct val="0"/>
            </a:spcBef>
            <a:spcAft>
              <a:spcPct val="35000"/>
            </a:spcAft>
            <a:buNone/>
            <a:defRPr cap="all"/>
          </a:pPr>
          <a:r>
            <a:rPr lang="he-IL" sz="2000" kern="1200" dirty="0">
              <a:solidFill>
                <a:prstClr val="black">
                  <a:hueOff val="0"/>
                  <a:satOff val="0"/>
                  <a:lumOff val="0"/>
                  <a:alphaOff val="0"/>
                </a:prstClr>
              </a:solidFill>
              <a:latin typeface="Abraham" panose="00000500000000000000" pitchFamily="2" charset="-79"/>
              <a:ea typeface="+mn-ea"/>
              <a:cs typeface="Abraham" panose="00000500000000000000" pitchFamily="2" charset="-79"/>
            </a:rPr>
            <a:t>תיקוני באגים</a:t>
          </a:r>
          <a:endParaRPr lang="en-US" sz="2000" kern="1200" dirty="0">
            <a:solidFill>
              <a:prstClr val="black">
                <a:hueOff val="0"/>
                <a:satOff val="0"/>
                <a:lumOff val="0"/>
                <a:alphaOff val="0"/>
              </a:prstClr>
            </a:solidFill>
            <a:latin typeface="Abraham" panose="00000500000000000000" pitchFamily="2" charset="-79"/>
            <a:ea typeface="+mn-ea"/>
            <a:cs typeface="Abraham" panose="00000500000000000000" pitchFamily="2" charset="-79"/>
          </a:endParaRPr>
        </a:p>
      </dgm:t>
    </dgm:pt>
    <dgm:pt modelId="{86C144D4-01FF-41A1-B2A7-2390A48B9B80}" type="parTrans" cxnId="{D52585FC-256A-4E0F-A034-C7D5894035BF}">
      <dgm:prSet/>
      <dgm:spPr/>
      <dgm:t>
        <a:bodyPr/>
        <a:lstStyle/>
        <a:p>
          <a:endParaRPr lang="en-US" sz="2000">
            <a:latin typeface="Calibri" panose="020F0502020204030204" pitchFamily="34" charset="0"/>
            <a:cs typeface="Calibri" panose="020F0502020204030204" pitchFamily="34" charset="0"/>
          </a:endParaRPr>
        </a:p>
      </dgm:t>
    </dgm:pt>
    <dgm:pt modelId="{60AC275E-7C22-495A-B4E9-091E6672864E}" type="sibTrans" cxnId="{D52585FC-256A-4E0F-A034-C7D5894035BF}">
      <dgm:prSet/>
      <dgm:spPr/>
      <dgm:t>
        <a:bodyPr/>
        <a:lstStyle/>
        <a:p>
          <a:endParaRPr lang="en-US" sz="2000">
            <a:latin typeface="Calibri" panose="020F0502020204030204" pitchFamily="34" charset="0"/>
            <a:cs typeface="Calibri" panose="020F0502020204030204" pitchFamily="34" charset="0"/>
          </a:endParaRPr>
        </a:p>
      </dgm:t>
    </dgm:pt>
    <dgm:pt modelId="{996A2088-D6A2-46CA-9342-6A6B492FBA18}">
      <dgm:prSet custT="1"/>
      <dgm:spPr/>
      <dgm:t>
        <a:bodyPr/>
        <a:lstStyle/>
        <a:p>
          <a:pPr marL="0" lvl="0" indent="0" algn="ctr" defTabSz="889000" rtl="1">
            <a:lnSpc>
              <a:spcPct val="100000"/>
            </a:lnSpc>
            <a:spcBef>
              <a:spcPct val="0"/>
            </a:spcBef>
            <a:spcAft>
              <a:spcPct val="35000"/>
            </a:spcAft>
            <a:buNone/>
            <a:defRPr cap="all"/>
          </a:pPr>
          <a:r>
            <a:rPr lang="he-IL" sz="2000" kern="1200" dirty="0">
              <a:solidFill>
                <a:prstClr val="black">
                  <a:hueOff val="0"/>
                  <a:satOff val="0"/>
                  <a:lumOff val="0"/>
                  <a:alphaOff val="0"/>
                </a:prstClr>
              </a:solidFill>
              <a:latin typeface="Abraham" panose="00000500000000000000" pitchFamily="2" charset="-79"/>
              <a:ea typeface="+mn-ea"/>
              <a:cs typeface="Abraham" panose="00000500000000000000" pitchFamily="2" charset="-79"/>
            </a:rPr>
            <a:t>הוספת פיצ'רים</a:t>
          </a:r>
          <a:endParaRPr lang="en-US" sz="2000" kern="1200" dirty="0">
            <a:solidFill>
              <a:prstClr val="black">
                <a:hueOff val="0"/>
                <a:satOff val="0"/>
                <a:lumOff val="0"/>
                <a:alphaOff val="0"/>
              </a:prstClr>
            </a:solidFill>
            <a:latin typeface="Abraham" panose="00000500000000000000" pitchFamily="2" charset="-79"/>
            <a:ea typeface="+mn-ea"/>
            <a:cs typeface="Abraham" panose="00000500000000000000" pitchFamily="2" charset="-79"/>
          </a:endParaRPr>
        </a:p>
      </dgm:t>
    </dgm:pt>
    <dgm:pt modelId="{C24055D8-5219-48A8-9F5E-7A28C34ECCB6}" type="parTrans" cxnId="{22F83704-FB9E-4697-93E8-1351B5F5144D}">
      <dgm:prSet/>
      <dgm:spPr/>
      <dgm:t>
        <a:bodyPr/>
        <a:lstStyle/>
        <a:p>
          <a:endParaRPr lang="en-US" sz="2000">
            <a:latin typeface="Calibri" panose="020F0502020204030204" pitchFamily="34" charset="0"/>
            <a:cs typeface="Calibri" panose="020F0502020204030204" pitchFamily="34" charset="0"/>
          </a:endParaRPr>
        </a:p>
      </dgm:t>
    </dgm:pt>
    <dgm:pt modelId="{7490AA3B-B23D-49AC-8BBE-0A331268AA79}" type="sibTrans" cxnId="{22F83704-FB9E-4697-93E8-1351B5F5144D}">
      <dgm:prSet/>
      <dgm:spPr/>
      <dgm:t>
        <a:bodyPr/>
        <a:lstStyle/>
        <a:p>
          <a:endParaRPr lang="en-US" sz="2000">
            <a:latin typeface="Calibri" panose="020F0502020204030204" pitchFamily="34" charset="0"/>
            <a:cs typeface="Calibri" panose="020F0502020204030204" pitchFamily="34" charset="0"/>
          </a:endParaRPr>
        </a:p>
      </dgm:t>
    </dgm:pt>
    <dgm:pt modelId="{1CEF8D36-7B0D-4F2A-A38A-D374E4A445FB}">
      <dgm:prSet custT="1"/>
      <dgm:spPr/>
      <dgm:t>
        <a:bodyPr/>
        <a:lstStyle/>
        <a:p>
          <a:pPr marL="0" lvl="0" indent="0" algn="ctr" defTabSz="889000" rtl="1">
            <a:lnSpc>
              <a:spcPct val="100000"/>
            </a:lnSpc>
            <a:spcBef>
              <a:spcPct val="0"/>
            </a:spcBef>
            <a:spcAft>
              <a:spcPct val="35000"/>
            </a:spcAft>
            <a:buNone/>
            <a:defRPr cap="all"/>
          </a:pPr>
          <a:r>
            <a:rPr lang="he-IL" sz="2000" kern="1200" dirty="0">
              <a:solidFill>
                <a:prstClr val="black">
                  <a:hueOff val="0"/>
                  <a:satOff val="0"/>
                  <a:lumOff val="0"/>
                  <a:alphaOff val="0"/>
                </a:prstClr>
              </a:solidFill>
              <a:latin typeface="Abraham" panose="00000500000000000000" pitchFamily="2" charset="-79"/>
              <a:ea typeface="+mn-ea"/>
              <a:cs typeface="Abraham" panose="00000500000000000000" pitchFamily="2" charset="-79"/>
            </a:rPr>
            <a:t>הרצת פיילוט בבאר שבע </a:t>
          </a:r>
          <a:endParaRPr lang="en-US" sz="2000" kern="1200" dirty="0">
            <a:solidFill>
              <a:prstClr val="black">
                <a:hueOff val="0"/>
                <a:satOff val="0"/>
                <a:lumOff val="0"/>
                <a:alphaOff val="0"/>
              </a:prstClr>
            </a:solidFill>
            <a:latin typeface="Abraham" panose="00000500000000000000" pitchFamily="2" charset="-79"/>
            <a:ea typeface="+mn-ea"/>
            <a:cs typeface="Abraham" panose="00000500000000000000" pitchFamily="2" charset="-79"/>
          </a:endParaRPr>
        </a:p>
      </dgm:t>
    </dgm:pt>
    <dgm:pt modelId="{0F75736E-959D-479D-ABBF-97A9479511B1}" type="parTrans" cxnId="{DF21B01D-7CD8-4490-9415-A03905F764DD}">
      <dgm:prSet/>
      <dgm:spPr/>
      <dgm:t>
        <a:bodyPr/>
        <a:lstStyle/>
        <a:p>
          <a:endParaRPr lang="en-US" sz="2000">
            <a:latin typeface="Calibri" panose="020F0502020204030204" pitchFamily="34" charset="0"/>
            <a:cs typeface="Calibri" panose="020F0502020204030204" pitchFamily="34" charset="0"/>
          </a:endParaRPr>
        </a:p>
      </dgm:t>
    </dgm:pt>
    <dgm:pt modelId="{4265403B-B949-4E6F-83DC-0E7ED1E096AC}" type="sibTrans" cxnId="{DF21B01D-7CD8-4490-9415-A03905F764DD}">
      <dgm:prSet/>
      <dgm:spPr/>
      <dgm:t>
        <a:bodyPr/>
        <a:lstStyle/>
        <a:p>
          <a:endParaRPr lang="en-US" sz="2000">
            <a:latin typeface="Calibri" panose="020F0502020204030204" pitchFamily="34" charset="0"/>
            <a:cs typeface="Calibri" panose="020F0502020204030204" pitchFamily="34" charset="0"/>
          </a:endParaRPr>
        </a:p>
      </dgm:t>
    </dgm:pt>
    <dgm:pt modelId="{73633E20-911E-4FFD-BFDE-1FD0DBC60528}">
      <dgm:prSet custT="1"/>
      <dgm:spPr/>
      <dgm:t>
        <a:bodyPr/>
        <a:lstStyle/>
        <a:p>
          <a:pPr marL="0" lvl="0" indent="0" algn="ctr" defTabSz="889000" rtl="1">
            <a:lnSpc>
              <a:spcPct val="100000"/>
            </a:lnSpc>
            <a:spcBef>
              <a:spcPct val="0"/>
            </a:spcBef>
            <a:spcAft>
              <a:spcPct val="35000"/>
            </a:spcAft>
            <a:buNone/>
            <a:defRPr cap="all"/>
          </a:pPr>
          <a:r>
            <a:rPr lang="he-IL" sz="2000" kern="1200" dirty="0">
              <a:solidFill>
                <a:prstClr val="black">
                  <a:hueOff val="0"/>
                  <a:satOff val="0"/>
                  <a:lumOff val="0"/>
                  <a:alphaOff val="0"/>
                </a:prstClr>
              </a:solidFill>
              <a:latin typeface="Abraham" panose="00000500000000000000" pitchFamily="2" charset="-79"/>
              <a:ea typeface="+mn-ea"/>
              <a:cs typeface="Abraham" panose="00000500000000000000" pitchFamily="2" charset="-79"/>
            </a:rPr>
            <a:t>איסוף פידבקים על המערכת ועדכון המערכת</a:t>
          </a:r>
          <a:endParaRPr lang="en-US" sz="2000" kern="1200" dirty="0">
            <a:solidFill>
              <a:prstClr val="black">
                <a:hueOff val="0"/>
                <a:satOff val="0"/>
                <a:lumOff val="0"/>
                <a:alphaOff val="0"/>
              </a:prstClr>
            </a:solidFill>
            <a:latin typeface="Abraham" panose="00000500000000000000" pitchFamily="2" charset="-79"/>
            <a:ea typeface="+mn-ea"/>
            <a:cs typeface="Abraham" panose="00000500000000000000" pitchFamily="2" charset="-79"/>
          </a:endParaRPr>
        </a:p>
      </dgm:t>
    </dgm:pt>
    <dgm:pt modelId="{BCB2ED00-1AC1-4C18-B243-AD6B44BFE478}" type="parTrans" cxnId="{30AECBF7-06A7-46A1-BE60-8DE514C5A8D3}">
      <dgm:prSet/>
      <dgm:spPr/>
      <dgm:t>
        <a:bodyPr/>
        <a:lstStyle/>
        <a:p>
          <a:endParaRPr lang="en-US" sz="2000">
            <a:latin typeface="Calibri" panose="020F0502020204030204" pitchFamily="34" charset="0"/>
            <a:cs typeface="Calibri" panose="020F0502020204030204" pitchFamily="34" charset="0"/>
          </a:endParaRPr>
        </a:p>
      </dgm:t>
    </dgm:pt>
    <dgm:pt modelId="{214872E1-C1B6-45A7-8E8E-710598E6F53D}" type="sibTrans" cxnId="{30AECBF7-06A7-46A1-BE60-8DE514C5A8D3}">
      <dgm:prSet/>
      <dgm:spPr/>
      <dgm:t>
        <a:bodyPr/>
        <a:lstStyle/>
        <a:p>
          <a:endParaRPr lang="en-US" sz="2000">
            <a:latin typeface="Calibri" panose="020F0502020204030204" pitchFamily="34" charset="0"/>
            <a:cs typeface="Calibri" panose="020F0502020204030204" pitchFamily="34" charset="0"/>
          </a:endParaRPr>
        </a:p>
      </dgm:t>
    </dgm:pt>
    <dgm:pt modelId="{E05193B5-3B7A-436E-9817-CEDEE30C22F7}" type="pres">
      <dgm:prSet presAssocID="{AA376421-AAEB-4CB4-862B-EAC099605495}" presName="root" presStyleCnt="0">
        <dgm:presLayoutVars>
          <dgm:dir/>
          <dgm:resizeHandles val="exact"/>
        </dgm:presLayoutVars>
      </dgm:prSet>
      <dgm:spPr/>
    </dgm:pt>
    <dgm:pt modelId="{50B35D16-5E5A-4E7F-9416-19C7C28289F2}" type="pres">
      <dgm:prSet presAssocID="{73633E20-911E-4FFD-BFDE-1FD0DBC60528}" presName="compNode" presStyleCnt="0"/>
      <dgm:spPr/>
    </dgm:pt>
    <dgm:pt modelId="{0AB473F9-9793-42A0-A8A9-C48EC5CA7590}" type="pres">
      <dgm:prSet presAssocID="{73633E20-911E-4FFD-BFDE-1FD0DBC60528}" presName="iconBgRect" presStyleLbl="bgShp" presStyleIdx="0" presStyleCnt="4"/>
      <dgm:spPr/>
    </dgm:pt>
    <dgm:pt modelId="{E0DC6C12-DFD4-43BA-8001-C1B7A0FB86F3}" type="pres">
      <dgm:prSet presAssocID="{73633E20-911E-4FFD-BFDE-1FD0DBC60528}"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Cloud Computing"/>
        </a:ext>
      </dgm:extLst>
    </dgm:pt>
    <dgm:pt modelId="{BB4FD10E-FAB2-490B-8574-44B57E2AFB90}" type="pres">
      <dgm:prSet presAssocID="{73633E20-911E-4FFD-BFDE-1FD0DBC60528}" presName="spaceRect" presStyleCnt="0"/>
      <dgm:spPr/>
    </dgm:pt>
    <dgm:pt modelId="{1CAC62DA-4592-4A70-A463-C171CD8C9344}" type="pres">
      <dgm:prSet presAssocID="{73633E20-911E-4FFD-BFDE-1FD0DBC60528}" presName="textRect" presStyleLbl="revTx" presStyleIdx="0" presStyleCnt="4" custLinFactNeighborY="-24938">
        <dgm:presLayoutVars>
          <dgm:chMax val="1"/>
          <dgm:chPref val="1"/>
        </dgm:presLayoutVars>
      </dgm:prSet>
      <dgm:spPr/>
    </dgm:pt>
    <dgm:pt modelId="{7475686D-FB26-4495-8522-4EC5985C07BC}" type="pres">
      <dgm:prSet presAssocID="{214872E1-C1B6-45A7-8E8E-710598E6F53D}" presName="sibTrans" presStyleCnt="0"/>
      <dgm:spPr/>
    </dgm:pt>
    <dgm:pt modelId="{2C9948D0-2823-4CCF-B79A-BAA45A634396}" type="pres">
      <dgm:prSet presAssocID="{1CEF8D36-7B0D-4F2A-A38A-D374E4A445FB}" presName="compNode" presStyleCnt="0"/>
      <dgm:spPr/>
    </dgm:pt>
    <dgm:pt modelId="{18B7412A-AC74-461A-830F-3B5F42C22BE9}" type="pres">
      <dgm:prSet presAssocID="{1CEF8D36-7B0D-4F2A-A38A-D374E4A445FB}" presName="iconBgRect" presStyleLbl="bgShp" presStyleIdx="1" presStyleCnt="4"/>
      <dgm:spPr/>
    </dgm:pt>
    <dgm:pt modelId="{BAB49A67-074E-4DD1-BAAE-12BF84130847}" type="pres">
      <dgm:prSet presAssocID="{1CEF8D36-7B0D-4F2A-A38A-D374E4A445FB}" presName="iconRect" presStyleLbl="node1" presStyleIdx="1" presStyleCnt="4"/>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Social network"/>
        </a:ext>
      </dgm:extLst>
    </dgm:pt>
    <dgm:pt modelId="{E7758EB0-C354-4680-B927-BB06F3DD452F}" type="pres">
      <dgm:prSet presAssocID="{1CEF8D36-7B0D-4F2A-A38A-D374E4A445FB}" presName="spaceRect" presStyleCnt="0"/>
      <dgm:spPr/>
    </dgm:pt>
    <dgm:pt modelId="{881BCE21-7E39-4A56-94E6-4D03930B4A4F}" type="pres">
      <dgm:prSet presAssocID="{1CEF8D36-7B0D-4F2A-A38A-D374E4A445FB}" presName="textRect" presStyleLbl="revTx" presStyleIdx="1" presStyleCnt="4" custLinFactNeighborY="-23471">
        <dgm:presLayoutVars>
          <dgm:chMax val="1"/>
          <dgm:chPref val="1"/>
        </dgm:presLayoutVars>
      </dgm:prSet>
      <dgm:spPr/>
    </dgm:pt>
    <dgm:pt modelId="{3B8D6A8C-F08E-461F-AF51-9F878D44BD14}" type="pres">
      <dgm:prSet presAssocID="{4265403B-B949-4E6F-83DC-0E7ED1E096AC}" presName="sibTrans" presStyleCnt="0"/>
      <dgm:spPr/>
    </dgm:pt>
    <dgm:pt modelId="{C3C7CDA2-3153-4130-983D-40F0ADD1020A}" type="pres">
      <dgm:prSet presAssocID="{996A2088-D6A2-46CA-9342-6A6B492FBA18}" presName="compNode" presStyleCnt="0"/>
      <dgm:spPr/>
    </dgm:pt>
    <dgm:pt modelId="{9DA7B144-AA3D-44BE-9F43-AA77C28AAA3C}" type="pres">
      <dgm:prSet presAssocID="{996A2088-D6A2-46CA-9342-6A6B492FBA18}" presName="iconBgRect" presStyleLbl="bgShp" presStyleIdx="2" presStyleCnt="4"/>
      <dgm:spPr/>
    </dgm:pt>
    <dgm:pt modelId="{DAC32422-F671-4D39-A924-C3177CD8F408}" type="pres">
      <dgm:prSet presAssocID="{996A2088-D6A2-46CA-9342-6A6B492FBA18}" presName="iconRect" presStyleLbl="node1" presStyleIdx="2" presStyleCnt="4"/>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Programmer"/>
        </a:ext>
      </dgm:extLst>
    </dgm:pt>
    <dgm:pt modelId="{EDED8531-D455-4938-8FCC-52E0DC4A0237}" type="pres">
      <dgm:prSet presAssocID="{996A2088-D6A2-46CA-9342-6A6B492FBA18}" presName="spaceRect" presStyleCnt="0"/>
      <dgm:spPr/>
    </dgm:pt>
    <dgm:pt modelId="{AFCDE32F-C0AD-4D07-AE22-90FD67E0304D}" type="pres">
      <dgm:prSet presAssocID="{996A2088-D6A2-46CA-9342-6A6B492FBA18}" presName="textRect" presStyleLbl="revTx" presStyleIdx="2" presStyleCnt="4" custLinFactNeighborY="-17603">
        <dgm:presLayoutVars>
          <dgm:chMax val="1"/>
          <dgm:chPref val="1"/>
        </dgm:presLayoutVars>
      </dgm:prSet>
      <dgm:spPr/>
    </dgm:pt>
    <dgm:pt modelId="{EBBE20CF-551E-45A2-A205-C7D3563F101B}" type="pres">
      <dgm:prSet presAssocID="{7490AA3B-B23D-49AC-8BBE-0A331268AA79}" presName="sibTrans" presStyleCnt="0"/>
      <dgm:spPr/>
    </dgm:pt>
    <dgm:pt modelId="{B909A086-5994-40A3-979B-24E55A84AFAF}" type="pres">
      <dgm:prSet presAssocID="{51C2EA76-AE39-498E-8964-C103F4F98B5D}" presName="compNode" presStyleCnt="0"/>
      <dgm:spPr/>
    </dgm:pt>
    <dgm:pt modelId="{8B35EB03-7F2C-4517-A74E-093FD422E69D}" type="pres">
      <dgm:prSet presAssocID="{51C2EA76-AE39-498E-8964-C103F4F98B5D}" presName="iconBgRect" presStyleLbl="bgShp" presStyleIdx="3" presStyleCnt="4"/>
      <dgm:spPr/>
    </dgm:pt>
    <dgm:pt modelId="{DE19D9B7-C302-4325-93B3-888224202C9E}" type="pres">
      <dgm:prSet presAssocID="{51C2EA76-AE39-498E-8964-C103F4F98B5D}"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Bug under Magnifying Glass"/>
        </a:ext>
      </dgm:extLst>
    </dgm:pt>
    <dgm:pt modelId="{6F8AE04A-4DAF-44FB-91CE-F93C9396F3E9}" type="pres">
      <dgm:prSet presAssocID="{51C2EA76-AE39-498E-8964-C103F4F98B5D}" presName="spaceRect" presStyleCnt="0"/>
      <dgm:spPr/>
    </dgm:pt>
    <dgm:pt modelId="{A8CA24C4-46C7-4586-A927-EE0EFD77AFEC}" type="pres">
      <dgm:prSet presAssocID="{51C2EA76-AE39-498E-8964-C103F4F98B5D}" presName="textRect" presStyleLbl="revTx" presStyleIdx="3" presStyleCnt="4" custLinFactNeighborY="-16137">
        <dgm:presLayoutVars>
          <dgm:chMax val="1"/>
          <dgm:chPref val="1"/>
        </dgm:presLayoutVars>
      </dgm:prSet>
      <dgm:spPr/>
    </dgm:pt>
  </dgm:ptLst>
  <dgm:cxnLst>
    <dgm:cxn modelId="{22F83704-FB9E-4697-93E8-1351B5F5144D}" srcId="{AA376421-AAEB-4CB4-862B-EAC099605495}" destId="{996A2088-D6A2-46CA-9342-6A6B492FBA18}" srcOrd="2" destOrd="0" parTransId="{C24055D8-5219-48A8-9F5E-7A28C34ECCB6}" sibTransId="{7490AA3B-B23D-49AC-8BBE-0A331268AA79}"/>
    <dgm:cxn modelId="{DF21B01D-7CD8-4490-9415-A03905F764DD}" srcId="{AA376421-AAEB-4CB4-862B-EAC099605495}" destId="{1CEF8D36-7B0D-4F2A-A38A-D374E4A445FB}" srcOrd="1" destOrd="0" parTransId="{0F75736E-959D-479D-ABBF-97A9479511B1}" sibTransId="{4265403B-B949-4E6F-83DC-0E7ED1E096AC}"/>
    <dgm:cxn modelId="{A5CB3246-871E-4AC3-8196-7058A046C18D}" type="presOf" srcId="{1CEF8D36-7B0D-4F2A-A38A-D374E4A445FB}" destId="{881BCE21-7E39-4A56-94E6-4D03930B4A4F}" srcOrd="0" destOrd="0" presId="urn:microsoft.com/office/officeart/2018/5/layout/IconCircleLabelList"/>
    <dgm:cxn modelId="{0DDE174C-402F-42B4-A0F9-69CE6D94E5E5}" type="presOf" srcId="{73633E20-911E-4FFD-BFDE-1FD0DBC60528}" destId="{1CAC62DA-4592-4A70-A463-C171CD8C9344}" srcOrd="0" destOrd="0" presId="urn:microsoft.com/office/officeart/2018/5/layout/IconCircleLabelList"/>
    <dgm:cxn modelId="{0050898B-B490-4B4E-929F-7947B8CB9DA2}" type="presOf" srcId="{AA376421-AAEB-4CB4-862B-EAC099605495}" destId="{E05193B5-3B7A-436E-9817-CEDEE30C22F7}" srcOrd="0" destOrd="0" presId="urn:microsoft.com/office/officeart/2018/5/layout/IconCircleLabelList"/>
    <dgm:cxn modelId="{B090649C-7FC0-4544-A64F-D43F478DFA89}" type="presOf" srcId="{996A2088-D6A2-46CA-9342-6A6B492FBA18}" destId="{AFCDE32F-C0AD-4D07-AE22-90FD67E0304D}" srcOrd="0" destOrd="0" presId="urn:microsoft.com/office/officeart/2018/5/layout/IconCircleLabelList"/>
    <dgm:cxn modelId="{A949C3AD-3DBA-46AF-A071-23CAB7844DB1}" type="presOf" srcId="{51C2EA76-AE39-498E-8964-C103F4F98B5D}" destId="{A8CA24C4-46C7-4586-A927-EE0EFD77AFEC}" srcOrd="0" destOrd="0" presId="urn:microsoft.com/office/officeart/2018/5/layout/IconCircleLabelList"/>
    <dgm:cxn modelId="{30AECBF7-06A7-46A1-BE60-8DE514C5A8D3}" srcId="{AA376421-AAEB-4CB4-862B-EAC099605495}" destId="{73633E20-911E-4FFD-BFDE-1FD0DBC60528}" srcOrd="0" destOrd="0" parTransId="{BCB2ED00-1AC1-4C18-B243-AD6B44BFE478}" sibTransId="{214872E1-C1B6-45A7-8E8E-710598E6F53D}"/>
    <dgm:cxn modelId="{D52585FC-256A-4E0F-A034-C7D5894035BF}" srcId="{AA376421-AAEB-4CB4-862B-EAC099605495}" destId="{51C2EA76-AE39-498E-8964-C103F4F98B5D}" srcOrd="3" destOrd="0" parTransId="{86C144D4-01FF-41A1-B2A7-2390A48B9B80}" sibTransId="{60AC275E-7C22-495A-B4E9-091E6672864E}"/>
    <dgm:cxn modelId="{10D91F46-5315-44F3-AD3C-745D54E7C972}" type="presParOf" srcId="{E05193B5-3B7A-436E-9817-CEDEE30C22F7}" destId="{50B35D16-5E5A-4E7F-9416-19C7C28289F2}" srcOrd="0" destOrd="0" presId="urn:microsoft.com/office/officeart/2018/5/layout/IconCircleLabelList"/>
    <dgm:cxn modelId="{BABFCD31-679E-417D-957A-03DCC55CC948}" type="presParOf" srcId="{50B35D16-5E5A-4E7F-9416-19C7C28289F2}" destId="{0AB473F9-9793-42A0-A8A9-C48EC5CA7590}" srcOrd="0" destOrd="0" presId="urn:microsoft.com/office/officeart/2018/5/layout/IconCircleLabelList"/>
    <dgm:cxn modelId="{0EFC333A-71D2-4E73-8CA0-8F1B1C2CC8EA}" type="presParOf" srcId="{50B35D16-5E5A-4E7F-9416-19C7C28289F2}" destId="{E0DC6C12-DFD4-43BA-8001-C1B7A0FB86F3}" srcOrd="1" destOrd="0" presId="urn:microsoft.com/office/officeart/2018/5/layout/IconCircleLabelList"/>
    <dgm:cxn modelId="{24B7AE9C-462C-4DA5-8FC7-364376BE13E6}" type="presParOf" srcId="{50B35D16-5E5A-4E7F-9416-19C7C28289F2}" destId="{BB4FD10E-FAB2-490B-8574-44B57E2AFB90}" srcOrd="2" destOrd="0" presId="urn:microsoft.com/office/officeart/2018/5/layout/IconCircleLabelList"/>
    <dgm:cxn modelId="{B69EDCD9-3AFA-41B7-99DA-0EC855017E8B}" type="presParOf" srcId="{50B35D16-5E5A-4E7F-9416-19C7C28289F2}" destId="{1CAC62DA-4592-4A70-A463-C171CD8C9344}" srcOrd="3" destOrd="0" presId="urn:microsoft.com/office/officeart/2018/5/layout/IconCircleLabelList"/>
    <dgm:cxn modelId="{9B5200D0-CC4C-4BF7-83D0-D1A189F100D3}" type="presParOf" srcId="{E05193B5-3B7A-436E-9817-CEDEE30C22F7}" destId="{7475686D-FB26-4495-8522-4EC5985C07BC}" srcOrd="1" destOrd="0" presId="urn:microsoft.com/office/officeart/2018/5/layout/IconCircleLabelList"/>
    <dgm:cxn modelId="{36CDF83A-360C-4B10-8F31-3FA765935E84}" type="presParOf" srcId="{E05193B5-3B7A-436E-9817-CEDEE30C22F7}" destId="{2C9948D0-2823-4CCF-B79A-BAA45A634396}" srcOrd="2" destOrd="0" presId="urn:microsoft.com/office/officeart/2018/5/layout/IconCircleLabelList"/>
    <dgm:cxn modelId="{162E8122-CFB7-4E28-A809-7C56C2ED7D4B}" type="presParOf" srcId="{2C9948D0-2823-4CCF-B79A-BAA45A634396}" destId="{18B7412A-AC74-461A-830F-3B5F42C22BE9}" srcOrd="0" destOrd="0" presId="urn:microsoft.com/office/officeart/2018/5/layout/IconCircleLabelList"/>
    <dgm:cxn modelId="{134B40A4-2ADC-4C45-83B0-045C461E6A72}" type="presParOf" srcId="{2C9948D0-2823-4CCF-B79A-BAA45A634396}" destId="{BAB49A67-074E-4DD1-BAAE-12BF84130847}" srcOrd="1" destOrd="0" presId="urn:microsoft.com/office/officeart/2018/5/layout/IconCircleLabelList"/>
    <dgm:cxn modelId="{AEF5151F-F294-409A-B050-0906BD85D02E}" type="presParOf" srcId="{2C9948D0-2823-4CCF-B79A-BAA45A634396}" destId="{E7758EB0-C354-4680-B927-BB06F3DD452F}" srcOrd="2" destOrd="0" presId="urn:microsoft.com/office/officeart/2018/5/layout/IconCircleLabelList"/>
    <dgm:cxn modelId="{C5484283-63E6-42E3-AC74-DD47ED46E035}" type="presParOf" srcId="{2C9948D0-2823-4CCF-B79A-BAA45A634396}" destId="{881BCE21-7E39-4A56-94E6-4D03930B4A4F}" srcOrd="3" destOrd="0" presId="urn:microsoft.com/office/officeart/2018/5/layout/IconCircleLabelList"/>
    <dgm:cxn modelId="{A1EF1609-1A6C-4FBE-B074-DF2C8A686059}" type="presParOf" srcId="{E05193B5-3B7A-436E-9817-CEDEE30C22F7}" destId="{3B8D6A8C-F08E-461F-AF51-9F878D44BD14}" srcOrd="3" destOrd="0" presId="urn:microsoft.com/office/officeart/2018/5/layout/IconCircleLabelList"/>
    <dgm:cxn modelId="{1A36E517-B08F-4857-A676-8464E233AB65}" type="presParOf" srcId="{E05193B5-3B7A-436E-9817-CEDEE30C22F7}" destId="{C3C7CDA2-3153-4130-983D-40F0ADD1020A}" srcOrd="4" destOrd="0" presId="urn:microsoft.com/office/officeart/2018/5/layout/IconCircleLabelList"/>
    <dgm:cxn modelId="{D338DBAA-27C6-4CDE-9F1B-2D84446CD3CC}" type="presParOf" srcId="{C3C7CDA2-3153-4130-983D-40F0ADD1020A}" destId="{9DA7B144-AA3D-44BE-9F43-AA77C28AAA3C}" srcOrd="0" destOrd="0" presId="urn:microsoft.com/office/officeart/2018/5/layout/IconCircleLabelList"/>
    <dgm:cxn modelId="{B381CEC7-1F2C-470B-BF87-C21ACEEB5CF9}" type="presParOf" srcId="{C3C7CDA2-3153-4130-983D-40F0ADD1020A}" destId="{DAC32422-F671-4D39-A924-C3177CD8F408}" srcOrd="1" destOrd="0" presId="urn:microsoft.com/office/officeart/2018/5/layout/IconCircleLabelList"/>
    <dgm:cxn modelId="{32E99A28-BE1D-4052-BF43-E06B2CE25E9A}" type="presParOf" srcId="{C3C7CDA2-3153-4130-983D-40F0ADD1020A}" destId="{EDED8531-D455-4938-8FCC-52E0DC4A0237}" srcOrd="2" destOrd="0" presId="urn:microsoft.com/office/officeart/2018/5/layout/IconCircleLabelList"/>
    <dgm:cxn modelId="{0FCD8B16-BF8C-458C-9EC3-11D728480D81}" type="presParOf" srcId="{C3C7CDA2-3153-4130-983D-40F0ADD1020A}" destId="{AFCDE32F-C0AD-4D07-AE22-90FD67E0304D}" srcOrd="3" destOrd="0" presId="urn:microsoft.com/office/officeart/2018/5/layout/IconCircleLabelList"/>
    <dgm:cxn modelId="{D4C8CB69-C208-4F5B-A7FC-2A261565A1C2}" type="presParOf" srcId="{E05193B5-3B7A-436E-9817-CEDEE30C22F7}" destId="{EBBE20CF-551E-45A2-A205-C7D3563F101B}" srcOrd="5" destOrd="0" presId="urn:microsoft.com/office/officeart/2018/5/layout/IconCircleLabelList"/>
    <dgm:cxn modelId="{679202D7-8A9F-42BC-9EB0-BFDE933C0570}" type="presParOf" srcId="{E05193B5-3B7A-436E-9817-CEDEE30C22F7}" destId="{B909A086-5994-40A3-979B-24E55A84AFAF}" srcOrd="6" destOrd="0" presId="urn:microsoft.com/office/officeart/2018/5/layout/IconCircleLabelList"/>
    <dgm:cxn modelId="{583FDAC3-533D-4262-9D9E-E1B2F8DD20A4}" type="presParOf" srcId="{B909A086-5994-40A3-979B-24E55A84AFAF}" destId="{8B35EB03-7F2C-4517-A74E-093FD422E69D}" srcOrd="0" destOrd="0" presId="urn:microsoft.com/office/officeart/2018/5/layout/IconCircleLabelList"/>
    <dgm:cxn modelId="{AE36479B-6443-4CF1-9F8D-F54B35B2627D}" type="presParOf" srcId="{B909A086-5994-40A3-979B-24E55A84AFAF}" destId="{DE19D9B7-C302-4325-93B3-888224202C9E}" srcOrd="1" destOrd="0" presId="urn:microsoft.com/office/officeart/2018/5/layout/IconCircleLabelList"/>
    <dgm:cxn modelId="{13DF7561-CFF6-48C9-ABE3-2ECE9B14F891}" type="presParOf" srcId="{B909A086-5994-40A3-979B-24E55A84AFAF}" destId="{6F8AE04A-4DAF-44FB-91CE-F93C9396F3E9}" srcOrd="2" destOrd="0" presId="urn:microsoft.com/office/officeart/2018/5/layout/IconCircleLabelList"/>
    <dgm:cxn modelId="{3C81E4D0-B414-4F91-B819-54062C35FD81}" type="presParOf" srcId="{B909A086-5994-40A3-979B-24E55A84AFAF}" destId="{A8CA24C4-46C7-4586-A927-EE0EFD77AFEC}"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C2B8605-0EB3-40BA-940A-41E4AB00FEE2}" type="doc">
      <dgm:prSet loTypeId="urn:microsoft.com/office/officeart/2018/2/layout/IconLabelList" loCatId="icon" qsTypeId="urn:microsoft.com/office/officeart/2005/8/quickstyle/simple1" qsCatId="simple" csTypeId="urn:microsoft.com/office/officeart/2005/8/colors/colorful5" csCatId="colorful" phldr="1"/>
      <dgm:spPr/>
      <dgm:t>
        <a:bodyPr/>
        <a:lstStyle/>
        <a:p>
          <a:endParaRPr lang="en-US"/>
        </a:p>
      </dgm:t>
    </dgm:pt>
    <dgm:pt modelId="{53C5E94C-1AE6-46D6-A79E-8485BBC0BFD6}">
      <dgm:prSet custT="1"/>
      <dgm:spPr/>
      <dgm:t>
        <a:bodyPr/>
        <a:lstStyle/>
        <a:p>
          <a:pPr>
            <a:lnSpc>
              <a:spcPct val="100000"/>
            </a:lnSpc>
          </a:pPr>
          <a:r>
            <a:rPr lang="he-IL" sz="1600" kern="1200" dirty="0">
              <a:solidFill>
                <a:prstClr val="black">
                  <a:hueOff val="0"/>
                  <a:satOff val="0"/>
                  <a:lumOff val="0"/>
                  <a:alphaOff val="0"/>
                </a:prstClr>
              </a:solidFill>
              <a:latin typeface="Abraham" panose="00000500000000000000" pitchFamily="2" charset="-79"/>
              <a:ea typeface="+mn-ea"/>
              <a:cs typeface="Abraham" panose="00000500000000000000" pitchFamily="2" charset="-79"/>
            </a:rPr>
            <a:t>כיום המודעות לנגישות גוברת, ופעמים רבות בתי עסק ידעו לענות בחיוב או בשלילה לכשישאלו אם המקום נגיש. אולם פעמים רבות, בעלי העסקים לא מבינים מה בדיוק כוללת נגישות טובה, והתשובה שלהם לא משקפת את המצב בשטח.</a:t>
          </a:r>
          <a:endParaRPr lang="en-US" sz="1600" kern="1200" dirty="0">
            <a:solidFill>
              <a:prstClr val="black">
                <a:hueOff val="0"/>
                <a:satOff val="0"/>
                <a:lumOff val="0"/>
                <a:alphaOff val="0"/>
              </a:prstClr>
            </a:solidFill>
            <a:latin typeface="Abraham" panose="00000500000000000000" pitchFamily="2" charset="-79"/>
            <a:ea typeface="+mn-ea"/>
            <a:cs typeface="Abraham" panose="00000500000000000000" pitchFamily="2" charset="-79"/>
          </a:endParaRPr>
        </a:p>
      </dgm:t>
    </dgm:pt>
    <dgm:pt modelId="{420C96B2-7C69-47CA-B93D-901CED0CBF57}" type="sibTrans" cxnId="{B44DDAB1-3B4E-443E-904B-0C0449963E28}">
      <dgm:prSet/>
      <dgm:spPr/>
      <dgm:t>
        <a:bodyPr/>
        <a:lstStyle/>
        <a:p>
          <a:endParaRPr lang="en-US" sz="2400">
            <a:latin typeface="+mn-lt"/>
          </a:endParaRPr>
        </a:p>
      </dgm:t>
    </dgm:pt>
    <dgm:pt modelId="{E12CF797-20D7-4C6D-B295-43DAEB6FB8B4}" type="parTrans" cxnId="{B44DDAB1-3B4E-443E-904B-0C0449963E28}">
      <dgm:prSet/>
      <dgm:spPr/>
      <dgm:t>
        <a:bodyPr/>
        <a:lstStyle/>
        <a:p>
          <a:endParaRPr lang="en-US" sz="2400">
            <a:latin typeface="+mn-lt"/>
          </a:endParaRPr>
        </a:p>
      </dgm:t>
    </dgm:pt>
    <dgm:pt modelId="{A786A434-5E70-43F2-8D70-B4216AE6F0FB}">
      <dgm:prSet custT="1"/>
      <dgm:spPr/>
      <dgm:t>
        <a:bodyPr/>
        <a:lstStyle/>
        <a:p>
          <a:pPr>
            <a:lnSpc>
              <a:spcPct val="100000"/>
            </a:lnSpc>
          </a:pPr>
          <a:endParaRPr lang="en-US" sz="1600" b="0" kern="1200" dirty="0">
            <a:solidFill>
              <a:prstClr val="black">
                <a:hueOff val="0"/>
                <a:satOff val="0"/>
                <a:lumOff val="0"/>
                <a:alphaOff val="0"/>
              </a:prstClr>
            </a:solidFill>
            <a:latin typeface="Abraham" panose="00000500000000000000" pitchFamily="2" charset="-79"/>
            <a:ea typeface="+mn-ea"/>
            <a:cs typeface="Abraham" panose="00000500000000000000" pitchFamily="2" charset="-79"/>
          </a:endParaRPr>
        </a:p>
      </dgm:t>
    </dgm:pt>
    <dgm:pt modelId="{EF2595F5-735B-4576-872B-B38E9489B20B}" type="sibTrans" cxnId="{B367D046-01BE-4088-8A1A-376208E78FB2}">
      <dgm:prSet/>
      <dgm:spPr/>
      <dgm:t>
        <a:bodyPr/>
        <a:lstStyle/>
        <a:p>
          <a:endParaRPr lang="en-US" sz="2400">
            <a:latin typeface="+mn-lt"/>
          </a:endParaRPr>
        </a:p>
      </dgm:t>
    </dgm:pt>
    <dgm:pt modelId="{5D9ECC86-3AB4-4F95-8587-DA046BEDEFA0}" type="parTrans" cxnId="{B367D046-01BE-4088-8A1A-376208E78FB2}">
      <dgm:prSet/>
      <dgm:spPr/>
      <dgm:t>
        <a:bodyPr/>
        <a:lstStyle/>
        <a:p>
          <a:endParaRPr lang="en-US" sz="2400">
            <a:latin typeface="+mn-lt"/>
          </a:endParaRPr>
        </a:p>
      </dgm:t>
    </dgm:pt>
    <dgm:pt modelId="{0B9408D2-2D41-408A-B4BE-D9FFC3791A6E}" type="pres">
      <dgm:prSet presAssocID="{0C2B8605-0EB3-40BA-940A-41E4AB00FEE2}" presName="root" presStyleCnt="0">
        <dgm:presLayoutVars>
          <dgm:dir/>
          <dgm:resizeHandles val="exact"/>
        </dgm:presLayoutVars>
      </dgm:prSet>
      <dgm:spPr/>
    </dgm:pt>
    <dgm:pt modelId="{A63FD507-C9FD-43A0-826B-B232CADDA3FD}" type="pres">
      <dgm:prSet presAssocID="{A786A434-5E70-43F2-8D70-B4216AE6F0FB}" presName="compNode" presStyleCnt="0"/>
      <dgm:spPr/>
    </dgm:pt>
    <dgm:pt modelId="{E066B428-944C-45B3-9C20-754E0603121E}" type="pres">
      <dgm:prSet presAssocID="{A786A434-5E70-43F2-8D70-B4216AE6F0FB}" presName="iconRect" presStyleLbl="node1" presStyleIdx="0" presStyleCnt="2" custLinFactNeighborX="8928" custLinFactNeighborY="-68324"/>
      <dgm:spPr>
        <a:solidFill>
          <a:schemeClr val="bg1"/>
        </a:solidFill>
      </dgm:spPr>
      <dgm:extLst>
        <a:ext uri="{E40237B7-FDA0-4F09-8148-C483321AD2D9}">
          <dgm14:cNvPr xmlns:dgm14="http://schemas.microsoft.com/office/drawing/2010/diagram" id="0" name="" descr="Graduation cap"/>
        </a:ext>
      </dgm:extLst>
    </dgm:pt>
    <dgm:pt modelId="{F8D2985D-8BBA-4FD3-8DE9-A51A9A0398B5}" type="pres">
      <dgm:prSet presAssocID="{A786A434-5E70-43F2-8D70-B4216AE6F0FB}" presName="spaceRect" presStyleCnt="0"/>
      <dgm:spPr/>
    </dgm:pt>
    <dgm:pt modelId="{177A7ED2-97BA-4149-98C4-E1B276E5D1F1}" type="pres">
      <dgm:prSet presAssocID="{A786A434-5E70-43F2-8D70-B4216AE6F0FB}" presName="textRect" presStyleLbl="revTx" presStyleIdx="0" presStyleCnt="2" custLinFactY="-70998" custLinFactNeighborX="-262" custLinFactNeighborY="-100000">
        <dgm:presLayoutVars>
          <dgm:chMax val="1"/>
          <dgm:chPref val="1"/>
        </dgm:presLayoutVars>
      </dgm:prSet>
      <dgm:spPr/>
    </dgm:pt>
    <dgm:pt modelId="{A5E87701-8DF1-4684-9A05-17933F7F6A6E}" type="pres">
      <dgm:prSet presAssocID="{EF2595F5-735B-4576-872B-B38E9489B20B}" presName="sibTrans" presStyleCnt="0"/>
      <dgm:spPr/>
    </dgm:pt>
    <dgm:pt modelId="{2FF847F9-8F45-4FCE-AD5C-0707BF3CD665}" type="pres">
      <dgm:prSet presAssocID="{53C5E94C-1AE6-46D6-A79E-8485BBC0BFD6}" presName="compNode" presStyleCnt="0"/>
      <dgm:spPr/>
    </dgm:pt>
    <dgm:pt modelId="{D5FCA133-7FD7-4160-AA84-EC5BE6F6C83E}" type="pres">
      <dgm:prSet presAssocID="{53C5E94C-1AE6-46D6-A79E-8485BBC0BFD6}" presName="iconRect" presStyleLbl="node1" presStyleIdx="1" presStyleCnt="2"/>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Universal Access"/>
        </a:ext>
      </dgm:extLst>
    </dgm:pt>
    <dgm:pt modelId="{E8B7CD08-B613-42F2-B921-B9C5007E67B5}" type="pres">
      <dgm:prSet presAssocID="{53C5E94C-1AE6-46D6-A79E-8485BBC0BFD6}" presName="spaceRect" presStyleCnt="0"/>
      <dgm:spPr/>
    </dgm:pt>
    <dgm:pt modelId="{36A25993-5364-4F04-A18C-064B3530871E}" type="pres">
      <dgm:prSet presAssocID="{53C5E94C-1AE6-46D6-A79E-8485BBC0BFD6}" presName="textRect" presStyleLbl="revTx" presStyleIdx="1" presStyleCnt="2" custLinFactNeighborX="-9031" custLinFactNeighborY="-27751">
        <dgm:presLayoutVars>
          <dgm:chMax val="1"/>
          <dgm:chPref val="1"/>
        </dgm:presLayoutVars>
      </dgm:prSet>
      <dgm:spPr/>
    </dgm:pt>
  </dgm:ptLst>
  <dgm:cxnLst>
    <dgm:cxn modelId="{92D5B62A-E111-4FB3-B6F5-5D176E2C8948}" type="presOf" srcId="{0C2B8605-0EB3-40BA-940A-41E4AB00FEE2}" destId="{0B9408D2-2D41-408A-B4BE-D9FFC3791A6E}" srcOrd="0" destOrd="0" presId="urn:microsoft.com/office/officeart/2018/2/layout/IconLabelList"/>
    <dgm:cxn modelId="{B367D046-01BE-4088-8A1A-376208E78FB2}" srcId="{0C2B8605-0EB3-40BA-940A-41E4AB00FEE2}" destId="{A786A434-5E70-43F2-8D70-B4216AE6F0FB}" srcOrd="0" destOrd="0" parTransId="{5D9ECC86-3AB4-4F95-8587-DA046BEDEFA0}" sibTransId="{EF2595F5-735B-4576-872B-B38E9489B20B}"/>
    <dgm:cxn modelId="{C7779291-CB07-4DE5-8D35-ED8931D42E5B}" type="presOf" srcId="{A786A434-5E70-43F2-8D70-B4216AE6F0FB}" destId="{177A7ED2-97BA-4149-98C4-E1B276E5D1F1}" srcOrd="0" destOrd="0" presId="urn:microsoft.com/office/officeart/2018/2/layout/IconLabelList"/>
    <dgm:cxn modelId="{D45A4F96-11DB-4092-B3D5-8E52AC1B6DFB}" type="presOf" srcId="{53C5E94C-1AE6-46D6-A79E-8485BBC0BFD6}" destId="{36A25993-5364-4F04-A18C-064B3530871E}" srcOrd="0" destOrd="0" presId="urn:microsoft.com/office/officeart/2018/2/layout/IconLabelList"/>
    <dgm:cxn modelId="{B44DDAB1-3B4E-443E-904B-0C0449963E28}" srcId="{0C2B8605-0EB3-40BA-940A-41E4AB00FEE2}" destId="{53C5E94C-1AE6-46D6-A79E-8485BBC0BFD6}" srcOrd="1" destOrd="0" parTransId="{E12CF797-20D7-4C6D-B295-43DAEB6FB8B4}" sibTransId="{420C96B2-7C69-47CA-B93D-901CED0CBF57}"/>
    <dgm:cxn modelId="{4BA98BB9-90A8-4A18-B3D8-5C3E36CDEA39}" type="presParOf" srcId="{0B9408D2-2D41-408A-B4BE-D9FFC3791A6E}" destId="{A63FD507-C9FD-43A0-826B-B232CADDA3FD}" srcOrd="0" destOrd="0" presId="urn:microsoft.com/office/officeart/2018/2/layout/IconLabelList"/>
    <dgm:cxn modelId="{40DC974C-1369-42C3-9685-38286DECD15C}" type="presParOf" srcId="{A63FD507-C9FD-43A0-826B-B232CADDA3FD}" destId="{E066B428-944C-45B3-9C20-754E0603121E}" srcOrd="0" destOrd="0" presId="urn:microsoft.com/office/officeart/2018/2/layout/IconLabelList"/>
    <dgm:cxn modelId="{60527A42-9665-42E2-AA5B-C428289B2785}" type="presParOf" srcId="{A63FD507-C9FD-43A0-826B-B232CADDA3FD}" destId="{F8D2985D-8BBA-4FD3-8DE9-A51A9A0398B5}" srcOrd="1" destOrd="0" presId="urn:microsoft.com/office/officeart/2018/2/layout/IconLabelList"/>
    <dgm:cxn modelId="{85670E93-F521-484B-8FB6-520134F0013D}" type="presParOf" srcId="{A63FD507-C9FD-43A0-826B-B232CADDA3FD}" destId="{177A7ED2-97BA-4149-98C4-E1B276E5D1F1}" srcOrd="2" destOrd="0" presId="urn:microsoft.com/office/officeart/2018/2/layout/IconLabelList"/>
    <dgm:cxn modelId="{A278E5A1-C630-4DDB-B289-F0D187045397}" type="presParOf" srcId="{0B9408D2-2D41-408A-B4BE-D9FFC3791A6E}" destId="{A5E87701-8DF1-4684-9A05-17933F7F6A6E}" srcOrd="1" destOrd="0" presId="urn:microsoft.com/office/officeart/2018/2/layout/IconLabelList"/>
    <dgm:cxn modelId="{42545080-1545-4103-A979-AA65405A0C80}" type="presParOf" srcId="{0B9408D2-2D41-408A-B4BE-D9FFC3791A6E}" destId="{2FF847F9-8F45-4FCE-AD5C-0707BF3CD665}" srcOrd="2" destOrd="0" presId="urn:microsoft.com/office/officeart/2018/2/layout/IconLabelList"/>
    <dgm:cxn modelId="{8EB2295E-221F-445B-A029-330D40D9B655}" type="presParOf" srcId="{2FF847F9-8F45-4FCE-AD5C-0707BF3CD665}" destId="{D5FCA133-7FD7-4160-AA84-EC5BE6F6C83E}" srcOrd="0" destOrd="0" presId="urn:microsoft.com/office/officeart/2018/2/layout/IconLabelList"/>
    <dgm:cxn modelId="{CC8F73E2-17C2-4F9F-BAB9-14DC5A8FB67F}" type="presParOf" srcId="{2FF847F9-8F45-4FCE-AD5C-0707BF3CD665}" destId="{E8B7CD08-B613-42F2-B921-B9C5007E67B5}" srcOrd="1" destOrd="0" presId="urn:microsoft.com/office/officeart/2018/2/layout/IconLabelList"/>
    <dgm:cxn modelId="{AE4903B5-9D42-4FE8-B177-10CADC0BD12D}" type="presParOf" srcId="{2FF847F9-8F45-4FCE-AD5C-0707BF3CD665}" destId="{36A25993-5364-4F04-A18C-064B3530871E}"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D5DFEB0-7368-428E-A93B-E5CE65CF51E1}" type="doc">
      <dgm:prSet loTypeId="urn:microsoft.com/office/officeart/2011/layout/CircleProcess" loCatId="process" qsTypeId="urn:microsoft.com/office/officeart/2005/8/quickstyle/simple2" qsCatId="simple" csTypeId="urn:microsoft.com/office/officeart/2005/8/colors/colorful5" csCatId="colorful" phldr="1"/>
      <dgm:spPr/>
      <dgm:t>
        <a:bodyPr/>
        <a:lstStyle/>
        <a:p>
          <a:endParaRPr lang="en-US"/>
        </a:p>
      </dgm:t>
    </dgm:pt>
    <dgm:pt modelId="{2231D88B-2F8B-4855-AD5A-6D665D2930CE}">
      <dgm:prSet custT="1"/>
      <dgm:spPr/>
      <dgm:t>
        <a:bodyPr/>
        <a:lstStyle/>
        <a:p>
          <a:pPr rtl="1"/>
          <a:r>
            <a:rPr lang="he-IL" sz="1600" kern="1200" dirty="0">
              <a:latin typeface="Abraham" panose="00000500000000000000" pitchFamily="2" charset="-79"/>
              <a:ea typeface="+mn-ea"/>
              <a:cs typeface="Abraham" panose="00000500000000000000" pitchFamily="2" charset="-79"/>
            </a:rPr>
            <a:t>נגישות בתי השימוש היא רק דוגמא אחת מיני רבות - האם דלת הכניסה רחבה מספיק? האם הכיסאות ניתנים להזזה? האם קיימים שולחנות נמוכים מספיק עבור כיסא גלגלים? מה בדבר הנגשה ללקויות אחרות, פיזיות או חושיות? – בעיות ראייה, לקות שמיעה...</a:t>
          </a:r>
          <a:endParaRPr lang="en-US" sz="1600" kern="1200" dirty="0">
            <a:latin typeface="Abraham" panose="00000500000000000000" pitchFamily="2" charset="-79"/>
            <a:ea typeface="+mn-ea"/>
            <a:cs typeface="Abraham" panose="00000500000000000000" pitchFamily="2" charset="-79"/>
          </a:endParaRPr>
        </a:p>
      </dgm:t>
    </dgm:pt>
    <dgm:pt modelId="{ACB61A8D-AD05-48F0-9406-20178269C98F}" type="parTrans" cxnId="{D1F241F0-EA21-4AC9-B724-41756DB7DFDF}">
      <dgm:prSet/>
      <dgm:spPr/>
      <dgm:t>
        <a:bodyPr/>
        <a:lstStyle/>
        <a:p>
          <a:pPr rtl="1"/>
          <a:endParaRPr lang="en-US" sz="2400">
            <a:latin typeface="Calibri" panose="020F0502020204030204" pitchFamily="34" charset="0"/>
            <a:cs typeface="Calibri" panose="020F0502020204030204" pitchFamily="34" charset="0"/>
          </a:endParaRPr>
        </a:p>
      </dgm:t>
    </dgm:pt>
    <dgm:pt modelId="{FB8F7A02-4C88-44EC-997F-FA359E588037}" type="sibTrans" cxnId="{D1F241F0-EA21-4AC9-B724-41756DB7DFDF}">
      <dgm:prSet/>
      <dgm:spPr/>
      <dgm:t>
        <a:bodyPr/>
        <a:lstStyle/>
        <a:p>
          <a:pPr rtl="1"/>
          <a:endParaRPr lang="en-US" sz="2400">
            <a:latin typeface="Calibri" panose="020F0502020204030204" pitchFamily="34" charset="0"/>
            <a:cs typeface="Calibri" panose="020F0502020204030204" pitchFamily="34" charset="0"/>
          </a:endParaRPr>
        </a:p>
      </dgm:t>
    </dgm:pt>
    <dgm:pt modelId="{865CAAD3-C79C-4FE6-8525-5A601E28CA10}">
      <dgm:prSet custT="1"/>
      <dgm:spPr/>
      <dgm:t>
        <a:bodyPr/>
        <a:lstStyle/>
        <a:p>
          <a:pPr algn="ctr" rtl="1"/>
          <a:r>
            <a:rPr lang="en-US" sz="1600" kern="1200" dirty="0" err="1">
              <a:solidFill>
                <a:prstClr val="black">
                  <a:hueOff val="0"/>
                  <a:satOff val="0"/>
                  <a:lumOff val="0"/>
                  <a:alphaOff val="0"/>
                </a:prstClr>
              </a:solidFill>
              <a:latin typeface="Abraham" panose="00000500000000000000" pitchFamily="2" charset="-79"/>
              <a:ea typeface="+mn-ea"/>
              <a:cs typeface="Abraham" panose="00000500000000000000" pitchFamily="2" charset="-79"/>
            </a:rPr>
            <a:t>כל</a:t>
          </a:r>
          <a:r>
            <a:rPr lang="en-US" sz="1600" kern="1200" dirty="0">
              <a:solidFill>
                <a:prstClr val="black">
                  <a:hueOff val="0"/>
                  <a:satOff val="0"/>
                  <a:lumOff val="0"/>
                  <a:alphaOff val="0"/>
                </a:prstClr>
              </a:solidFill>
              <a:latin typeface="Abraham" panose="00000500000000000000" pitchFamily="2" charset="-79"/>
              <a:ea typeface="+mn-ea"/>
              <a:cs typeface="Abraham" panose="00000500000000000000" pitchFamily="2" charset="-79"/>
            </a:rPr>
            <a:t> </a:t>
          </a:r>
          <a:r>
            <a:rPr lang="en-US" sz="1600" kern="1200" dirty="0" err="1">
              <a:solidFill>
                <a:prstClr val="black">
                  <a:hueOff val="0"/>
                  <a:satOff val="0"/>
                  <a:lumOff val="0"/>
                  <a:alphaOff val="0"/>
                </a:prstClr>
              </a:solidFill>
              <a:latin typeface="Abraham" panose="00000500000000000000" pitchFamily="2" charset="-79"/>
              <a:ea typeface="+mn-ea"/>
              <a:cs typeface="Abraham" panose="00000500000000000000" pitchFamily="2" charset="-79"/>
            </a:rPr>
            <a:t>אלו</a:t>
          </a:r>
          <a:r>
            <a:rPr lang="en-US" sz="1600" kern="1200" dirty="0">
              <a:solidFill>
                <a:prstClr val="black">
                  <a:hueOff val="0"/>
                  <a:satOff val="0"/>
                  <a:lumOff val="0"/>
                  <a:alphaOff val="0"/>
                </a:prstClr>
              </a:solidFill>
              <a:latin typeface="Abraham" panose="00000500000000000000" pitchFamily="2" charset="-79"/>
              <a:ea typeface="+mn-ea"/>
              <a:cs typeface="Abraham" panose="00000500000000000000" pitchFamily="2" charset="-79"/>
            </a:rPr>
            <a:t> </a:t>
          </a:r>
          <a:r>
            <a:rPr lang="en-US" sz="1600" kern="1200" dirty="0" err="1">
              <a:solidFill>
                <a:prstClr val="black">
                  <a:hueOff val="0"/>
                  <a:satOff val="0"/>
                  <a:lumOff val="0"/>
                  <a:alphaOff val="0"/>
                </a:prstClr>
              </a:solidFill>
              <a:latin typeface="Abraham" panose="00000500000000000000" pitchFamily="2" charset="-79"/>
              <a:ea typeface="+mn-ea"/>
              <a:cs typeface="Abraham" panose="00000500000000000000" pitchFamily="2" charset="-79"/>
            </a:rPr>
            <a:t>קוטעים</a:t>
          </a:r>
          <a:r>
            <a:rPr lang="en-US" sz="1600" kern="1200" dirty="0">
              <a:solidFill>
                <a:prstClr val="black">
                  <a:hueOff val="0"/>
                  <a:satOff val="0"/>
                  <a:lumOff val="0"/>
                  <a:alphaOff val="0"/>
                </a:prstClr>
              </a:solidFill>
              <a:latin typeface="Abraham" panose="00000500000000000000" pitchFamily="2" charset="-79"/>
              <a:ea typeface="+mn-ea"/>
              <a:cs typeface="Abraham" panose="00000500000000000000" pitchFamily="2" charset="-79"/>
            </a:rPr>
            <a:t> </a:t>
          </a:r>
          <a:r>
            <a:rPr lang="en-US" sz="1600" kern="1200" dirty="0" err="1">
              <a:solidFill>
                <a:prstClr val="black">
                  <a:hueOff val="0"/>
                  <a:satOff val="0"/>
                  <a:lumOff val="0"/>
                  <a:alphaOff val="0"/>
                </a:prstClr>
              </a:solidFill>
              <a:latin typeface="Abraham" panose="00000500000000000000" pitchFamily="2" charset="-79"/>
              <a:ea typeface="+mn-ea"/>
              <a:cs typeface="Abraham" panose="00000500000000000000" pitchFamily="2" charset="-79"/>
            </a:rPr>
            <a:t>את</a:t>
          </a:r>
          <a:r>
            <a:rPr lang="en-US" sz="1600" kern="1200" dirty="0">
              <a:solidFill>
                <a:prstClr val="black">
                  <a:hueOff val="0"/>
                  <a:satOff val="0"/>
                  <a:lumOff val="0"/>
                  <a:alphaOff val="0"/>
                </a:prstClr>
              </a:solidFill>
              <a:latin typeface="Abraham" panose="00000500000000000000" pitchFamily="2" charset="-79"/>
              <a:ea typeface="+mn-ea"/>
              <a:cs typeface="Abraham" panose="00000500000000000000" pitchFamily="2" charset="-79"/>
            </a:rPr>
            <a:t> </a:t>
          </a:r>
          <a:r>
            <a:rPr lang="en-US" sz="1600" kern="1200" dirty="0" err="1">
              <a:solidFill>
                <a:prstClr val="black">
                  <a:hueOff val="0"/>
                  <a:satOff val="0"/>
                  <a:lumOff val="0"/>
                  <a:alphaOff val="0"/>
                </a:prstClr>
              </a:solidFill>
              <a:latin typeface="Abraham" panose="00000500000000000000" pitchFamily="2" charset="-79"/>
              <a:ea typeface="+mn-ea"/>
              <a:cs typeface="Abraham" panose="00000500000000000000" pitchFamily="2" charset="-79"/>
            </a:rPr>
            <a:t>שגרת</a:t>
          </a:r>
          <a:r>
            <a:rPr lang="en-US" sz="1600" kern="1200" dirty="0">
              <a:solidFill>
                <a:prstClr val="black">
                  <a:hueOff val="0"/>
                  <a:satOff val="0"/>
                  <a:lumOff val="0"/>
                  <a:alphaOff val="0"/>
                </a:prstClr>
              </a:solidFill>
              <a:latin typeface="Abraham" panose="00000500000000000000" pitchFamily="2" charset="-79"/>
              <a:ea typeface="+mn-ea"/>
              <a:cs typeface="Abraham" panose="00000500000000000000" pitchFamily="2" charset="-79"/>
            </a:rPr>
            <a:t> </a:t>
          </a:r>
          <a:r>
            <a:rPr lang="en-US" sz="1600" kern="1200" dirty="0" err="1">
              <a:solidFill>
                <a:prstClr val="black">
                  <a:hueOff val="0"/>
                  <a:satOff val="0"/>
                  <a:lumOff val="0"/>
                  <a:alphaOff val="0"/>
                </a:prstClr>
              </a:solidFill>
              <a:latin typeface="Abraham" panose="00000500000000000000" pitchFamily="2" charset="-79"/>
              <a:ea typeface="+mn-ea"/>
              <a:cs typeface="Abraham" panose="00000500000000000000" pitchFamily="2" charset="-79"/>
            </a:rPr>
            <a:t>החיים</a:t>
          </a:r>
          <a:r>
            <a:rPr lang="en-US" sz="1600" kern="1200" dirty="0">
              <a:solidFill>
                <a:prstClr val="black">
                  <a:hueOff val="0"/>
                  <a:satOff val="0"/>
                  <a:lumOff val="0"/>
                  <a:alphaOff val="0"/>
                </a:prstClr>
              </a:solidFill>
              <a:latin typeface="Abraham" panose="00000500000000000000" pitchFamily="2" charset="-79"/>
              <a:ea typeface="+mn-ea"/>
              <a:cs typeface="Abraham" panose="00000500000000000000" pitchFamily="2" charset="-79"/>
            </a:rPr>
            <a:t> </a:t>
          </a:r>
          <a:r>
            <a:rPr lang="en-US" sz="1600" kern="1200" dirty="0" err="1">
              <a:solidFill>
                <a:prstClr val="black">
                  <a:hueOff val="0"/>
                  <a:satOff val="0"/>
                  <a:lumOff val="0"/>
                  <a:alphaOff val="0"/>
                </a:prstClr>
              </a:solidFill>
              <a:latin typeface="Abraham" panose="00000500000000000000" pitchFamily="2" charset="-79"/>
              <a:ea typeface="+mn-ea"/>
              <a:cs typeface="Abraham" panose="00000500000000000000" pitchFamily="2" charset="-79"/>
            </a:rPr>
            <a:t>של</a:t>
          </a:r>
          <a:r>
            <a:rPr lang="en-US" sz="1600" kern="1200" dirty="0">
              <a:solidFill>
                <a:prstClr val="black">
                  <a:hueOff val="0"/>
                  <a:satOff val="0"/>
                  <a:lumOff val="0"/>
                  <a:alphaOff val="0"/>
                </a:prstClr>
              </a:solidFill>
              <a:latin typeface="Abraham" panose="00000500000000000000" pitchFamily="2" charset="-79"/>
              <a:ea typeface="+mn-ea"/>
              <a:cs typeface="Abraham" panose="00000500000000000000" pitchFamily="2" charset="-79"/>
            </a:rPr>
            <a:t> </a:t>
          </a:r>
          <a:br>
            <a:rPr lang="en-US" sz="1600" kern="1200" dirty="0">
              <a:solidFill>
                <a:prstClr val="black">
                  <a:hueOff val="0"/>
                  <a:satOff val="0"/>
                  <a:lumOff val="0"/>
                  <a:alphaOff val="0"/>
                </a:prstClr>
              </a:solidFill>
              <a:latin typeface="Abraham" panose="00000500000000000000" pitchFamily="2" charset="-79"/>
              <a:ea typeface="+mn-ea"/>
              <a:cs typeface="Abraham" panose="00000500000000000000" pitchFamily="2" charset="-79"/>
            </a:rPr>
          </a:br>
          <a:r>
            <a:rPr lang="en-US" sz="1600" kern="1200" dirty="0">
              <a:solidFill>
                <a:prstClr val="black">
                  <a:hueOff val="0"/>
                  <a:satOff val="0"/>
                  <a:lumOff val="0"/>
                  <a:alphaOff val="0"/>
                </a:prstClr>
              </a:solidFill>
              <a:latin typeface="Abraham" panose="00000500000000000000" pitchFamily="2" charset="-79"/>
              <a:ea typeface="+mn-ea"/>
              <a:cs typeface="Abraham" panose="00000500000000000000" pitchFamily="2" charset="-79"/>
            </a:rPr>
            <a:t>כ1,493,100 - </a:t>
          </a:r>
          <a:r>
            <a:rPr lang="he-IL" sz="1600" kern="1200" dirty="0">
              <a:solidFill>
                <a:prstClr val="black">
                  <a:hueOff val="0"/>
                  <a:satOff val="0"/>
                  <a:lumOff val="0"/>
                  <a:alphaOff val="0"/>
                </a:prstClr>
              </a:solidFill>
              <a:latin typeface="Abraham" panose="00000500000000000000" pitchFamily="2" charset="-79"/>
              <a:ea typeface="+mn-ea"/>
              <a:cs typeface="Abraham" panose="00000500000000000000" pitchFamily="2" charset="-79"/>
            </a:rPr>
            <a:t> א</a:t>
          </a:r>
          <a:r>
            <a:rPr lang="en-US" sz="1600" kern="1200" dirty="0" err="1">
              <a:solidFill>
                <a:prstClr val="black">
                  <a:hueOff val="0"/>
                  <a:satOff val="0"/>
                  <a:lumOff val="0"/>
                  <a:alphaOff val="0"/>
                </a:prstClr>
              </a:solidFill>
              <a:latin typeface="Abraham" panose="00000500000000000000" pitchFamily="2" charset="-79"/>
              <a:ea typeface="+mn-ea"/>
              <a:cs typeface="Abraham" panose="00000500000000000000" pitchFamily="2" charset="-79"/>
            </a:rPr>
            <a:t>נשים</a:t>
          </a:r>
          <a:r>
            <a:rPr lang="en-US" sz="1600" kern="1200" dirty="0">
              <a:solidFill>
                <a:prstClr val="black">
                  <a:hueOff val="0"/>
                  <a:satOff val="0"/>
                  <a:lumOff val="0"/>
                  <a:alphaOff val="0"/>
                </a:prstClr>
              </a:solidFill>
              <a:latin typeface="Abraham" panose="00000500000000000000" pitchFamily="2" charset="-79"/>
              <a:ea typeface="+mn-ea"/>
              <a:cs typeface="Abraham" panose="00000500000000000000" pitchFamily="2" charset="-79"/>
            </a:rPr>
            <a:t> </a:t>
          </a:r>
          <a:r>
            <a:rPr lang="en-US" sz="1600" kern="1200" dirty="0" err="1">
              <a:solidFill>
                <a:prstClr val="black">
                  <a:hueOff val="0"/>
                  <a:satOff val="0"/>
                  <a:lumOff val="0"/>
                  <a:alphaOff val="0"/>
                </a:prstClr>
              </a:solidFill>
              <a:latin typeface="Abraham" panose="00000500000000000000" pitchFamily="2" charset="-79"/>
              <a:ea typeface="+mn-ea"/>
              <a:cs typeface="Abraham" panose="00000500000000000000" pitchFamily="2" charset="-79"/>
            </a:rPr>
            <a:t>עם</a:t>
          </a:r>
          <a:r>
            <a:rPr lang="en-US" sz="1600" kern="1200" dirty="0">
              <a:solidFill>
                <a:prstClr val="black">
                  <a:hueOff val="0"/>
                  <a:satOff val="0"/>
                  <a:lumOff val="0"/>
                  <a:alphaOff val="0"/>
                </a:prstClr>
              </a:solidFill>
              <a:latin typeface="Abraham" panose="00000500000000000000" pitchFamily="2" charset="-79"/>
              <a:ea typeface="+mn-ea"/>
              <a:cs typeface="Abraham" panose="00000500000000000000" pitchFamily="2" charset="-79"/>
            </a:rPr>
            <a:t> </a:t>
          </a:r>
          <a:r>
            <a:rPr lang="en-US" sz="1600" kern="1200" dirty="0" err="1">
              <a:solidFill>
                <a:prstClr val="black">
                  <a:hueOff val="0"/>
                  <a:satOff val="0"/>
                  <a:lumOff val="0"/>
                  <a:alphaOff val="0"/>
                </a:prstClr>
              </a:solidFill>
              <a:latin typeface="Abraham" panose="00000500000000000000" pitchFamily="2" charset="-79"/>
              <a:ea typeface="+mn-ea"/>
              <a:cs typeface="Abraham" panose="00000500000000000000" pitchFamily="2" charset="-79"/>
            </a:rPr>
            <a:t>מוגבלו</a:t>
          </a:r>
          <a:r>
            <a:rPr lang="he-IL" sz="1600" kern="1200" dirty="0">
              <a:solidFill>
                <a:prstClr val="black">
                  <a:hueOff val="0"/>
                  <a:satOff val="0"/>
                  <a:lumOff val="0"/>
                  <a:alphaOff val="0"/>
                </a:prstClr>
              </a:solidFill>
              <a:latin typeface="Abraham" panose="00000500000000000000" pitchFamily="2" charset="-79"/>
              <a:ea typeface="+mn-ea"/>
              <a:cs typeface="Abraham" panose="00000500000000000000" pitchFamily="2" charset="-79"/>
            </a:rPr>
            <a:t>ת *</a:t>
          </a:r>
          <a:r>
            <a:rPr lang="en-US" sz="1600" kern="1200" dirty="0">
              <a:solidFill>
                <a:prstClr val="black">
                  <a:hueOff val="0"/>
                  <a:satOff val="0"/>
                  <a:lumOff val="0"/>
                  <a:alphaOff val="0"/>
                </a:prstClr>
              </a:solidFill>
              <a:latin typeface="Abraham" panose="00000500000000000000" pitchFamily="2" charset="-79"/>
              <a:ea typeface="+mn-ea"/>
              <a:cs typeface="Abraham" panose="00000500000000000000" pitchFamily="2" charset="-79"/>
            </a:rPr>
            <a:t> </a:t>
          </a:r>
          <a:br>
            <a:rPr lang="en-US" sz="1600" kern="1200" dirty="0">
              <a:solidFill>
                <a:prstClr val="black">
                  <a:hueOff val="0"/>
                  <a:satOff val="0"/>
                  <a:lumOff val="0"/>
                  <a:alphaOff val="0"/>
                </a:prstClr>
              </a:solidFill>
              <a:latin typeface="Abraham" panose="00000500000000000000" pitchFamily="2" charset="-79"/>
              <a:ea typeface="+mn-ea"/>
              <a:cs typeface="Abraham" panose="00000500000000000000" pitchFamily="2" charset="-79"/>
            </a:rPr>
          </a:br>
          <a:r>
            <a:rPr lang="en-US" sz="1600" kern="1200" dirty="0">
              <a:solidFill>
                <a:prstClr val="black">
                  <a:hueOff val="0"/>
                  <a:satOff val="0"/>
                  <a:lumOff val="0"/>
                  <a:alphaOff val="0"/>
                </a:prstClr>
              </a:solidFill>
              <a:latin typeface="Abraham" panose="00000500000000000000" pitchFamily="2" charset="-79"/>
              <a:ea typeface="+mn-ea"/>
              <a:cs typeface="Abraham" panose="00000500000000000000" pitchFamily="2" charset="-79"/>
            </a:rPr>
            <a:t> </a:t>
          </a:r>
          <a:r>
            <a:rPr lang="en-US" sz="1600" kern="1200" dirty="0" err="1">
              <a:solidFill>
                <a:prstClr val="black">
                  <a:hueOff val="0"/>
                  <a:satOff val="0"/>
                  <a:lumOff val="0"/>
                  <a:alphaOff val="0"/>
                </a:prstClr>
              </a:solidFill>
              <a:latin typeface="Abraham" panose="00000500000000000000" pitchFamily="2" charset="-79"/>
              <a:ea typeface="+mn-ea"/>
              <a:cs typeface="Abraham" panose="00000500000000000000" pitchFamily="2" charset="-79"/>
            </a:rPr>
            <a:t>שנאלצים</a:t>
          </a:r>
          <a:r>
            <a:rPr lang="en-US" sz="1600" kern="1200" dirty="0">
              <a:solidFill>
                <a:prstClr val="black">
                  <a:hueOff val="0"/>
                  <a:satOff val="0"/>
                  <a:lumOff val="0"/>
                  <a:alphaOff val="0"/>
                </a:prstClr>
              </a:solidFill>
              <a:latin typeface="Abraham" panose="00000500000000000000" pitchFamily="2" charset="-79"/>
              <a:ea typeface="+mn-ea"/>
              <a:cs typeface="Abraham" panose="00000500000000000000" pitchFamily="2" charset="-79"/>
            </a:rPr>
            <a:t> </a:t>
          </a:r>
          <a:r>
            <a:rPr lang="en-US" sz="1600" kern="1200" dirty="0" err="1">
              <a:solidFill>
                <a:prstClr val="black">
                  <a:hueOff val="0"/>
                  <a:satOff val="0"/>
                  <a:lumOff val="0"/>
                  <a:alphaOff val="0"/>
                </a:prstClr>
              </a:solidFill>
              <a:latin typeface="Abraham" panose="00000500000000000000" pitchFamily="2" charset="-79"/>
              <a:ea typeface="+mn-ea"/>
              <a:cs typeface="Abraham" panose="00000500000000000000" pitchFamily="2" charset="-79"/>
            </a:rPr>
            <a:t>לבצע</a:t>
          </a:r>
          <a:r>
            <a:rPr lang="en-US" sz="1600" kern="1200" dirty="0">
              <a:solidFill>
                <a:prstClr val="black">
                  <a:hueOff val="0"/>
                  <a:satOff val="0"/>
                  <a:lumOff val="0"/>
                  <a:alphaOff val="0"/>
                </a:prstClr>
              </a:solidFill>
              <a:latin typeface="Abraham" panose="00000500000000000000" pitchFamily="2" charset="-79"/>
              <a:ea typeface="+mn-ea"/>
              <a:cs typeface="Abraham" panose="00000500000000000000" pitchFamily="2" charset="-79"/>
            </a:rPr>
            <a:t> </a:t>
          </a:r>
          <a:r>
            <a:rPr lang="en-US" sz="1600" kern="1200" dirty="0" err="1">
              <a:solidFill>
                <a:prstClr val="black">
                  <a:hueOff val="0"/>
                  <a:satOff val="0"/>
                  <a:lumOff val="0"/>
                  <a:alphaOff val="0"/>
                </a:prstClr>
              </a:solidFill>
              <a:latin typeface="Abraham" panose="00000500000000000000" pitchFamily="2" charset="-79"/>
              <a:ea typeface="+mn-ea"/>
              <a:cs typeface="Abraham" panose="00000500000000000000" pitchFamily="2" charset="-79"/>
            </a:rPr>
            <a:t>מחקר</a:t>
          </a:r>
          <a:r>
            <a:rPr lang="en-US" sz="1600" kern="1200" dirty="0">
              <a:solidFill>
                <a:prstClr val="black">
                  <a:hueOff val="0"/>
                  <a:satOff val="0"/>
                  <a:lumOff val="0"/>
                  <a:alphaOff val="0"/>
                </a:prstClr>
              </a:solidFill>
              <a:latin typeface="Abraham" panose="00000500000000000000" pitchFamily="2" charset="-79"/>
              <a:ea typeface="+mn-ea"/>
              <a:cs typeface="Abraham" panose="00000500000000000000" pitchFamily="2" charset="-79"/>
            </a:rPr>
            <a:t> </a:t>
          </a:r>
          <a:r>
            <a:rPr lang="en-US" sz="1600" kern="1200" dirty="0" err="1">
              <a:solidFill>
                <a:prstClr val="black">
                  <a:hueOff val="0"/>
                  <a:satOff val="0"/>
                  <a:lumOff val="0"/>
                  <a:alphaOff val="0"/>
                </a:prstClr>
              </a:solidFill>
              <a:latin typeface="Abraham" panose="00000500000000000000" pitchFamily="2" charset="-79"/>
              <a:ea typeface="+mn-ea"/>
              <a:cs typeface="Abraham" panose="00000500000000000000" pitchFamily="2" charset="-79"/>
            </a:rPr>
            <a:t>מקדים</a:t>
          </a:r>
          <a:r>
            <a:rPr lang="en-US" sz="1600" kern="1200" dirty="0">
              <a:solidFill>
                <a:prstClr val="black">
                  <a:hueOff val="0"/>
                  <a:satOff val="0"/>
                  <a:lumOff val="0"/>
                  <a:alphaOff val="0"/>
                </a:prstClr>
              </a:solidFill>
              <a:latin typeface="Abraham" panose="00000500000000000000" pitchFamily="2" charset="-79"/>
              <a:ea typeface="+mn-ea"/>
              <a:cs typeface="Abraham" panose="00000500000000000000" pitchFamily="2" charset="-79"/>
            </a:rPr>
            <a:t> </a:t>
          </a:r>
          <a:r>
            <a:rPr lang="en-US" sz="1600" kern="1200" dirty="0" err="1">
              <a:solidFill>
                <a:prstClr val="black">
                  <a:hueOff val="0"/>
                  <a:satOff val="0"/>
                  <a:lumOff val="0"/>
                  <a:alphaOff val="0"/>
                </a:prstClr>
              </a:solidFill>
              <a:latin typeface="Abraham" panose="00000500000000000000" pitchFamily="2" charset="-79"/>
              <a:ea typeface="+mn-ea"/>
              <a:cs typeface="Abraham" panose="00000500000000000000" pitchFamily="2" charset="-79"/>
            </a:rPr>
            <a:t>ארוך</a:t>
          </a:r>
          <a:r>
            <a:rPr lang="en-US" sz="1600" kern="1200" dirty="0">
              <a:solidFill>
                <a:prstClr val="black">
                  <a:hueOff val="0"/>
                  <a:satOff val="0"/>
                  <a:lumOff val="0"/>
                  <a:alphaOff val="0"/>
                </a:prstClr>
              </a:solidFill>
              <a:latin typeface="Abraham" panose="00000500000000000000" pitchFamily="2" charset="-79"/>
              <a:ea typeface="+mn-ea"/>
              <a:cs typeface="Abraham" panose="00000500000000000000" pitchFamily="2" charset="-79"/>
            </a:rPr>
            <a:t> </a:t>
          </a:r>
          <a:r>
            <a:rPr lang="en-US" sz="1600" kern="1200" dirty="0" err="1">
              <a:solidFill>
                <a:prstClr val="black">
                  <a:hueOff val="0"/>
                  <a:satOff val="0"/>
                  <a:lumOff val="0"/>
                  <a:alphaOff val="0"/>
                </a:prstClr>
              </a:solidFill>
              <a:latin typeface="Abraham" panose="00000500000000000000" pitchFamily="2" charset="-79"/>
              <a:ea typeface="+mn-ea"/>
              <a:cs typeface="Abraham" panose="00000500000000000000" pitchFamily="2" charset="-79"/>
            </a:rPr>
            <a:t>על</a:t>
          </a:r>
          <a:r>
            <a:rPr lang="en-US" sz="1600" kern="1200" dirty="0">
              <a:solidFill>
                <a:prstClr val="black">
                  <a:hueOff val="0"/>
                  <a:satOff val="0"/>
                  <a:lumOff val="0"/>
                  <a:alphaOff val="0"/>
                </a:prstClr>
              </a:solidFill>
              <a:latin typeface="Abraham" panose="00000500000000000000" pitchFamily="2" charset="-79"/>
              <a:ea typeface="+mn-ea"/>
              <a:cs typeface="Abraham" panose="00000500000000000000" pitchFamily="2" charset="-79"/>
            </a:rPr>
            <a:t> </a:t>
          </a:r>
          <a:r>
            <a:rPr lang="en-US" sz="1600" kern="1200" dirty="0" err="1">
              <a:solidFill>
                <a:prstClr val="black">
                  <a:hueOff val="0"/>
                  <a:satOff val="0"/>
                  <a:lumOff val="0"/>
                  <a:alphaOff val="0"/>
                </a:prstClr>
              </a:solidFill>
              <a:latin typeface="Abraham" panose="00000500000000000000" pitchFamily="2" charset="-79"/>
              <a:ea typeface="+mn-ea"/>
              <a:cs typeface="Abraham" panose="00000500000000000000" pitchFamily="2" charset="-79"/>
            </a:rPr>
            <a:t>מנת</a:t>
          </a:r>
          <a:r>
            <a:rPr lang="en-US" sz="1600" kern="1200" dirty="0">
              <a:solidFill>
                <a:prstClr val="black">
                  <a:hueOff val="0"/>
                  <a:satOff val="0"/>
                  <a:lumOff val="0"/>
                  <a:alphaOff val="0"/>
                </a:prstClr>
              </a:solidFill>
              <a:latin typeface="Abraham" panose="00000500000000000000" pitchFamily="2" charset="-79"/>
              <a:ea typeface="+mn-ea"/>
              <a:cs typeface="Abraham" panose="00000500000000000000" pitchFamily="2" charset="-79"/>
            </a:rPr>
            <a:t> </a:t>
          </a:r>
          <a:r>
            <a:rPr lang="en-US" sz="1600" kern="1200" dirty="0" err="1">
              <a:solidFill>
                <a:prstClr val="black">
                  <a:hueOff val="0"/>
                  <a:satOff val="0"/>
                  <a:lumOff val="0"/>
                  <a:alphaOff val="0"/>
                </a:prstClr>
              </a:solidFill>
              <a:latin typeface="Abraham" panose="00000500000000000000" pitchFamily="2" charset="-79"/>
              <a:ea typeface="+mn-ea"/>
              <a:cs typeface="Abraham" panose="00000500000000000000" pitchFamily="2" charset="-79"/>
            </a:rPr>
            <a:t>לבצע</a:t>
          </a:r>
          <a:r>
            <a:rPr lang="en-US" sz="1600" kern="1200" dirty="0">
              <a:solidFill>
                <a:prstClr val="black">
                  <a:hueOff val="0"/>
                  <a:satOff val="0"/>
                  <a:lumOff val="0"/>
                  <a:alphaOff val="0"/>
                </a:prstClr>
              </a:solidFill>
              <a:latin typeface="Abraham" panose="00000500000000000000" pitchFamily="2" charset="-79"/>
              <a:ea typeface="+mn-ea"/>
              <a:cs typeface="Abraham" panose="00000500000000000000" pitchFamily="2" charset="-79"/>
            </a:rPr>
            <a:t> </a:t>
          </a:r>
          <a:r>
            <a:rPr lang="en-US" sz="1600" kern="1200" dirty="0" err="1">
              <a:solidFill>
                <a:prstClr val="black">
                  <a:hueOff val="0"/>
                  <a:satOff val="0"/>
                  <a:lumOff val="0"/>
                  <a:alphaOff val="0"/>
                </a:prstClr>
              </a:solidFill>
              <a:latin typeface="Abraham" panose="00000500000000000000" pitchFamily="2" charset="-79"/>
              <a:ea typeface="+mn-ea"/>
              <a:cs typeface="Abraham" panose="00000500000000000000" pitchFamily="2" charset="-79"/>
            </a:rPr>
            <a:t>פעולה</a:t>
          </a:r>
          <a:r>
            <a:rPr lang="en-US" sz="1600" kern="1200" dirty="0">
              <a:solidFill>
                <a:prstClr val="black">
                  <a:hueOff val="0"/>
                  <a:satOff val="0"/>
                  <a:lumOff val="0"/>
                  <a:alphaOff val="0"/>
                </a:prstClr>
              </a:solidFill>
              <a:latin typeface="Abraham" panose="00000500000000000000" pitchFamily="2" charset="-79"/>
              <a:ea typeface="+mn-ea"/>
              <a:cs typeface="Abraham" panose="00000500000000000000" pitchFamily="2" charset="-79"/>
            </a:rPr>
            <a:t> </a:t>
          </a:r>
          <a:r>
            <a:rPr lang="en-US" sz="1600" kern="1200" dirty="0" err="1">
              <a:solidFill>
                <a:prstClr val="black">
                  <a:hueOff val="0"/>
                  <a:satOff val="0"/>
                  <a:lumOff val="0"/>
                  <a:alphaOff val="0"/>
                </a:prstClr>
              </a:solidFill>
              <a:latin typeface="Abraham" panose="00000500000000000000" pitchFamily="2" charset="-79"/>
              <a:ea typeface="+mn-ea"/>
              <a:cs typeface="Abraham" panose="00000500000000000000" pitchFamily="2" charset="-79"/>
            </a:rPr>
            <a:t>שלרבים</a:t>
          </a:r>
          <a:r>
            <a:rPr lang="en-US" sz="1600" kern="1200" dirty="0">
              <a:solidFill>
                <a:prstClr val="black">
                  <a:hueOff val="0"/>
                  <a:satOff val="0"/>
                  <a:lumOff val="0"/>
                  <a:alphaOff val="0"/>
                </a:prstClr>
              </a:solidFill>
              <a:latin typeface="Abraham" panose="00000500000000000000" pitchFamily="2" charset="-79"/>
              <a:ea typeface="+mn-ea"/>
              <a:cs typeface="Abraham" panose="00000500000000000000" pitchFamily="2" charset="-79"/>
            </a:rPr>
            <a:t> </a:t>
          </a:r>
          <a:r>
            <a:rPr lang="en-US" sz="1600" kern="1200" dirty="0" err="1">
              <a:solidFill>
                <a:prstClr val="black">
                  <a:hueOff val="0"/>
                  <a:satOff val="0"/>
                  <a:lumOff val="0"/>
                  <a:alphaOff val="0"/>
                </a:prstClr>
              </a:solidFill>
              <a:latin typeface="Abraham" panose="00000500000000000000" pitchFamily="2" charset="-79"/>
              <a:ea typeface="+mn-ea"/>
              <a:cs typeface="Abraham" panose="00000500000000000000" pitchFamily="2" charset="-79"/>
            </a:rPr>
            <a:t>תחשב</a:t>
          </a:r>
          <a:r>
            <a:rPr lang="en-US" sz="1600" kern="1200" dirty="0">
              <a:solidFill>
                <a:prstClr val="black">
                  <a:hueOff val="0"/>
                  <a:satOff val="0"/>
                  <a:lumOff val="0"/>
                  <a:alphaOff val="0"/>
                </a:prstClr>
              </a:solidFill>
              <a:latin typeface="Abraham" panose="00000500000000000000" pitchFamily="2" charset="-79"/>
              <a:ea typeface="+mn-ea"/>
              <a:cs typeface="Abraham" panose="00000500000000000000" pitchFamily="2" charset="-79"/>
            </a:rPr>
            <a:t> </a:t>
          </a:r>
          <a:r>
            <a:rPr lang="en-US" sz="1600" kern="1200" dirty="0" err="1">
              <a:solidFill>
                <a:prstClr val="black">
                  <a:hueOff val="0"/>
                  <a:satOff val="0"/>
                  <a:lumOff val="0"/>
                  <a:alphaOff val="0"/>
                </a:prstClr>
              </a:solidFill>
              <a:latin typeface="Abraham" panose="00000500000000000000" pitchFamily="2" charset="-79"/>
              <a:ea typeface="+mn-ea"/>
              <a:cs typeface="Abraham" panose="00000500000000000000" pitchFamily="2" charset="-79"/>
            </a:rPr>
            <a:t>שגרתית</a:t>
          </a:r>
          <a:r>
            <a:rPr lang="he-IL" sz="1600" kern="1200" dirty="0">
              <a:solidFill>
                <a:prstClr val="black">
                  <a:hueOff val="0"/>
                  <a:satOff val="0"/>
                  <a:lumOff val="0"/>
                  <a:alphaOff val="0"/>
                </a:prstClr>
              </a:solidFill>
              <a:latin typeface="Abraham" panose="00000500000000000000" pitchFamily="2" charset="-79"/>
              <a:ea typeface="+mn-ea"/>
              <a:cs typeface="Abraham" panose="00000500000000000000" pitchFamily="2" charset="-79"/>
            </a:rPr>
            <a:t>.</a:t>
          </a:r>
          <a:br>
            <a:rPr lang="en-US" sz="1600" kern="1200" dirty="0">
              <a:solidFill>
                <a:prstClr val="black">
                  <a:hueOff val="0"/>
                  <a:satOff val="0"/>
                  <a:lumOff val="0"/>
                  <a:alphaOff val="0"/>
                </a:prstClr>
              </a:solidFill>
              <a:latin typeface="Abraham" panose="00000500000000000000" pitchFamily="2" charset="-79"/>
              <a:ea typeface="+mn-ea"/>
              <a:cs typeface="Abraham" panose="00000500000000000000" pitchFamily="2" charset="-79"/>
            </a:rPr>
          </a:br>
          <a:r>
            <a:rPr lang="he-IL" sz="1600" kern="1200" dirty="0">
              <a:solidFill>
                <a:prstClr val="black">
                  <a:hueOff val="0"/>
                  <a:satOff val="0"/>
                  <a:lumOff val="0"/>
                  <a:alphaOff val="0"/>
                </a:prstClr>
              </a:solidFill>
              <a:latin typeface="Abraham" panose="00000500000000000000" pitchFamily="2" charset="-79"/>
              <a:ea typeface="+mn-ea"/>
              <a:cs typeface="Abraham" panose="00000500000000000000" pitchFamily="2" charset="-79"/>
            </a:rPr>
            <a:t>*</a:t>
          </a:r>
          <a:r>
            <a:rPr lang="en-US" sz="1600" kern="1200" dirty="0" err="1">
              <a:solidFill>
                <a:prstClr val="black">
                  <a:hueOff val="0"/>
                  <a:satOff val="0"/>
                  <a:lumOff val="0"/>
                  <a:alphaOff val="0"/>
                </a:prstClr>
              </a:solidFill>
              <a:latin typeface="Abraham" panose="00000500000000000000" pitchFamily="2" charset="-79"/>
              <a:ea typeface="+mn-ea"/>
              <a:cs typeface="Abraham" panose="00000500000000000000" pitchFamily="2" charset="-79"/>
            </a:rPr>
            <a:t>על</a:t>
          </a:r>
          <a:r>
            <a:rPr lang="en-US" sz="1600" kern="1200" dirty="0">
              <a:solidFill>
                <a:prstClr val="black">
                  <a:hueOff val="0"/>
                  <a:satOff val="0"/>
                  <a:lumOff val="0"/>
                  <a:alphaOff val="0"/>
                </a:prstClr>
              </a:solidFill>
              <a:latin typeface="Abraham" panose="00000500000000000000" pitchFamily="2" charset="-79"/>
              <a:ea typeface="+mn-ea"/>
              <a:cs typeface="Abraham" panose="00000500000000000000" pitchFamily="2" charset="-79"/>
            </a:rPr>
            <a:t> </a:t>
          </a:r>
          <a:r>
            <a:rPr lang="en-US" sz="1600" kern="1200" dirty="0" err="1">
              <a:solidFill>
                <a:prstClr val="black">
                  <a:hueOff val="0"/>
                  <a:satOff val="0"/>
                  <a:lumOff val="0"/>
                  <a:alphaOff val="0"/>
                </a:prstClr>
              </a:solidFill>
              <a:latin typeface="Abraham" panose="00000500000000000000" pitchFamily="2" charset="-79"/>
              <a:ea typeface="+mn-ea"/>
              <a:cs typeface="Abraham" panose="00000500000000000000" pitchFamily="2" charset="-79"/>
            </a:rPr>
            <a:t>פי</a:t>
          </a:r>
          <a:r>
            <a:rPr lang="en-US" sz="1600" kern="1200" dirty="0">
              <a:solidFill>
                <a:prstClr val="black">
                  <a:hueOff val="0"/>
                  <a:satOff val="0"/>
                  <a:lumOff val="0"/>
                  <a:alphaOff val="0"/>
                </a:prstClr>
              </a:solidFill>
              <a:latin typeface="Abraham" panose="00000500000000000000" pitchFamily="2" charset="-79"/>
              <a:ea typeface="+mn-ea"/>
              <a:cs typeface="Abraham" panose="00000500000000000000" pitchFamily="2" charset="-79"/>
            </a:rPr>
            <a:t> </a:t>
          </a:r>
          <a:r>
            <a:rPr lang="en-US" sz="1600" kern="1200" dirty="0" err="1">
              <a:solidFill>
                <a:prstClr val="black">
                  <a:hueOff val="0"/>
                  <a:satOff val="0"/>
                  <a:lumOff val="0"/>
                  <a:alphaOff val="0"/>
                </a:prstClr>
              </a:solidFill>
              <a:latin typeface="Abraham" panose="00000500000000000000" pitchFamily="2" charset="-79"/>
              <a:ea typeface="+mn-ea"/>
              <a:cs typeface="Abraham" panose="00000500000000000000" pitchFamily="2" charset="-79"/>
            </a:rPr>
            <a:t>נתוני</a:t>
          </a:r>
          <a:r>
            <a:rPr lang="en-US" sz="1600" kern="1200" dirty="0">
              <a:solidFill>
                <a:prstClr val="black">
                  <a:hueOff val="0"/>
                  <a:satOff val="0"/>
                  <a:lumOff val="0"/>
                  <a:alphaOff val="0"/>
                </a:prstClr>
              </a:solidFill>
              <a:latin typeface="Abraham" panose="00000500000000000000" pitchFamily="2" charset="-79"/>
              <a:ea typeface="+mn-ea"/>
              <a:cs typeface="Abraham" panose="00000500000000000000" pitchFamily="2" charset="-79"/>
            </a:rPr>
            <a:t> </a:t>
          </a:r>
          <a:r>
            <a:rPr lang="en-US" sz="1600" kern="1200" dirty="0" err="1">
              <a:solidFill>
                <a:prstClr val="black">
                  <a:hueOff val="0"/>
                  <a:satOff val="0"/>
                  <a:lumOff val="0"/>
                  <a:alphaOff val="0"/>
                </a:prstClr>
              </a:solidFill>
              <a:latin typeface="Abraham" panose="00000500000000000000" pitchFamily="2" charset="-79"/>
              <a:ea typeface="+mn-ea"/>
              <a:cs typeface="Abraham" panose="00000500000000000000" pitchFamily="2" charset="-79"/>
            </a:rPr>
            <a:t>מכון</a:t>
          </a:r>
          <a:r>
            <a:rPr lang="en-US" sz="1600" kern="1200" dirty="0">
              <a:solidFill>
                <a:prstClr val="black">
                  <a:hueOff val="0"/>
                  <a:satOff val="0"/>
                  <a:lumOff val="0"/>
                  <a:alphaOff val="0"/>
                </a:prstClr>
              </a:solidFill>
              <a:latin typeface="Abraham" panose="00000500000000000000" pitchFamily="2" charset="-79"/>
              <a:ea typeface="+mn-ea"/>
              <a:cs typeface="Abraham" panose="00000500000000000000" pitchFamily="2" charset="-79"/>
            </a:rPr>
            <a:t> </a:t>
          </a:r>
          <a:r>
            <a:rPr lang="en-US" sz="1600" kern="1200" dirty="0" err="1">
              <a:solidFill>
                <a:prstClr val="black">
                  <a:hueOff val="0"/>
                  <a:satOff val="0"/>
                  <a:lumOff val="0"/>
                  <a:alphaOff val="0"/>
                </a:prstClr>
              </a:solidFill>
              <a:latin typeface="Abraham" panose="00000500000000000000" pitchFamily="2" charset="-79"/>
              <a:ea typeface="+mn-ea"/>
              <a:cs typeface="Abraham" panose="00000500000000000000" pitchFamily="2" charset="-79"/>
            </a:rPr>
            <a:t>מאיירס-ג'וינט</a:t>
          </a:r>
          <a:r>
            <a:rPr lang="en-US" sz="1600" kern="1200" dirty="0">
              <a:solidFill>
                <a:prstClr val="black">
                  <a:hueOff val="0"/>
                  <a:satOff val="0"/>
                  <a:lumOff val="0"/>
                  <a:alphaOff val="0"/>
                </a:prstClr>
              </a:solidFill>
              <a:latin typeface="Abraham" panose="00000500000000000000" pitchFamily="2" charset="-79"/>
              <a:ea typeface="+mn-ea"/>
              <a:cs typeface="Abraham" panose="00000500000000000000" pitchFamily="2" charset="-79"/>
            </a:rPr>
            <a:t>- </a:t>
          </a:r>
          <a:r>
            <a:rPr lang="en-US" sz="1600" kern="1200" dirty="0" err="1">
              <a:solidFill>
                <a:prstClr val="black">
                  <a:hueOff val="0"/>
                  <a:satOff val="0"/>
                  <a:lumOff val="0"/>
                  <a:alphaOff val="0"/>
                </a:prstClr>
              </a:solidFill>
              <a:latin typeface="Abraham" panose="00000500000000000000" pitchFamily="2" charset="-79"/>
              <a:ea typeface="+mn-ea"/>
              <a:cs typeface="Abraham" panose="00000500000000000000" pitchFamily="2" charset="-79"/>
            </a:rPr>
            <a:t>ברוקדייל</a:t>
          </a:r>
          <a:endParaRPr lang="en-US" sz="1600" kern="1200" dirty="0">
            <a:solidFill>
              <a:prstClr val="black">
                <a:hueOff val="0"/>
                <a:satOff val="0"/>
                <a:lumOff val="0"/>
                <a:alphaOff val="0"/>
              </a:prstClr>
            </a:solidFill>
            <a:latin typeface="Abraham" panose="00000500000000000000" pitchFamily="2" charset="-79"/>
            <a:ea typeface="+mn-ea"/>
            <a:cs typeface="Abraham" panose="00000500000000000000" pitchFamily="2" charset="-79"/>
          </a:endParaRPr>
        </a:p>
      </dgm:t>
    </dgm:pt>
    <dgm:pt modelId="{7EAC70DD-D687-4062-BBC5-3C6C81492F45}" type="parTrans" cxnId="{A95B3D00-5009-40A7-8E2B-C004AE2CB2CA}">
      <dgm:prSet/>
      <dgm:spPr/>
      <dgm:t>
        <a:bodyPr/>
        <a:lstStyle/>
        <a:p>
          <a:pPr rtl="1"/>
          <a:endParaRPr lang="en-US" sz="2400">
            <a:latin typeface="Calibri" panose="020F0502020204030204" pitchFamily="34" charset="0"/>
            <a:cs typeface="Calibri" panose="020F0502020204030204" pitchFamily="34" charset="0"/>
          </a:endParaRPr>
        </a:p>
      </dgm:t>
    </dgm:pt>
    <dgm:pt modelId="{17DF32ED-FBAB-4CE7-A9CD-3E6E8B47D282}" type="sibTrans" cxnId="{A95B3D00-5009-40A7-8E2B-C004AE2CB2CA}">
      <dgm:prSet/>
      <dgm:spPr/>
      <dgm:t>
        <a:bodyPr/>
        <a:lstStyle/>
        <a:p>
          <a:pPr rtl="1"/>
          <a:endParaRPr lang="en-US" sz="2400">
            <a:latin typeface="Calibri" panose="020F0502020204030204" pitchFamily="34" charset="0"/>
            <a:cs typeface="Calibri" panose="020F0502020204030204" pitchFamily="34" charset="0"/>
          </a:endParaRPr>
        </a:p>
      </dgm:t>
    </dgm:pt>
    <dgm:pt modelId="{CBBBC53C-0497-4680-8955-A68B57CDF223}" type="pres">
      <dgm:prSet presAssocID="{ED5DFEB0-7368-428E-A93B-E5CE65CF51E1}" presName="Name0" presStyleCnt="0">
        <dgm:presLayoutVars>
          <dgm:chMax val="11"/>
          <dgm:chPref val="11"/>
          <dgm:dir val="rev"/>
          <dgm:resizeHandles/>
        </dgm:presLayoutVars>
      </dgm:prSet>
      <dgm:spPr/>
    </dgm:pt>
    <dgm:pt modelId="{B33B5765-AEB1-4A08-873D-6905EEFC9105}" type="pres">
      <dgm:prSet presAssocID="{865CAAD3-C79C-4FE6-8525-5A601E28CA10}" presName="Accent2" presStyleCnt="0"/>
      <dgm:spPr/>
    </dgm:pt>
    <dgm:pt modelId="{62E77660-E797-4EC0-9768-7CBCC01B17AA}" type="pres">
      <dgm:prSet presAssocID="{865CAAD3-C79C-4FE6-8525-5A601E28CA10}" presName="Accent" presStyleLbl="node1" presStyleIdx="0" presStyleCnt="2" custScaleX="109956" custScaleY="104357"/>
      <dgm:spPr/>
    </dgm:pt>
    <dgm:pt modelId="{B967255E-CB89-4596-9091-7BF0BB250754}" type="pres">
      <dgm:prSet presAssocID="{865CAAD3-C79C-4FE6-8525-5A601E28CA10}" presName="ParentBackground2" presStyleCnt="0"/>
      <dgm:spPr/>
    </dgm:pt>
    <dgm:pt modelId="{F67521CC-171B-40ED-96BD-A7983E1F8E51}" type="pres">
      <dgm:prSet presAssocID="{865CAAD3-C79C-4FE6-8525-5A601E28CA10}" presName="ParentBackground" presStyleLbl="fgAcc1" presStyleIdx="0" presStyleCnt="2" custScaleX="110719" custScaleY="104533"/>
      <dgm:spPr/>
    </dgm:pt>
    <dgm:pt modelId="{1239A4C8-8C08-469C-AEF4-902EC8C801FA}" type="pres">
      <dgm:prSet presAssocID="{865CAAD3-C79C-4FE6-8525-5A601E28CA10}" presName="Parent2" presStyleLbl="revTx" presStyleIdx="0" presStyleCnt="0">
        <dgm:presLayoutVars>
          <dgm:chMax val="1"/>
          <dgm:chPref val="1"/>
          <dgm:bulletEnabled val="1"/>
        </dgm:presLayoutVars>
      </dgm:prSet>
      <dgm:spPr/>
    </dgm:pt>
    <dgm:pt modelId="{F54FB270-CACE-417A-A957-569B141B08B5}" type="pres">
      <dgm:prSet presAssocID="{2231D88B-2F8B-4855-AD5A-6D665D2930CE}" presName="Accent1" presStyleCnt="0"/>
      <dgm:spPr/>
    </dgm:pt>
    <dgm:pt modelId="{DFD96C1B-2624-49A1-BE4A-EEC4789C1D5C}" type="pres">
      <dgm:prSet presAssocID="{2231D88B-2F8B-4855-AD5A-6D665D2930CE}" presName="Accent" presStyleLbl="node1" presStyleIdx="1" presStyleCnt="2" custScaleX="114834" custScaleY="112969" custLinFactNeighborX="7165" custLinFactNeighborY="649"/>
      <dgm:spPr/>
    </dgm:pt>
    <dgm:pt modelId="{688BDBC7-840E-4443-9462-74DF3A58600D}" type="pres">
      <dgm:prSet presAssocID="{2231D88B-2F8B-4855-AD5A-6D665D2930CE}" presName="ParentBackground1" presStyleCnt="0"/>
      <dgm:spPr/>
    </dgm:pt>
    <dgm:pt modelId="{8AC08B9C-44EA-423A-A8A2-6DEB9AB96A30}" type="pres">
      <dgm:prSet presAssocID="{2231D88B-2F8B-4855-AD5A-6D665D2930CE}" presName="ParentBackground" presStyleLbl="fgAcc1" presStyleIdx="1" presStyleCnt="2" custScaleX="115029" custScaleY="105477" custLinFactNeighborX="8970" custLinFactNeighborY="1328"/>
      <dgm:spPr/>
    </dgm:pt>
    <dgm:pt modelId="{56ABD33E-1221-452D-8CBA-81ECECB0F03F}" type="pres">
      <dgm:prSet presAssocID="{2231D88B-2F8B-4855-AD5A-6D665D2930CE}" presName="Parent1" presStyleLbl="revTx" presStyleIdx="0" presStyleCnt="0">
        <dgm:presLayoutVars>
          <dgm:chMax val="1"/>
          <dgm:chPref val="1"/>
          <dgm:bulletEnabled val="1"/>
        </dgm:presLayoutVars>
      </dgm:prSet>
      <dgm:spPr/>
    </dgm:pt>
  </dgm:ptLst>
  <dgm:cxnLst>
    <dgm:cxn modelId="{A95B3D00-5009-40A7-8E2B-C004AE2CB2CA}" srcId="{ED5DFEB0-7368-428E-A93B-E5CE65CF51E1}" destId="{865CAAD3-C79C-4FE6-8525-5A601E28CA10}" srcOrd="1" destOrd="0" parTransId="{7EAC70DD-D687-4062-BBC5-3C6C81492F45}" sibTransId="{17DF32ED-FBAB-4CE7-A9CD-3E6E8B47D282}"/>
    <dgm:cxn modelId="{F7A57E03-F24D-4C71-AD28-1B73B24D168A}" type="presOf" srcId="{865CAAD3-C79C-4FE6-8525-5A601E28CA10}" destId="{1239A4C8-8C08-469C-AEF4-902EC8C801FA}" srcOrd="1" destOrd="0" presId="urn:microsoft.com/office/officeart/2011/layout/CircleProcess"/>
    <dgm:cxn modelId="{5C72EA37-9CAB-453D-B877-D6FBB486B64F}" type="presOf" srcId="{2231D88B-2F8B-4855-AD5A-6D665D2930CE}" destId="{56ABD33E-1221-452D-8CBA-81ECECB0F03F}" srcOrd="1" destOrd="0" presId="urn:microsoft.com/office/officeart/2011/layout/CircleProcess"/>
    <dgm:cxn modelId="{3BC0245B-6F42-46A9-B1FC-374600D0F3B6}" type="presOf" srcId="{ED5DFEB0-7368-428E-A93B-E5CE65CF51E1}" destId="{CBBBC53C-0497-4680-8955-A68B57CDF223}" srcOrd="0" destOrd="0" presId="urn:microsoft.com/office/officeart/2011/layout/CircleProcess"/>
    <dgm:cxn modelId="{1E4D3FB4-DF2C-4A4A-9D6C-40A472D5C1A7}" type="presOf" srcId="{865CAAD3-C79C-4FE6-8525-5A601E28CA10}" destId="{F67521CC-171B-40ED-96BD-A7983E1F8E51}" srcOrd="0" destOrd="0" presId="urn:microsoft.com/office/officeart/2011/layout/CircleProcess"/>
    <dgm:cxn modelId="{F6F242C8-D559-443E-B010-BD2A20154D2D}" type="presOf" srcId="{2231D88B-2F8B-4855-AD5A-6D665D2930CE}" destId="{8AC08B9C-44EA-423A-A8A2-6DEB9AB96A30}" srcOrd="0" destOrd="0" presId="urn:microsoft.com/office/officeart/2011/layout/CircleProcess"/>
    <dgm:cxn modelId="{D1F241F0-EA21-4AC9-B724-41756DB7DFDF}" srcId="{ED5DFEB0-7368-428E-A93B-E5CE65CF51E1}" destId="{2231D88B-2F8B-4855-AD5A-6D665D2930CE}" srcOrd="0" destOrd="0" parTransId="{ACB61A8D-AD05-48F0-9406-20178269C98F}" sibTransId="{FB8F7A02-4C88-44EC-997F-FA359E588037}"/>
    <dgm:cxn modelId="{20B8DDDF-1BCF-45DE-8C52-2D93A7ADB4AA}" type="presParOf" srcId="{CBBBC53C-0497-4680-8955-A68B57CDF223}" destId="{B33B5765-AEB1-4A08-873D-6905EEFC9105}" srcOrd="0" destOrd="0" presId="urn:microsoft.com/office/officeart/2011/layout/CircleProcess"/>
    <dgm:cxn modelId="{D605942A-D70A-4B9A-86B6-AC4CA109D3E9}" type="presParOf" srcId="{B33B5765-AEB1-4A08-873D-6905EEFC9105}" destId="{62E77660-E797-4EC0-9768-7CBCC01B17AA}" srcOrd="0" destOrd="0" presId="urn:microsoft.com/office/officeart/2011/layout/CircleProcess"/>
    <dgm:cxn modelId="{24D0A7A9-F30E-4730-808C-9CA88E181521}" type="presParOf" srcId="{CBBBC53C-0497-4680-8955-A68B57CDF223}" destId="{B967255E-CB89-4596-9091-7BF0BB250754}" srcOrd="1" destOrd="0" presId="urn:microsoft.com/office/officeart/2011/layout/CircleProcess"/>
    <dgm:cxn modelId="{77728B45-3A98-4678-ADD4-4FA6AD7EDB0F}" type="presParOf" srcId="{B967255E-CB89-4596-9091-7BF0BB250754}" destId="{F67521CC-171B-40ED-96BD-A7983E1F8E51}" srcOrd="0" destOrd="0" presId="urn:microsoft.com/office/officeart/2011/layout/CircleProcess"/>
    <dgm:cxn modelId="{9FEC131A-11BB-4CD2-8F90-6EA450B4BBB2}" type="presParOf" srcId="{CBBBC53C-0497-4680-8955-A68B57CDF223}" destId="{1239A4C8-8C08-469C-AEF4-902EC8C801FA}" srcOrd="2" destOrd="0" presId="urn:microsoft.com/office/officeart/2011/layout/CircleProcess"/>
    <dgm:cxn modelId="{3E7CD7E9-90C3-4E22-818E-A876611FD757}" type="presParOf" srcId="{CBBBC53C-0497-4680-8955-A68B57CDF223}" destId="{F54FB270-CACE-417A-A957-569B141B08B5}" srcOrd="3" destOrd="0" presId="urn:microsoft.com/office/officeart/2011/layout/CircleProcess"/>
    <dgm:cxn modelId="{360838F5-B662-4111-B060-5675B313EC70}" type="presParOf" srcId="{F54FB270-CACE-417A-A957-569B141B08B5}" destId="{DFD96C1B-2624-49A1-BE4A-EEC4789C1D5C}" srcOrd="0" destOrd="0" presId="urn:microsoft.com/office/officeart/2011/layout/CircleProcess"/>
    <dgm:cxn modelId="{2984F8FE-EBFB-4737-9B89-A186BB726243}" type="presParOf" srcId="{CBBBC53C-0497-4680-8955-A68B57CDF223}" destId="{688BDBC7-840E-4443-9462-74DF3A58600D}" srcOrd="4" destOrd="0" presId="urn:microsoft.com/office/officeart/2011/layout/CircleProcess"/>
    <dgm:cxn modelId="{2504372A-48D1-47FE-B967-4397BB6F65C2}" type="presParOf" srcId="{688BDBC7-840E-4443-9462-74DF3A58600D}" destId="{8AC08B9C-44EA-423A-A8A2-6DEB9AB96A30}" srcOrd="0" destOrd="0" presId="urn:microsoft.com/office/officeart/2011/layout/CircleProcess"/>
    <dgm:cxn modelId="{79575D94-03E8-4933-9A6A-D39F3AB691D6}" type="presParOf" srcId="{CBBBC53C-0497-4680-8955-A68B57CDF223}" destId="{56ABD33E-1221-452D-8CBA-81ECECB0F03F}" srcOrd="5"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0A8D219-370D-45B5-9756-F4B9B49233F9}" type="doc">
      <dgm:prSet loTypeId="urn:microsoft.com/office/officeart/2018/2/layout/IconVerticalSolidList" loCatId="icon" qsTypeId="urn:microsoft.com/office/officeart/2005/8/quickstyle/simple1" qsCatId="simple" csTypeId="urn:microsoft.com/office/officeart/2005/8/colors/colorful5" csCatId="colorful" phldr="1"/>
      <dgm:spPr/>
      <dgm:t>
        <a:bodyPr/>
        <a:lstStyle/>
        <a:p>
          <a:endParaRPr lang="en-US"/>
        </a:p>
      </dgm:t>
    </dgm:pt>
    <dgm:pt modelId="{5C6C4BA2-6E6A-4CB8-9E22-E948C30F6D21}">
      <dgm:prSet custT="1"/>
      <dgm:spPr/>
      <dgm:t>
        <a:bodyPr/>
        <a:lstStyle/>
        <a:p>
          <a:pPr marL="0" lvl="0" indent="0" algn="r" defTabSz="889000" rtl="1">
            <a:lnSpc>
              <a:spcPct val="100000"/>
            </a:lnSpc>
            <a:spcBef>
              <a:spcPct val="0"/>
            </a:spcBef>
            <a:spcAft>
              <a:spcPct val="35000"/>
            </a:spcAft>
            <a:buNone/>
          </a:pPr>
          <a:r>
            <a:rPr lang="he-IL" sz="2000" kern="1200" dirty="0">
              <a:solidFill>
                <a:prstClr val="black">
                  <a:hueOff val="0"/>
                  <a:satOff val="0"/>
                  <a:lumOff val="0"/>
                  <a:alphaOff val="0"/>
                </a:prstClr>
              </a:solidFill>
              <a:latin typeface="Abraham" panose="00000500000000000000" pitchFamily="2" charset="-79"/>
              <a:ea typeface="+mn-ea"/>
              <a:cs typeface="Abraham" panose="00000500000000000000" pitchFamily="2" charset="-79"/>
            </a:rPr>
            <a:t>חניה נגישה</a:t>
          </a:r>
          <a:endParaRPr lang="en-US" sz="2000" kern="1200" dirty="0">
            <a:solidFill>
              <a:prstClr val="black">
                <a:hueOff val="0"/>
                <a:satOff val="0"/>
                <a:lumOff val="0"/>
                <a:alphaOff val="0"/>
              </a:prstClr>
            </a:solidFill>
            <a:latin typeface="Abraham" panose="00000500000000000000" pitchFamily="2" charset="-79"/>
            <a:ea typeface="+mn-ea"/>
            <a:cs typeface="Abraham" panose="00000500000000000000" pitchFamily="2" charset="-79"/>
          </a:endParaRPr>
        </a:p>
      </dgm:t>
    </dgm:pt>
    <dgm:pt modelId="{ABDF212A-4C48-44B0-BFE3-027E10EF4867}" type="parTrans" cxnId="{3A709889-61D2-4D0E-BCCA-C85DA797DCB1}">
      <dgm:prSet/>
      <dgm:spPr/>
      <dgm:t>
        <a:bodyPr/>
        <a:lstStyle/>
        <a:p>
          <a:pPr rtl="1"/>
          <a:endParaRPr lang="en-US">
            <a:latin typeface="Calibri" panose="020F0502020204030204" pitchFamily="34" charset="0"/>
            <a:cs typeface="Calibri" panose="020F0502020204030204" pitchFamily="34" charset="0"/>
          </a:endParaRPr>
        </a:p>
      </dgm:t>
    </dgm:pt>
    <dgm:pt modelId="{1B02CE22-03FD-4108-82F9-E4655C7E74AF}" type="sibTrans" cxnId="{3A709889-61D2-4D0E-BCCA-C85DA797DCB1}">
      <dgm:prSet/>
      <dgm:spPr/>
      <dgm:t>
        <a:bodyPr/>
        <a:lstStyle/>
        <a:p>
          <a:pPr rtl="1"/>
          <a:endParaRPr lang="en-US">
            <a:latin typeface="Calibri" panose="020F0502020204030204" pitchFamily="34" charset="0"/>
            <a:cs typeface="Calibri" panose="020F0502020204030204" pitchFamily="34" charset="0"/>
          </a:endParaRPr>
        </a:p>
      </dgm:t>
    </dgm:pt>
    <dgm:pt modelId="{50115CDB-812A-452E-9B1E-EAE5B787CBCD}">
      <dgm:prSet custT="1"/>
      <dgm:spPr/>
      <dgm:t>
        <a:bodyPr/>
        <a:lstStyle/>
        <a:p>
          <a:pPr rtl="1">
            <a:lnSpc>
              <a:spcPct val="100000"/>
            </a:lnSpc>
          </a:pPr>
          <a:r>
            <a:rPr lang="he-IL" sz="2000" kern="1200" dirty="0">
              <a:solidFill>
                <a:prstClr val="black">
                  <a:hueOff val="0"/>
                  <a:satOff val="0"/>
                  <a:lumOff val="0"/>
                  <a:alphaOff val="0"/>
                </a:prstClr>
              </a:solidFill>
              <a:latin typeface="Abraham" panose="00000500000000000000" pitchFamily="2" charset="-79"/>
              <a:ea typeface="+mn-ea"/>
              <a:cs typeface="Abraham" panose="00000500000000000000" pitchFamily="2" charset="-79"/>
            </a:rPr>
            <a:t>הגעה ושהייה נגישה (מעלית, היעדר מדרגות, מרווח תנועה)</a:t>
          </a:r>
          <a:endParaRPr lang="en-US" sz="2000" kern="1200" dirty="0">
            <a:solidFill>
              <a:prstClr val="black">
                <a:hueOff val="0"/>
                <a:satOff val="0"/>
                <a:lumOff val="0"/>
                <a:alphaOff val="0"/>
              </a:prstClr>
            </a:solidFill>
            <a:latin typeface="Abraham" panose="00000500000000000000" pitchFamily="2" charset="-79"/>
            <a:ea typeface="+mn-ea"/>
            <a:cs typeface="Abraham" panose="00000500000000000000" pitchFamily="2" charset="-79"/>
          </a:endParaRPr>
        </a:p>
      </dgm:t>
    </dgm:pt>
    <dgm:pt modelId="{49785B11-2A12-4671-BA4F-631D8F928BE6}" type="parTrans" cxnId="{5A7FB42C-4D3B-49F1-BA9E-D4C2B1700D82}">
      <dgm:prSet/>
      <dgm:spPr/>
      <dgm:t>
        <a:bodyPr/>
        <a:lstStyle/>
        <a:p>
          <a:pPr rtl="1"/>
          <a:endParaRPr lang="en-US">
            <a:latin typeface="Calibri" panose="020F0502020204030204" pitchFamily="34" charset="0"/>
            <a:cs typeface="Calibri" panose="020F0502020204030204" pitchFamily="34" charset="0"/>
          </a:endParaRPr>
        </a:p>
      </dgm:t>
    </dgm:pt>
    <dgm:pt modelId="{721354F2-A5DD-446C-ADEC-47AEF53F88C5}" type="sibTrans" cxnId="{5A7FB42C-4D3B-49F1-BA9E-D4C2B1700D82}">
      <dgm:prSet/>
      <dgm:spPr/>
      <dgm:t>
        <a:bodyPr/>
        <a:lstStyle/>
        <a:p>
          <a:pPr rtl="1"/>
          <a:endParaRPr lang="en-US">
            <a:latin typeface="Calibri" panose="020F0502020204030204" pitchFamily="34" charset="0"/>
            <a:cs typeface="Calibri" panose="020F0502020204030204" pitchFamily="34" charset="0"/>
          </a:endParaRPr>
        </a:p>
      </dgm:t>
    </dgm:pt>
    <dgm:pt modelId="{04999E1A-EE59-40B6-96F6-040369365DF6}">
      <dgm:prSet custT="1"/>
      <dgm:spPr/>
      <dgm:t>
        <a:bodyPr/>
        <a:lstStyle/>
        <a:p>
          <a:pPr marL="0" lvl="0" indent="0" algn="r" defTabSz="889000" rtl="1">
            <a:lnSpc>
              <a:spcPct val="100000"/>
            </a:lnSpc>
            <a:spcBef>
              <a:spcPct val="0"/>
            </a:spcBef>
            <a:spcAft>
              <a:spcPct val="35000"/>
            </a:spcAft>
            <a:buNone/>
          </a:pPr>
          <a:r>
            <a:rPr lang="he-IL" sz="2000" kern="1200" dirty="0">
              <a:solidFill>
                <a:prstClr val="black">
                  <a:hueOff val="0"/>
                  <a:satOff val="0"/>
                  <a:lumOff val="0"/>
                  <a:alphaOff val="0"/>
                </a:prstClr>
              </a:solidFill>
              <a:latin typeface="Abraham" panose="00000500000000000000" pitchFamily="2" charset="-79"/>
              <a:ea typeface="+mn-ea"/>
              <a:cs typeface="Abraham" panose="00000500000000000000" pitchFamily="2" charset="-79"/>
            </a:rPr>
            <a:t>שירותים נגישים</a:t>
          </a:r>
          <a:endParaRPr lang="en-US" sz="2000" kern="1200" dirty="0">
            <a:solidFill>
              <a:prstClr val="black">
                <a:hueOff val="0"/>
                <a:satOff val="0"/>
                <a:lumOff val="0"/>
                <a:alphaOff val="0"/>
              </a:prstClr>
            </a:solidFill>
            <a:latin typeface="Abraham" panose="00000500000000000000" pitchFamily="2" charset="-79"/>
            <a:ea typeface="+mn-ea"/>
            <a:cs typeface="Abraham" panose="00000500000000000000" pitchFamily="2" charset="-79"/>
          </a:endParaRPr>
        </a:p>
      </dgm:t>
    </dgm:pt>
    <dgm:pt modelId="{2B1FA694-4CA7-42BF-991D-B4D372147B32}" type="parTrans" cxnId="{E3CC0D95-252E-4B57-9B70-17771108DC78}">
      <dgm:prSet/>
      <dgm:spPr/>
      <dgm:t>
        <a:bodyPr/>
        <a:lstStyle/>
        <a:p>
          <a:pPr rtl="1"/>
          <a:endParaRPr lang="en-US">
            <a:latin typeface="Calibri" panose="020F0502020204030204" pitchFamily="34" charset="0"/>
            <a:cs typeface="Calibri" panose="020F0502020204030204" pitchFamily="34" charset="0"/>
          </a:endParaRPr>
        </a:p>
      </dgm:t>
    </dgm:pt>
    <dgm:pt modelId="{C83607FB-766D-467A-BB38-8040B9B13F48}" type="sibTrans" cxnId="{E3CC0D95-252E-4B57-9B70-17771108DC78}">
      <dgm:prSet/>
      <dgm:spPr/>
      <dgm:t>
        <a:bodyPr/>
        <a:lstStyle/>
        <a:p>
          <a:pPr rtl="1"/>
          <a:endParaRPr lang="en-US">
            <a:latin typeface="Calibri" panose="020F0502020204030204" pitchFamily="34" charset="0"/>
            <a:cs typeface="Calibri" panose="020F0502020204030204" pitchFamily="34" charset="0"/>
          </a:endParaRPr>
        </a:p>
      </dgm:t>
    </dgm:pt>
    <dgm:pt modelId="{EA99BE69-31CF-48E9-99C0-701268A0A483}">
      <dgm:prSet custT="1"/>
      <dgm:spPr/>
      <dgm:t>
        <a:bodyPr/>
        <a:lstStyle/>
        <a:p>
          <a:pPr marL="0" lvl="0" indent="0" algn="r" defTabSz="889000" rtl="1">
            <a:lnSpc>
              <a:spcPct val="100000"/>
            </a:lnSpc>
            <a:spcBef>
              <a:spcPct val="0"/>
            </a:spcBef>
            <a:spcAft>
              <a:spcPct val="35000"/>
            </a:spcAft>
            <a:buNone/>
          </a:pPr>
          <a:r>
            <a:rPr lang="he-IL" sz="2000" kern="1200" dirty="0">
              <a:solidFill>
                <a:prstClr val="black">
                  <a:hueOff val="0"/>
                  <a:satOff val="0"/>
                  <a:lumOff val="0"/>
                  <a:alphaOff val="0"/>
                </a:prstClr>
              </a:solidFill>
              <a:latin typeface="Abraham" panose="00000500000000000000" pitchFamily="2" charset="-79"/>
              <a:ea typeface="+mn-ea"/>
              <a:cs typeface="Abraham" panose="00000500000000000000" pitchFamily="2" charset="-79"/>
            </a:rPr>
            <a:t>סיוע אנושי ושירות ידידותי</a:t>
          </a:r>
          <a:endParaRPr lang="en-US" sz="2000" kern="1200" dirty="0">
            <a:solidFill>
              <a:prstClr val="black">
                <a:hueOff val="0"/>
                <a:satOff val="0"/>
                <a:lumOff val="0"/>
                <a:alphaOff val="0"/>
              </a:prstClr>
            </a:solidFill>
            <a:latin typeface="Abraham" panose="00000500000000000000" pitchFamily="2" charset="-79"/>
            <a:ea typeface="+mn-ea"/>
            <a:cs typeface="Abraham" panose="00000500000000000000" pitchFamily="2" charset="-79"/>
          </a:endParaRPr>
        </a:p>
      </dgm:t>
    </dgm:pt>
    <dgm:pt modelId="{DE0432CC-78E6-48F1-AB84-497EAE91108C}" type="parTrans" cxnId="{81F261BF-589C-4DDB-8C4A-4F56E304C093}">
      <dgm:prSet/>
      <dgm:spPr/>
      <dgm:t>
        <a:bodyPr/>
        <a:lstStyle/>
        <a:p>
          <a:pPr rtl="1"/>
          <a:endParaRPr lang="en-US">
            <a:latin typeface="Calibri" panose="020F0502020204030204" pitchFamily="34" charset="0"/>
            <a:cs typeface="Calibri" panose="020F0502020204030204" pitchFamily="34" charset="0"/>
          </a:endParaRPr>
        </a:p>
      </dgm:t>
    </dgm:pt>
    <dgm:pt modelId="{B8E6AD25-614C-4600-A3C0-27B0FFD97DA0}" type="sibTrans" cxnId="{81F261BF-589C-4DDB-8C4A-4F56E304C093}">
      <dgm:prSet/>
      <dgm:spPr/>
      <dgm:t>
        <a:bodyPr/>
        <a:lstStyle/>
        <a:p>
          <a:pPr rtl="1"/>
          <a:endParaRPr lang="en-US">
            <a:latin typeface="Calibri" panose="020F0502020204030204" pitchFamily="34" charset="0"/>
            <a:cs typeface="Calibri" panose="020F0502020204030204" pitchFamily="34" charset="0"/>
          </a:endParaRPr>
        </a:p>
      </dgm:t>
    </dgm:pt>
    <dgm:pt modelId="{3B9E6833-1CD5-4F50-B77D-306D4EE50E69}" type="pres">
      <dgm:prSet presAssocID="{70A8D219-370D-45B5-9756-F4B9B49233F9}" presName="root" presStyleCnt="0">
        <dgm:presLayoutVars>
          <dgm:dir val="rev"/>
          <dgm:resizeHandles val="exact"/>
        </dgm:presLayoutVars>
      </dgm:prSet>
      <dgm:spPr/>
    </dgm:pt>
    <dgm:pt modelId="{27FF06F9-722A-4E09-835A-7A044451EF18}" type="pres">
      <dgm:prSet presAssocID="{5C6C4BA2-6E6A-4CB8-9E22-E948C30F6D21}" presName="compNode" presStyleCnt="0"/>
      <dgm:spPr/>
    </dgm:pt>
    <dgm:pt modelId="{43ED4A8F-C72B-4858-B6A8-F6A34325B921}" type="pres">
      <dgm:prSet presAssocID="{5C6C4BA2-6E6A-4CB8-9E22-E948C30F6D21}" presName="bgRect" presStyleLbl="bgShp" presStyleIdx="0" presStyleCnt="4"/>
      <dgm:spPr/>
    </dgm:pt>
    <dgm:pt modelId="{68A4D4F8-2378-45F2-A148-E1DCC1733CBE}" type="pres">
      <dgm:prSet presAssocID="{5C6C4BA2-6E6A-4CB8-9E22-E948C30F6D21}" presName="iconRect" presStyleLbl="node1" presStyleIdx="0" presStyleCnt="4"/>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Wheelchair Access"/>
        </a:ext>
      </dgm:extLst>
    </dgm:pt>
    <dgm:pt modelId="{7EAEFB1F-E096-47BD-8FA0-5B56FCDECA43}" type="pres">
      <dgm:prSet presAssocID="{5C6C4BA2-6E6A-4CB8-9E22-E948C30F6D21}" presName="spaceRect" presStyleCnt="0"/>
      <dgm:spPr/>
    </dgm:pt>
    <dgm:pt modelId="{E1330617-2B74-4DFA-9C77-E0327094D14D}" type="pres">
      <dgm:prSet presAssocID="{5C6C4BA2-6E6A-4CB8-9E22-E948C30F6D21}" presName="parTx" presStyleLbl="revTx" presStyleIdx="0" presStyleCnt="4">
        <dgm:presLayoutVars>
          <dgm:chMax val="0"/>
          <dgm:chPref val="0"/>
        </dgm:presLayoutVars>
      </dgm:prSet>
      <dgm:spPr/>
    </dgm:pt>
    <dgm:pt modelId="{79973B4D-1831-4DF6-BF6B-12217BD66F91}" type="pres">
      <dgm:prSet presAssocID="{1B02CE22-03FD-4108-82F9-E4655C7E74AF}" presName="sibTrans" presStyleCnt="0"/>
      <dgm:spPr/>
    </dgm:pt>
    <dgm:pt modelId="{F7196004-ED09-496F-9CAE-5F1F95216203}" type="pres">
      <dgm:prSet presAssocID="{50115CDB-812A-452E-9B1E-EAE5B787CBCD}" presName="compNode" presStyleCnt="0"/>
      <dgm:spPr/>
    </dgm:pt>
    <dgm:pt modelId="{6913F1A6-EEB4-4239-8595-F2FEF54036DB}" type="pres">
      <dgm:prSet presAssocID="{50115CDB-812A-452E-9B1E-EAE5B787CBCD}" presName="bgRect" presStyleLbl="bgShp" presStyleIdx="1" presStyleCnt="4"/>
      <dgm:spPr/>
    </dgm:pt>
    <dgm:pt modelId="{1F8012EB-8FE8-40B8-ACE4-1F77066F8BF4}" type="pres">
      <dgm:prSet presAssocID="{50115CDB-812A-452E-9B1E-EAE5B787CBCD}" presName="iconRect" presStyleLbl="node1" presStyleIdx="1" presStyleCnt="4"/>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Boardroom"/>
        </a:ext>
      </dgm:extLst>
    </dgm:pt>
    <dgm:pt modelId="{BBDE819F-99C5-44F2-91C8-7263AAA175EA}" type="pres">
      <dgm:prSet presAssocID="{50115CDB-812A-452E-9B1E-EAE5B787CBCD}" presName="spaceRect" presStyleCnt="0"/>
      <dgm:spPr/>
    </dgm:pt>
    <dgm:pt modelId="{DF3F6C84-B56D-4B73-ADE3-E0A8A78F4866}" type="pres">
      <dgm:prSet presAssocID="{50115CDB-812A-452E-9B1E-EAE5B787CBCD}" presName="parTx" presStyleLbl="revTx" presStyleIdx="1" presStyleCnt="4">
        <dgm:presLayoutVars>
          <dgm:chMax val="0"/>
          <dgm:chPref val="0"/>
        </dgm:presLayoutVars>
      </dgm:prSet>
      <dgm:spPr/>
    </dgm:pt>
    <dgm:pt modelId="{F12149A6-BF70-4F71-BC8F-3A3A1BEED849}" type="pres">
      <dgm:prSet presAssocID="{721354F2-A5DD-446C-ADEC-47AEF53F88C5}" presName="sibTrans" presStyleCnt="0"/>
      <dgm:spPr/>
    </dgm:pt>
    <dgm:pt modelId="{AB003FE6-0CF6-4A27-91CE-8FD29247DEC5}" type="pres">
      <dgm:prSet presAssocID="{04999E1A-EE59-40B6-96F6-040369365DF6}" presName="compNode" presStyleCnt="0"/>
      <dgm:spPr/>
    </dgm:pt>
    <dgm:pt modelId="{32831195-CB48-4B2B-BFC9-A00B79FA5B97}" type="pres">
      <dgm:prSet presAssocID="{04999E1A-EE59-40B6-96F6-040369365DF6}" presName="bgRect" presStyleLbl="bgShp" presStyleIdx="2" presStyleCnt="4"/>
      <dgm:spPr/>
    </dgm:pt>
    <dgm:pt modelId="{430B18FD-63F5-4232-99F8-2038E4D12C3D}" type="pres">
      <dgm:prSet presAssocID="{04999E1A-EE59-40B6-96F6-040369365DF6}" presName="iconRect" presStyleLbl="node1" presStyleIdx="2" presStyleCnt="4"/>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Toilet"/>
        </a:ext>
      </dgm:extLst>
    </dgm:pt>
    <dgm:pt modelId="{FBE7A993-E251-49C6-A708-52F0577571A1}" type="pres">
      <dgm:prSet presAssocID="{04999E1A-EE59-40B6-96F6-040369365DF6}" presName="spaceRect" presStyleCnt="0"/>
      <dgm:spPr/>
    </dgm:pt>
    <dgm:pt modelId="{F251D450-F01C-4474-A778-E1D9E930EFF0}" type="pres">
      <dgm:prSet presAssocID="{04999E1A-EE59-40B6-96F6-040369365DF6}" presName="parTx" presStyleLbl="revTx" presStyleIdx="2" presStyleCnt="4">
        <dgm:presLayoutVars>
          <dgm:chMax val="0"/>
          <dgm:chPref val="0"/>
        </dgm:presLayoutVars>
      </dgm:prSet>
      <dgm:spPr/>
    </dgm:pt>
    <dgm:pt modelId="{A2FCA19D-CAB2-41C1-80D0-FF58B636C128}" type="pres">
      <dgm:prSet presAssocID="{C83607FB-766D-467A-BB38-8040B9B13F48}" presName="sibTrans" presStyleCnt="0"/>
      <dgm:spPr/>
    </dgm:pt>
    <dgm:pt modelId="{224699F1-B67A-4592-871F-17FBA5C23794}" type="pres">
      <dgm:prSet presAssocID="{EA99BE69-31CF-48E9-99C0-701268A0A483}" presName="compNode" presStyleCnt="0"/>
      <dgm:spPr/>
    </dgm:pt>
    <dgm:pt modelId="{B1F4CC1D-6316-4117-BD4A-78B8F1CC0ADB}" type="pres">
      <dgm:prSet presAssocID="{EA99BE69-31CF-48E9-99C0-701268A0A483}" presName="bgRect" presStyleLbl="bgShp" presStyleIdx="3" presStyleCnt="4"/>
      <dgm:spPr/>
    </dgm:pt>
    <dgm:pt modelId="{4EE003FA-6230-477C-977F-813B009EA13F}" type="pres">
      <dgm:prSet presAssocID="{EA99BE69-31CF-48E9-99C0-701268A0A483}" presName="iconRect" presStyleLbl="node1" presStyleIdx="3" presStyleCnt="4"/>
      <dgm:spPr>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dgm:spPr>
      <dgm:extLst>
        <a:ext uri="{E40237B7-FDA0-4F09-8148-C483321AD2D9}">
          <dgm14:cNvPr xmlns:dgm14="http://schemas.microsoft.com/office/drawing/2010/diagram" id="0" name="" descr="Register"/>
        </a:ext>
      </dgm:extLst>
    </dgm:pt>
    <dgm:pt modelId="{D804DF12-C15C-4485-97C3-3F69498D9D08}" type="pres">
      <dgm:prSet presAssocID="{EA99BE69-31CF-48E9-99C0-701268A0A483}" presName="spaceRect" presStyleCnt="0"/>
      <dgm:spPr/>
    </dgm:pt>
    <dgm:pt modelId="{DB5BE85C-6C66-4DA9-BAEC-F0ED9C985A92}" type="pres">
      <dgm:prSet presAssocID="{EA99BE69-31CF-48E9-99C0-701268A0A483}" presName="parTx" presStyleLbl="revTx" presStyleIdx="3" presStyleCnt="4">
        <dgm:presLayoutVars>
          <dgm:chMax val="0"/>
          <dgm:chPref val="0"/>
        </dgm:presLayoutVars>
      </dgm:prSet>
      <dgm:spPr/>
    </dgm:pt>
  </dgm:ptLst>
  <dgm:cxnLst>
    <dgm:cxn modelId="{2F6EC10D-E5E8-4ED1-8D05-A1268592799B}" type="presOf" srcId="{70A8D219-370D-45B5-9756-F4B9B49233F9}" destId="{3B9E6833-1CD5-4F50-B77D-306D4EE50E69}" srcOrd="0" destOrd="0" presId="urn:microsoft.com/office/officeart/2018/2/layout/IconVerticalSolidList"/>
    <dgm:cxn modelId="{5A7FB42C-4D3B-49F1-BA9E-D4C2B1700D82}" srcId="{70A8D219-370D-45B5-9756-F4B9B49233F9}" destId="{50115CDB-812A-452E-9B1E-EAE5B787CBCD}" srcOrd="1" destOrd="0" parTransId="{49785B11-2A12-4671-BA4F-631D8F928BE6}" sibTransId="{721354F2-A5DD-446C-ADEC-47AEF53F88C5}"/>
    <dgm:cxn modelId="{7EB6AA50-7649-48E4-92F8-1FA052349977}" type="presOf" srcId="{EA99BE69-31CF-48E9-99C0-701268A0A483}" destId="{DB5BE85C-6C66-4DA9-BAEC-F0ED9C985A92}" srcOrd="0" destOrd="0" presId="urn:microsoft.com/office/officeart/2018/2/layout/IconVerticalSolidList"/>
    <dgm:cxn modelId="{3A709889-61D2-4D0E-BCCA-C85DA797DCB1}" srcId="{70A8D219-370D-45B5-9756-F4B9B49233F9}" destId="{5C6C4BA2-6E6A-4CB8-9E22-E948C30F6D21}" srcOrd="0" destOrd="0" parTransId="{ABDF212A-4C48-44B0-BFE3-027E10EF4867}" sibTransId="{1B02CE22-03FD-4108-82F9-E4655C7E74AF}"/>
    <dgm:cxn modelId="{E3CC0D95-252E-4B57-9B70-17771108DC78}" srcId="{70A8D219-370D-45B5-9756-F4B9B49233F9}" destId="{04999E1A-EE59-40B6-96F6-040369365DF6}" srcOrd="2" destOrd="0" parTransId="{2B1FA694-4CA7-42BF-991D-B4D372147B32}" sibTransId="{C83607FB-766D-467A-BB38-8040B9B13F48}"/>
    <dgm:cxn modelId="{142861AC-898B-4AA0-B2A9-0D43ECE39E01}" type="presOf" srcId="{50115CDB-812A-452E-9B1E-EAE5B787CBCD}" destId="{DF3F6C84-B56D-4B73-ADE3-E0A8A78F4866}" srcOrd="0" destOrd="0" presId="urn:microsoft.com/office/officeart/2018/2/layout/IconVerticalSolidList"/>
    <dgm:cxn modelId="{81F261BF-589C-4DDB-8C4A-4F56E304C093}" srcId="{70A8D219-370D-45B5-9756-F4B9B49233F9}" destId="{EA99BE69-31CF-48E9-99C0-701268A0A483}" srcOrd="3" destOrd="0" parTransId="{DE0432CC-78E6-48F1-AB84-497EAE91108C}" sibTransId="{B8E6AD25-614C-4600-A3C0-27B0FFD97DA0}"/>
    <dgm:cxn modelId="{B9002FC8-4D02-4FF3-A399-6DDFE94CA472}" type="presOf" srcId="{04999E1A-EE59-40B6-96F6-040369365DF6}" destId="{F251D450-F01C-4474-A778-E1D9E930EFF0}" srcOrd="0" destOrd="0" presId="urn:microsoft.com/office/officeart/2018/2/layout/IconVerticalSolidList"/>
    <dgm:cxn modelId="{5B30B4D4-D401-4544-BF7A-566D755A4AC3}" type="presOf" srcId="{5C6C4BA2-6E6A-4CB8-9E22-E948C30F6D21}" destId="{E1330617-2B74-4DFA-9C77-E0327094D14D}" srcOrd="0" destOrd="0" presId="urn:microsoft.com/office/officeart/2018/2/layout/IconVerticalSolidList"/>
    <dgm:cxn modelId="{F73E6121-603E-4A3C-8C1C-61DFF72D5963}" type="presParOf" srcId="{3B9E6833-1CD5-4F50-B77D-306D4EE50E69}" destId="{27FF06F9-722A-4E09-835A-7A044451EF18}" srcOrd="0" destOrd="0" presId="urn:microsoft.com/office/officeart/2018/2/layout/IconVerticalSolidList"/>
    <dgm:cxn modelId="{6887D9DE-37BC-4047-98DB-C0B841D76242}" type="presParOf" srcId="{27FF06F9-722A-4E09-835A-7A044451EF18}" destId="{43ED4A8F-C72B-4858-B6A8-F6A34325B921}" srcOrd="0" destOrd="0" presId="urn:microsoft.com/office/officeart/2018/2/layout/IconVerticalSolidList"/>
    <dgm:cxn modelId="{14F0BEE8-8B4A-4E04-B242-AA54F35B5FBA}" type="presParOf" srcId="{27FF06F9-722A-4E09-835A-7A044451EF18}" destId="{68A4D4F8-2378-45F2-A148-E1DCC1733CBE}" srcOrd="1" destOrd="0" presId="urn:microsoft.com/office/officeart/2018/2/layout/IconVerticalSolidList"/>
    <dgm:cxn modelId="{956E31F1-8224-49EF-9BA6-542188C7C19B}" type="presParOf" srcId="{27FF06F9-722A-4E09-835A-7A044451EF18}" destId="{7EAEFB1F-E096-47BD-8FA0-5B56FCDECA43}" srcOrd="2" destOrd="0" presId="urn:microsoft.com/office/officeart/2018/2/layout/IconVerticalSolidList"/>
    <dgm:cxn modelId="{B4A9336F-2A59-446A-AD8D-6115A3CDEF39}" type="presParOf" srcId="{27FF06F9-722A-4E09-835A-7A044451EF18}" destId="{E1330617-2B74-4DFA-9C77-E0327094D14D}" srcOrd="3" destOrd="0" presId="urn:microsoft.com/office/officeart/2018/2/layout/IconVerticalSolidList"/>
    <dgm:cxn modelId="{8201ACD6-B511-4733-A621-FA8F1E158800}" type="presParOf" srcId="{3B9E6833-1CD5-4F50-B77D-306D4EE50E69}" destId="{79973B4D-1831-4DF6-BF6B-12217BD66F91}" srcOrd="1" destOrd="0" presId="urn:microsoft.com/office/officeart/2018/2/layout/IconVerticalSolidList"/>
    <dgm:cxn modelId="{12D4EF8D-9ACA-4479-9A03-4156AA7FCF55}" type="presParOf" srcId="{3B9E6833-1CD5-4F50-B77D-306D4EE50E69}" destId="{F7196004-ED09-496F-9CAE-5F1F95216203}" srcOrd="2" destOrd="0" presId="urn:microsoft.com/office/officeart/2018/2/layout/IconVerticalSolidList"/>
    <dgm:cxn modelId="{FB9CCD72-1BED-49D4-AEA6-C69D7140C58E}" type="presParOf" srcId="{F7196004-ED09-496F-9CAE-5F1F95216203}" destId="{6913F1A6-EEB4-4239-8595-F2FEF54036DB}" srcOrd="0" destOrd="0" presId="urn:microsoft.com/office/officeart/2018/2/layout/IconVerticalSolidList"/>
    <dgm:cxn modelId="{13C65225-C286-41E4-9139-BD0181058A85}" type="presParOf" srcId="{F7196004-ED09-496F-9CAE-5F1F95216203}" destId="{1F8012EB-8FE8-40B8-ACE4-1F77066F8BF4}" srcOrd="1" destOrd="0" presId="urn:microsoft.com/office/officeart/2018/2/layout/IconVerticalSolidList"/>
    <dgm:cxn modelId="{1F217956-8A33-40AF-B883-3F37061FFC23}" type="presParOf" srcId="{F7196004-ED09-496F-9CAE-5F1F95216203}" destId="{BBDE819F-99C5-44F2-91C8-7263AAA175EA}" srcOrd="2" destOrd="0" presId="urn:microsoft.com/office/officeart/2018/2/layout/IconVerticalSolidList"/>
    <dgm:cxn modelId="{20CDF1D4-34AF-4679-89CE-68A9F9F772AA}" type="presParOf" srcId="{F7196004-ED09-496F-9CAE-5F1F95216203}" destId="{DF3F6C84-B56D-4B73-ADE3-E0A8A78F4866}" srcOrd="3" destOrd="0" presId="urn:microsoft.com/office/officeart/2018/2/layout/IconVerticalSolidList"/>
    <dgm:cxn modelId="{2F5DD782-34EA-48F4-BB37-0F4E3FEAD873}" type="presParOf" srcId="{3B9E6833-1CD5-4F50-B77D-306D4EE50E69}" destId="{F12149A6-BF70-4F71-BC8F-3A3A1BEED849}" srcOrd="3" destOrd="0" presId="urn:microsoft.com/office/officeart/2018/2/layout/IconVerticalSolidList"/>
    <dgm:cxn modelId="{43D87F8B-4FD5-4C50-B63E-9959538FD43A}" type="presParOf" srcId="{3B9E6833-1CD5-4F50-B77D-306D4EE50E69}" destId="{AB003FE6-0CF6-4A27-91CE-8FD29247DEC5}" srcOrd="4" destOrd="0" presId="urn:microsoft.com/office/officeart/2018/2/layout/IconVerticalSolidList"/>
    <dgm:cxn modelId="{A0C2139E-C9BF-489E-9737-C65A69C42FC5}" type="presParOf" srcId="{AB003FE6-0CF6-4A27-91CE-8FD29247DEC5}" destId="{32831195-CB48-4B2B-BFC9-A00B79FA5B97}" srcOrd="0" destOrd="0" presId="urn:microsoft.com/office/officeart/2018/2/layout/IconVerticalSolidList"/>
    <dgm:cxn modelId="{039459F2-A2E8-4C16-8952-9BE791AE402D}" type="presParOf" srcId="{AB003FE6-0CF6-4A27-91CE-8FD29247DEC5}" destId="{430B18FD-63F5-4232-99F8-2038E4D12C3D}" srcOrd="1" destOrd="0" presId="urn:microsoft.com/office/officeart/2018/2/layout/IconVerticalSolidList"/>
    <dgm:cxn modelId="{898252E4-4A46-4599-BCC1-0360B4B0910D}" type="presParOf" srcId="{AB003FE6-0CF6-4A27-91CE-8FD29247DEC5}" destId="{FBE7A993-E251-49C6-A708-52F0577571A1}" srcOrd="2" destOrd="0" presId="urn:microsoft.com/office/officeart/2018/2/layout/IconVerticalSolidList"/>
    <dgm:cxn modelId="{A3DE11DA-7F3F-436B-B50A-4D62FC64F2A4}" type="presParOf" srcId="{AB003FE6-0CF6-4A27-91CE-8FD29247DEC5}" destId="{F251D450-F01C-4474-A778-E1D9E930EFF0}" srcOrd="3" destOrd="0" presId="urn:microsoft.com/office/officeart/2018/2/layout/IconVerticalSolidList"/>
    <dgm:cxn modelId="{ABB5D1BA-A64E-4708-BA52-EB32A3F23917}" type="presParOf" srcId="{3B9E6833-1CD5-4F50-B77D-306D4EE50E69}" destId="{A2FCA19D-CAB2-41C1-80D0-FF58B636C128}" srcOrd="5" destOrd="0" presId="urn:microsoft.com/office/officeart/2018/2/layout/IconVerticalSolidList"/>
    <dgm:cxn modelId="{310BBC7D-D6A1-4098-ACEA-9986CD5F0970}" type="presParOf" srcId="{3B9E6833-1CD5-4F50-B77D-306D4EE50E69}" destId="{224699F1-B67A-4592-871F-17FBA5C23794}" srcOrd="6" destOrd="0" presId="urn:microsoft.com/office/officeart/2018/2/layout/IconVerticalSolidList"/>
    <dgm:cxn modelId="{AFBCF95F-0839-4758-9AA1-DAE817278205}" type="presParOf" srcId="{224699F1-B67A-4592-871F-17FBA5C23794}" destId="{B1F4CC1D-6316-4117-BD4A-78B8F1CC0ADB}" srcOrd="0" destOrd="0" presId="urn:microsoft.com/office/officeart/2018/2/layout/IconVerticalSolidList"/>
    <dgm:cxn modelId="{C46696FF-4F01-4994-A1D8-A51F1730709C}" type="presParOf" srcId="{224699F1-B67A-4592-871F-17FBA5C23794}" destId="{4EE003FA-6230-477C-977F-813B009EA13F}" srcOrd="1" destOrd="0" presId="urn:microsoft.com/office/officeart/2018/2/layout/IconVerticalSolidList"/>
    <dgm:cxn modelId="{E2EBB72B-8948-4904-9E9F-165499713D86}" type="presParOf" srcId="{224699F1-B67A-4592-871F-17FBA5C23794}" destId="{D804DF12-C15C-4485-97C3-3F69498D9D08}" srcOrd="2" destOrd="0" presId="urn:microsoft.com/office/officeart/2018/2/layout/IconVerticalSolidList"/>
    <dgm:cxn modelId="{F1F42F65-CE92-438A-B6E4-75AE0177B46D}" type="presParOf" srcId="{224699F1-B67A-4592-871F-17FBA5C23794}" destId="{DB5BE85C-6C66-4DA9-BAEC-F0ED9C985A92}"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FB0935C-4D66-448F-ACD8-064152B1C7AE}" type="doc">
      <dgm:prSet loTypeId="urn:microsoft.com/office/officeart/2018/2/layout/IconVerticalSolidList" loCatId="icon" qsTypeId="urn:microsoft.com/office/officeart/2005/8/quickstyle/simple1" qsCatId="simple" csTypeId="urn:microsoft.com/office/officeart/2005/8/colors/colorful5" csCatId="colorful" phldr="1"/>
      <dgm:spPr/>
      <dgm:t>
        <a:bodyPr/>
        <a:lstStyle/>
        <a:p>
          <a:endParaRPr lang="en-US"/>
        </a:p>
      </dgm:t>
    </dgm:pt>
    <dgm:pt modelId="{7165198B-FE58-44F0-BE59-F26E42238575}">
      <dgm:prSet custT="1"/>
      <dgm:spPr/>
      <dgm:t>
        <a:bodyPr/>
        <a:lstStyle/>
        <a:p>
          <a:pPr marL="0" lvl="0" indent="0" algn="r" defTabSz="889000" rtl="1">
            <a:lnSpc>
              <a:spcPct val="100000"/>
            </a:lnSpc>
            <a:spcBef>
              <a:spcPct val="0"/>
            </a:spcBef>
            <a:spcAft>
              <a:spcPct val="35000"/>
            </a:spcAft>
            <a:buNone/>
          </a:pPr>
          <a:r>
            <a:rPr lang="he-IL" sz="2000" kern="1200" dirty="0">
              <a:solidFill>
                <a:prstClr val="black">
                  <a:hueOff val="0"/>
                  <a:satOff val="0"/>
                  <a:lumOff val="0"/>
                  <a:alphaOff val="0"/>
                </a:prstClr>
              </a:solidFill>
              <a:latin typeface="Abraham" panose="00000500000000000000" pitchFamily="2" charset="-79"/>
              <a:ea typeface="+mn-ea"/>
              <a:cs typeface="Abraham" panose="00000500000000000000" pitchFamily="2" charset="-79"/>
            </a:rPr>
            <a:t>אתר "נגישות ישראל"</a:t>
          </a:r>
          <a:endParaRPr lang="en-US" sz="2000" kern="1200" dirty="0">
            <a:solidFill>
              <a:prstClr val="black">
                <a:hueOff val="0"/>
                <a:satOff val="0"/>
                <a:lumOff val="0"/>
                <a:alphaOff val="0"/>
              </a:prstClr>
            </a:solidFill>
            <a:latin typeface="Abraham" panose="00000500000000000000" pitchFamily="2" charset="-79"/>
            <a:ea typeface="+mn-ea"/>
            <a:cs typeface="Abraham" panose="00000500000000000000" pitchFamily="2" charset="-79"/>
          </a:endParaRPr>
        </a:p>
      </dgm:t>
    </dgm:pt>
    <dgm:pt modelId="{39C2926C-D524-4A46-A6D4-7A2DD5218B4A}" type="parTrans" cxnId="{26CD7C94-8FD1-49CF-9C2A-8DE5DD162F42}">
      <dgm:prSet/>
      <dgm:spPr/>
      <dgm:t>
        <a:bodyPr/>
        <a:lstStyle/>
        <a:p>
          <a:endParaRPr lang="en-US">
            <a:latin typeface="Calibri" panose="020F0502020204030204" pitchFamily="34" charset="0"/>
            <a:cs typeface="Calibri" panose="020F0502020204030204" pitchFamily="34" charset="0"/>
          </a:endParaRPr>
        </a:p>
      </dgm:t>
    </dgm:pt>
    <dgm:pt modelId="{E86CCF24-1E3E-4247-A2C7-EB954D7FBFC5}" type="sibTrans" cxnId="{26CD7C94-8FD1-49CF-9C2A-8DE5DD162F42}">
      <dgm:prSet/>
      <dgm:spPr/>
      <dgm:t>
        <a:bodyPr/>
        <a:lstStyle/>
        <a:p>
          <a:endParaRPr lang="en-US">
            <a:latin typeface="Calibri" panose="020F0502020204030204" pitchFamily="34" charset="0"/>
            <a:cs typeface="Calibri" panose="020F0502020204030204" pitchFamily="34" charset="0"/>
          </a:endParaRPr>
        </a:p>
      </dgm:t>
    </dgm:pt>
    <dgm:pt modelId="{93DDA1E5-580B-4F5B-A947-2BDC695EB2F2}">
      <dgm:prSet custT="1"/>
      <dgm:spPr/>
      <dgm:t>
        <a:bodyPr/>
        <a:lstStyle/>
        <a:p>
          <a:pPr marL="0" lvl="0" indent="0" algn="r" defTabSz="889000" rtl="1">
            <a:lnSpc>
              <a:spcPct val="100000"/>
            </a:lnSpc>
            <a:spcBef>
              <a:spcPct val="0"/>
            </a:spcBef>
            <a:spcAft>
              <a:spcPct val="35000"/>
            </a:spcAft>
            <a:buNone/>
          </a:pPr>
          <a:r>
            <a:rPr lang="he-IL" sz="2000" kern="1200" dirty="0">
              <a:solidFill>
                <a:prstClr val="black">
                  <a:hueOff val="0"/>
                  <a:satOff val="0"/>
                  <a:lumOff val="0"/>
                  <a:alphaOff val="0"/>
                </a:prstClr>
              </a:solidFill>
              <a:latin typeface="Abraham" panose="00000500000000000000" pitchFamily="2" charset="-79"/>
              <a:ea typeface="+mn-ea"/>
              <a:cs typeface="Abraham" panose="00000500000000000000" pitchFamily="2" charset="-79"/>
            </a:rPr>
            <a:t>אפליקציית נגישות בקליק</a:t>
          </a:r>
          <a:endParaRPr lang="en-US" sz="2000" kern="1200" dirty="0">
            <a:solidFill>
              <a:prstClr val="black">
                <a:hueOff val="0"/>
                <a:satOff val="0"/>
                <a:lumOff val="0"/>
                <a:alphaOff val="0"/>
              </a:prstClr>
            </a:solidFill>
            <a:latin typeface="Abraham" panose="00000500000000000000" pitchFamily="2" charset="-79"/>
            <a:ea typeface="+mn-ea"/>
            <a:cs typeface="Abraham" panose="00000500000000000000" pitchFamily="2" charset="-79"/>
          </a:endParaRPr>
        </a:p>
      </dgm:t>
    </dgm:pt>
    <dgm:pt modelId="{A9175513-672D-4512-9DF8-98F2699F74D0}" type="parTrans" cxnId="{E4A66D17-5D61-4E3A-A943-95E6A65648C9}">
      <dgm:prSet/>
      <dgm:spPr/>
      <dgm:t>
        <a:bodyPr/>
        <a:lstStyle/>
        <a:p>
          <a:endParaRPr lang="en-US">
            <a:latin typeface="Calibri" panose="020F0502020204030204" pitchFamily="34" charset="0"/>
            <a:cs typeface="Calibri" panose="020F0502020204030204" pitchFamily="34" charset="0"/>
          </a:endParaRPr>
        </a:p>
      </dgm:t>
    </dgm:pt>
    <dgm:pt modelId="{8458887A-9D86-4609-9C61-7E0181859128}" type="sibTrans" cxnId="{E4A66D17-5D61-4E3A-A943-95E6A65648C9}">
      <dgm:prSet/>
      <dgm:spPr/>
      <dgm:t>
        <a:bodyPr/>
        <a:lstStyle/>
        <a:p>
          <a:endParaRPr lang="en-US">
            <a:latin typeface="Calibri" panose="020F0502020204030204" pitchFamily="34" charset="0"/>
            <a:cs typeface="Calibri" panose="020F0502020204030204" pitchFamily="34" charset="0"/>
          </a:endParaRPr>
        </a:p>
      </dgm:t>
    </dgm:pt>
    <dgm:pt modelId="{2A9D8F30-D70B-4461-814D-2BE862E16FAD}">
      <dgm:prSet custT="1"/>
      <dgm:spPr/>
      <dgm:t>
        <a:bodyPr/>
        <a:lstStyle/>
        <a:p>
          <a:pPr marL="0" lvl="0" indent="0" algn="r" defTabSz="889000" rtl="1">
            <a:lnSpc>
              <a:spcPct val="100000"/>
            </a:lnSpc>
            <a:spcBef>
              <a:spcPct val="0"/>
            </a:spcBef>
            <a:spcAft>
              <a:spcPct val="35000"/>
            </a:spcAft>
            <a:buNone/>
          </a:pPr>
          <a:r>
            <a:rPr lang="he-IL" sz="2000" kern="1200" dirty="0">
              <a:solidFill>
                <a:prstClr val="black">
                  <a:hueOff val="0"/>
                  <a:satOff val="0"/>
                  <a:lumOff val="0"/>
                  <a:alphaOff val="0"/>
                </a:prstClr>
              </a:solidFill>
              <a:latin typeface="Abraham" panose="00000500000000000000" pitchFamily="2" charset="-79"/>
              <a:ea typeface="+mn-ea"/>
              <a:cs typeface="Abraham" panose="00000500000000000000" pitchFamily="2" charset="-79"/>
            </a:rPr>
            <a:t>סימון "נגיש" בדף בית העסק בגוגל</a:t>
          </a:r>
          <a:endParaRPr lang="en-US" sz="2000" kern="1200" dirty="0">
            <a:solidFill>
              <a:prstClr val="black">
                <a:hueOff val="0"/>
                <a:satOff val="0"/>
                <a:lumOff val="0"/>
                <a:alphaOff val="0"/>
              </a:prstClr>
            </a:solidFill>
            <a:latin typeface="Abraham" panose="00000500000000000000" pitchFamily="2" charset="-79"/>
            <a:ea typeface="+mn-ea"/>
            <a:cs typeface="Abraham" panose="00000500000000000000" pitchFamily="2" charset="-79"/>
          </a:endParaRPr>
        </a:p>
      </dgm:t>
    </dgm:pt>
    <dgm:pt modelId="{97CA161C-9A16-4656-8D98-D67B6315E867}" type="parTrans" cxnId="{C44D685E-F7C1-45EE-8902-AA4DF4D30643}">
      <dgm:prSet/>
      <dgm:spPr/>
      <dgm:t>
        <a:bodyPr/>
        <a:lstStyle/>
        <a:p>
          <a:endParaRPr lang="en-US">
            <a:latin typeface="Calibri" panose="020F0502020204030204" pitchFamily="34" charset="0"/>
            <a:cs typeface="Calibri" panose="020F0502020204030204" pitchFamily="34" charset="0"/>
          </a:endParaRPr>
        </a:p>
      </dgm:t>
    </dgm:pt>
    <dgm:pt modelId="{CCFA5A50-140D-4918-B5CA-41411EA8129F}" type="sibTrans" cxnId="{C44D685E-F7C1-45EE-8902-AA4DF4D30643}">
      <dgm:prSet/>
      <dgm:spPr/>
      <dgm:t>
        <a:bodyPr/>
        <a:lstStyle/>
        <a:p>
          <a:endParaRPr lang="en-US">
            <a:latin typeface="Calibri" panose="020F0502020204030204" pitchFamily="34" charset="0"/>
            <a:cs typeface="Calibri" panose="020F0502020204030204" pitchFamily="34" charset="0"/>
          </a:endParaRPr>
        </a:p>
      </dgm:t>
    </dgm:pt>
    <dgm:pt modelId="{E4FF0B05-D2D3-41D7-96C8-E9E78504E474}">
      <dgm:prSet custT="1"/>
      <dgm:spPr/>
      <dgm:t>
        <a:bodyPr/>
        <a:lstStyle/>
        <a:p>
          <a:pPr marL="0" lvl="0" indent="0" algn="r" defTabSz="889000" rtl="1">
            <a:lnSpc>
              <a:spcPct val="100000"/>
            </a:lnSpc>
            <a:spcBef>
              <a:spcPct val="0"/>
            </a:spcBef>
            <a:spcAft>
              <a:spcPct val="35000"/>
            </a:spcAft>
            <a:buNone/>
          </a:pPr>
          <a:r>
            <a:rPr lang="he-IL" sz="2000" kern="1200" dirty="0">
              <a:solidFill>
                <a:prstClr val="black">
                  <a:hueOff val="0"/>
                  <a:satOff val="0"/>
                  <a:lumOff val="0"/>
                  <a:alphaOff val="0"/>
                </a:prstClr>
              </a:solidFill>
              <a:latin typeface="Abraham" panose="00000500000000000000" pitchFamily="2" charset="-79"/>
              <a:ea typeface="+mn-ea"/>
              <a:cs typeface="Abraham" panose="00000500000000000000" pitchFamily="2" charset="-79"/>
            </a:rPr>
            <a:t>בדיקה עצמאית (אתר בית העסק/טלפונית)</a:t>
          </a:r>
          <a:endParaRPr lang="en-US" sz="2000" kern="1200" dirty="0">
            <a:solidFill>
              <a:prstClr val="black">
                <a:hueOff val="0"/>
                <a:satOff val="0"/>
                <a:lumOff val="0"/>
                <a:alphaOff val="0"/>
              </a:prstClr>
            </a:solidFill>
            <a:latin typeface="Abraham" panose="00000500000000000000" pitchFamily="2" charset="-79"/>
            <a:ea typeface="+mn-ea"/>
            <a:cs typeface="Abraham" panose="00000500000000000000" pitchFamily="2" charset="-79"/>
          </a:endParaRPr>
        </a:p>
      </dgm:t>
    </dgm:pt>
    <dgm:pt modelId="{6EBF65B0-5D28-4767-BD97-2CE82E722852}" type="parTrans" cxnId="{A32371BB-EC75-4458-B1F0-BBE14685F911}">
      <dgm:prSet/>
      <dgm:spPr/>
      <dgm:t>
        <a:bodyPr/>
        <a:lstStyle/>
        <a:p>
          <a:endParaRPr lang="en-US">
            <a:latin typeface="Calibri" panose="020F0502020204030204" pitchFamily="34" charset="0"/>
            <a:cs typeface="Calibri" panose="020F0502020204030204" pitchFamily="34" charset="0"/>
          </a:endParaRPr>
        </a:p>
      </dgm:t>
    </dgm:pt>
    <dgm:pt modelId="{38B467A1-C3AB-4A84-8E02-75ABA81AB68D}" type="sibTrans" cxnId="{A32371BB-EC75-4458-B1F0-BBE14685F911}">
      <dgm:prSet/>
      <dgm:spPr/>
      <dgm:t>
        <a:bodyPr/>
        <a:lstStyle/>
        <a:p>
          <a:endParaRPr lang="en-US">
            <a:latin typeface="Calibri" panose="020F0502020204030204" pitchFamily="34" charset="0"/>
            <a:cs typeface="Calibri" panose="020F0502020204030204" pitchFamily="34" charset="0"/>
          </a:endParaRPr>
        </a:p>
      </dgm:t>
    </dgm:pt>
    <dgm:pt modelId="{256F06D4-41E7-45ED-AA97-6CDAB32E57FC}" type="pres">
      <dgm:prSet presAssocID="{DFB0935C-4D66-448F-ACD8-064152B1C7AE}" presName="root" presStyleCnt="0">
        <dgm:presLayoutVars>
          <dgm:dir/>
          <dgm:resizeHandles val="exact"/>
        </dgm:presLayoutVars>
      </dgm:prSet>
      <dgm:spPr/>
    </dgm:pt>
    <dgm:pt modelId="{3DD3A56A-A21A-4356-BE7F-3A291CAE380B}" type="pres">
      <dgm:prSet presAssocID="{7165198B-FE58-44F0-BE59-F26E42238575}" presName="compNode" presStyleCnt="0"/>
      <dgm:spPr/>
    </dgm:pt>
    <dgm:pt modelId="{7CA84005-B1D0-4C6C-A306-005557ABB0A3}" type="pres">
      <dgm:prSet presAssocID="{7165198B-FE58-44F0-BE59-F26E42238575}" presName="bgRect" presStyleLbl="bgShp" presStyleIdx="0" presStyleCnt="4"/>
      <dgm:spPr/>
    </dgm:pt>
    <dgm:pt modelId="{3605CCF4-4B11-4C3A-9038-90C4C2213B59}" type="pres">
      <dgm:prSet presAssocID="{7165198B-FE58-44F0-BE59-F26E42238575}"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Laptop"/>
        </a:ext>
      </dgm:extLst>
    </dgm:pt>
    <dgm:pt modelId="{5B55C559-9315-4D65-B637-8064A8F16D25}" type="pres">
      <dgm:prSet presAssocID="{7165198B-FE58-44F0-BE59-F26E42238575}" presName="spaceRect" presStyleCnt="0"/>
      <dgm:spPr/>
    </dgm:pt>
    <dgm:pt modelId="{6B7FB216-E50F-4E29-8156-63A9DEFC3DD5}" type="pres">
      <dgm:prSet presAssocID="{7165198B-FE58-44F0-BE59-F26E42238575}" presName="parTx" presStyleLbl="revTx" presStyleIdx="0" presStyleCnt="4">
        <dgm:presLayoutVars>
          <dgm:chMax val="0"/>
          <dgm:chPref val="0"/>
        </dgm:presLayoutVars>
      </dgm:prSet>
      <dgm:spPr/>
    </dgm:pt>
    <dgm:pt modelId="{915B4C28-EC9C-4068-908A-CB3C859F2029}" type="pres">
      <dgm:prSet presAssocID="{E86CCF24-1E3E-4247-A2C7-EB954D7FBFC5}" presName="sibTrans" presStyleCnt="0"/>
      <dgm:spPr/>
    </dgm:pt>
    <dgm:pt modelId="{59718215-C4F9-4372-82CA-CB4DBEDF1B99}" type="pres">
      <dgm:prSet presAssocID="{93DDA1E5-580B-4F5B-A947-2BDC695EB2F2}" presName="compNode" presStyleCnt="0"/>
      <dgm:spPr/>
    </dgm:pt>
    <dgm:pt modelId="{CE80051B-3613-4F25-9DD7-854A0681A50F}" type="pres">
      <dgm:prSet presAssocID="{93DDA1E5-580B-4F5B-A947-2BDC695EB2F2}" presName="bgRect" presStyleLbl="bgShp" presStyleIdx="1" presStyleCnt="4"/>
      <dgm:spPr/>
    </dgm:pt>
    <dgm:pt modelId="{457241D3-5290-4431-B469-CB934121CD90}" type="pres">
      <dgm:prSet presAssocID="{93DDA1E5-580B-4F5B-A947-2BDC695EB2F2}"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Person in wheelchair"/>
        </a:ext>
      </dgm:extLst>
    </dgm:pt>
    <dgm:pt modelId="{E2C8338C-4FCC-4237-A67D-2A1901DAA404}" type="pres">
      <dgm:prSet presAssocID="{93DDA1E5-580B-4F5B-A947-2BDC695EB2F2}" presName="spaceRect" presStyleCnt="0"/>
      <dgm:spPr/>
    </dgm:pt>
    <dgm:pt modelId="{4FD562C6-3154-47D7-9D85-66778442BFC5}" type="pres">
      <dgm:prSet presAssocID="{93DDA1E5-580B-4F5B-A947-2BDC695EB2F2}" presName="parTx" presStyleLbl="revTx" presStyleIdx="1" presStyleCnt="4">
        <dgm:presLayoutVars>
          <dgm:chMax val="0"/>
          <dgm:chPref val="0"/>
        </dgm:presLayoutVars>
      </dgm:prSet>
      <dgm:spPr/>
    </dgm:pt>
    <dgm:pt modelId="{51659E40-C8AE-4B93-ABC7-0626A1C26F91}" type="pres">
      <dgm:prSet presAssocID="{8458887A-9D86-4609-9C61-7E0181859128}" presName="sibTrans" presStyleCnt="0"/>
      <dgm:spPr/>
    </dgm:pt>
    <dgm:pt modelId="{29602CB1-54B2-4369-9161-93527FE0C148}" type="pres">
      <dgm:prSet presAssocID="{2A9D8F30-D70B-4461-814D-2BE862E16FAD}" presName="compNode" presStyleCnt="0"/>
      <dgm:spPr/>
    </dgm:pt>
    <dgm:pt modelId="{0BCE1700-6D12-4DDD-8335-821DA3E9C5E6}" type="pres">
      <dgm:prSet presAssocID="{2A9D8F30-D70B-4461-814D-2BE862E16FAD}" presName="bgRect" presStyleLbl="bgShp" presStyleIdx="2" presStyleCnt="4"/>
      <dgm:spPr/>
    </dgm:pt>
    <dgm:pt modelId="{FB8988A2-3B7F-40CB-9DC3-A97F5B3D6547}" type="pres">
      <dgm:prSet presAssocID="{2A9D8F30-D70B-4461-814D-2BE862E16FAD}" presName="iconRect" presStyleLbl="node1" presStyleIdx="2" presStyleCnt="4"/>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Smart Phone"/>
        </a:ext>
      </dgm:extLst>
    </dgm:pt>
    <dgm:pt modelId="{853A4A00-0BAA-4955-AC66-A35119057DA1}" type="pres">
      <dgm:prSet presAssocID="{2A9D8F30-D70B-4461-814D-2BE862E16FAD}" presName="spaceRect" presStyleCnt="0"/>
      <dgm:spPr/>
    </dgm:pt>
    <dgm:pt modelId="{766A1135-1C20-4E19-A91D-47E89B7709E1}" type="pres">
      <dgm:prSet presAssocID="{2A9D8F30-D70B-4461-814D-2BE862E16FAD}" presName="parTx" presStyleLbl="revTx" presStyleIdx="2" presStyleCnt="4">
        <dgm:presLayoutVars>
          <dgm:chMax val="0"/>
          <dgm:chPref val="0"/>
        </dgm:presLayoutVars>
      </dgm:prSet>
      <dgm:spPr/>
    </dgm:pt>
    <dgm:pt modelId="{C01210F3-3F1A-487D-B2E0-222E578E011B}" type="pres">
      <dgm:prSet presAssocID="{CCFA5A50-140D-4918-B5CA-41411EA8129F}" presName="sibTrans" presStyleCnt="0"/>
      <dgm:spPr/>
    </dgm:pt>
    <dgm:pt modelId="{BCD453C0-097D-46F5-B2E6-CB908199163A}" type="pres">
      <dgm:prSet presAssocID="{E4FF0B05-D2D3-41D7-96C8-E9E78504E474}" presName="compNode" presStyleCnt="0"/>
      <dgm:spPr/>
    </dgm:pt>
    <dgm:pt modelId="{7614A2A2-38FD-4687-8DDE-AA9DD226148A}" type="pres">
      <dgm:prSet presAssocID="{E4FF0B05-D2D3-41D7-96C8-E9E78504E474}" presName="bgRect" presStyleLbl="bgShp" presStyleIdx="3" presStyleCnt="4"/>
      <dgm:spPr/>
    </dgm:pt>
    <dgm:pt modelId="{F337BA5E-1713-4612-8F5D-F7DC105B8697}" type="pres">
      <dgm:prSet presAssocID="{E4FF0B05-D2D3-41D7-96C8-E9E78504E474}" presName="iconRect" presStyleLbl="node1" presStyleIdx="3" presStyleCnt="4"/>
      <dgm:spPr>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dgm:spPr>
      <dgm:extLst>
        <a:ext uri="{E40237B7-FDA0-4F09-8148-C483321AD2D9}">
          <dgm14:cNvPr xmlns:dgm14="http://schemas.microsoft.com/office/drawing/2010/diagram" id="0" name="" descr="Speaker Phone"/>
        </a:ext>
      </dgm:extLst>
    </dgm:pt>
    <dgm:pt modelId="{7113ADD5-9DD5-479A-BB21-D47E38672B9E}" type="pres">
      <dgm:prSet presAssocID="{E4FF0B05-D2D3-41D7-96C8-E9E78504E474}" presName="spaceRect" presStyleCnt="0"/>
      <dgm:spPr/>
    </dgm:pt>
    <dgm:pt modelId="{C393549E-D0AD-4397-ADB2-33DA5C5D50B0}" type="pres">
      <dgm:prSet presAssocID="{E4FF0B05-D2D3-41D7-96C8-E9E78504E474}" presName="parTx" presStyleLbl="revTx" presStyleIdx="3" presStyleCnt="4">
        <dgm:presLayoutVars>
          <dgm:chMax val="0"/>
          <dgm:chPref val="0"/>
        </dgm:presLayoutVars>
      </dgm:prSet>
      <dgm:spPr/>
    </dgm:pt>
  </dgm:ptLst>
  <dgm:cxnLst>
    <dgm:cxn modelId="{E4A66D17-5D61-4E3A-A943-95E6A65648C9}" srcId="{DFB0935C-4D66-448F-ACD8-064152B1C7AE}" destId="{93DDA1E5-580B-4F5B-A947-2BDC695EB2F2}" srcOrd="1" destOrd="0" parTransId="{A9175513-672D-4512-9DF8-98F2699F74D0}" sibTransId="{8458887A-9D86-4609-9C61-7E0181859128}"/>
    <dgm:cxn modelId="{0123C11E-05D0-4229-B26D-3C0338F1BCE3}" type="presOf" srcId="{93DDA1E5-580B-4F5B-A947-2BDC695EB2F2}" destId="{4FD562C6-3154-47D7-9D85-66778442BFC5}" srcOrd="0" destOrd="0" presId="urn:microsoft.com/office/officeart/2018/2/layout/IconVerticalSolidList"/>
    <dgm:cxn modelId="{C44D685E-F7C1-45EE-8902-AA4DF4D30643}" srcId="{DFB0935C-4D66-448F-ACD8-064152B1C7AE}" destId="{2A9D8F30-D70B-4461-814D-2BE862E16FAD}" srcOrd="2" destOrd="0" parTransId="{97CA161C-9A16-4656-8D98-D67B6315E867}" sibTransId="{CCFA5A50-140D-4918-B5CA-41411EA8129F}"/>
    <dgm:cxn modelId="{CCC6C74F-9436-4849-9C51-95102EC7619D}" type="presOf" srcId="{7165198B-FE58-44F0-BE59-F26E42238575}" destId="{6B7FB216-E50F-4E29-8156-63A9DEFC3DD5}" srcOrd="0" destOrd="0" presId="urn:microsoft.com/office/officeart/2018/2/layout/IconVerticalSolidList"/>
    <dgm:cxn modelId="{26CD7C94-8FD1-49CF-9C2A-8DE5DD162F42}" srcId="{DFB0935C-4D66-448F-ACD8-064152B1C7AE}" destId="{7165198B-FE58-44F0-BE59-F26E42238575}" srcOrd="0" destOrd="0" parTransId="{39C2926C-D524-4A46-A6D4-7A2DD5218B4A}" sibTransId="{E86CCF24-1E3E-4247-A2C7-EB954D7FBFC5}"/>
    <dgm:cxn modelId="{9DC31DA1-68A9-457F-BF73-5BFCA069B6FE}" type="presOf" srcId="{DFB0935C-4D66-448F-ACD8-064152B1C7AE}" destId="{256F06D4-41E7-45ED-AA97-6CDAB32E57FC}" srcOrd="0" destOrd="0" presId="urn:microsoft.com/office/officeart/2018/2/layout/IconVerticalSolidList"/>
    <dgm:cxn modelId="{A32371BB-EC75-4458-B1F0-BBE14685F911}" srcId="{DFB0935C-4D66-448F-ACD8-064152B1C7AE}" destId="{E4FF0B05-D2D3-41D7-96C8-E9E78504E474}" srcOrd="3" destOrd="0" parTransId="{6EBF65B0-5D28-4767-BD97-2CE82E722852}" sibTransId="{38B467A1-C3AB-4A84-8E02-75ABA81AB68D}"/>
    <dgm:cxn modelId="{209FEFF2-BE1B-4E18-897D-FC186957E5DC}" type="presOf" srcId="{2A9D8F30-D70B-4461-814D-2BE862E16FAD}" destId="{766A1135-1C20-4E19-A91D-47E89B7709E1}" srcOrd="0" destOrd="0" presId="urn:microsoft.com/office/officeart/2018/2/layout/IconVerticalSolidList"/>
    <dgm:cxn modelId="{171335F9-196B-4AD8-84D4-6D2EE0EA3B6E}" type="presOf" srcId="{E4FF0B05-D2D3-41D7-96C8-E9E78504E474}" destId="{C393549E-D0AD-4397-ADB2-33DA5C5D50B0}" srcOrd="0" destOrd="0" presId="urn:microsoft.com/office/officeart/2018/2/layout/IconVerticalSolidList"/>
    <dgm:cxn modelId="{74511FD6-F397-468D-B287-8C9814D776F7}" type="presParOf" srcId="{256F06D4-41E7-45ED-AA97-6CDAB32E57FC}" destId="{3DD3A56A-A21A-4356-BE7F-3A291CAE380B}" srcOrd="0" destOrd="0" presId="urn:microsoft.com/office/officeart/2018/2/layout/IconVerticalSolidList"/>
    <dgm:cxn modelId="{577C03FC-8A74-423B-A9FF-E70768090770}" type="presParOf" srcId="{3DD3A56A-A21A-4356-BE7F-3A291CAE380B}" destId="{7CA84005-B1D0-4C6C-A306-005557ABB0A3}" srcOrd="0" destOrd="0" presId="urn:microsoft.com/office/officeart/2018/2/layout/IconVerticalSolidList"/>
    <dgm:cxn modelId="{415F58A1-4CD5-41EC-9DAF-78ED8D9126E4}" type="presParOf" srcId="{3DD3A56A-A21A-4356-BE7F-3A291CAE380B}" destId="{3605CCF4-4B11-4C3A-9038-90C4C2213B59}" srcOrd="1" destOrd="0" presId="urn:microsoft.com/office/officeart/2018/2/layout/IconVerticalSolidList"/>
    <dgm:cxn modelId="{ACC14C31-233F-4AEF-A67A-6864F8C66F5C}" type="presParOf" srcId="{3DD3A56A-A21A-4356-BE7F-3A291CAE380B}" destId="{5B55C559-9315-4D65-B637-8064A8F16D25}" srcOrd="2" destOrd="0" presId="urn:microsoft.com/office/officeart/2018/2/layout/IconVerticalSolidList"/>
    <dgm:cxn modelId="{0977F15E-5EB5-4E1A-A0B3-563F670FEF17}" type="presParOf" srcId="{3DD3A56A-A21A-4356-BE7F-3A291CAE380B}" destId="{6B7FB216-E50F-4E29-8156-63A9DEFC3DD5}" srcOrd="3" destOrd="0" presId="urn:microsoft.com/office/officeart/2018/2/layout/IconVerticalSolidList"/>
    <dgm:cxn modelId="{A2C298E6-B9E8-439D-AB94-DE8EA8655F17}" type="presParOf" srcId="{256F06D4-41E7-45ED-AA97-6CDAB32E57FC}" destId="{915B4C28-EC9C-4068-908A-CB3C859F2029}" srcOrd="1" destOrd="0" presId="urn:microsoft.com/office/officeart/2018/2/layout/IconVerticalSolidList"/>
    <dgm:cxn modelId="{6FAE8D8E-2803-4C03-8373-CD489B008E9E}" type="presParOf" srcId="{256F06D4-41E7-45ED-AA97-6CDAB32E57FC}" destId="{59718215-C4F9-4372-82CA-CB4DBEDF1B99}" srcOrd="2" destOrd="0" presId="urn:microsoft.com/office/officeart/2018/2/layout/IconVerticalSolidList"/>
    <dgm:cxn modelId="{4E16C1EF-A0F5-4828-BEEF-95684DFDB37A}" type="presParOf" srcId="{59718215-C4F9-4372-82CA-CB4DBEDF1B99}" destId="{CE80051B-3613-4F25-9DD7-854A0681A50F}" srcOrd="0" destOrd="0" presId="urn:microsoft.com/office/officeart/2018/2/layout/IconVerticalSolidList"/>
    <dgm:cxn modelId="{7EC99997-CC57-40F3-AC49-A9480FEF07AA}" type="presParOf" srcId="{59718215-C4F9-4372-82CA-CB4DBEDF1B99}" destId="{457241D3-5290-4431-B469-CB934121CD90}" srcOrd="1" destOrd="0" presId="urn:microsoft.com/office/officeart/2018/2/layout/IconVerticalSolidList"/>
    <dgm:cxn modelId="{590BEC22-C5A2-4605-A7BC-F6A30BE2DA4C}" type="presParOf" srcId="{59718215-C4F9-4372-82CA-CB4DBEDF1B99}" destId="{E2C8338C-4FCC-4237-A67D-2A1901DAA404}" srcOrd="2" destOrd="0" presId="urn:microsoft.com/office/officeart/2018/2/layout/IconVerticalSolidList"/>
    <dgm:cxn modelId="{3B37A643-0D41-4F22-9F02-60E6F982C962}" type="presParOf" srcId="{59718215-C4F9-4372-82CA-CB4DBEDF1B99}" destId="{4FD562C6-3154-47D7-9D85-66778442BFC5}" srcOrd="3" destOrd="0" presId="urn:microsoft.com/office/officeart/2018/2/layout/IconVerticalSolidList"/>
    <dgm:cxn modelId="{90E8DCF9-2EFE-456E-8AC6-8F992CEA734C}" type="presParOf" srcId="{256F06D4-41E7-45ED-AA97-6CDAB32E57FC}" destId="{51659E40-C8AE-4B93-ABC7-0626A1C26F91}" srcOrd="3" destOrd="0" presId="urn:microsoft.com/office/officeart/2018/2/layout/IconVerticalSolidList"/>
    <dgm:cxn modelId="{E48DAD80-E1CD-4358-8760-43D9939C5242}" type="presParOf" srcId="{256F06D4-41E7-45ED-AA97-6CDAB32E57FC}" destId="{29602CB1-54B2-4369-9161-93527FE0C148}" srcOrd="4" destOrd="0" presId="urn:microsoft.com/office/officeart/2018/2/layout/IconVerticalSolidList"/>
    <dgm:cxn modelId="{B4EC441F-D71D-4FB9-990B-F12435599289}" type="presParOf" srcId="{29602CB1-54B2-4369-9161-93527FE0C148}" destId="{0BCE1700-6D12-4DDD-8335-821DA3E9C5E6}" srcOrd="0" destOrd="0" presId="urn:microsoft.com/office/officeart/2018/2/layout/IconVerticalSolidList"/>
    <dgm:cxn modelId="{464ED21C-AF5D-4A9A-A41B-2665E893D3F3}" type="presParOf" srcId="{29602CB1-54B2-4369-9161-93527FE0C148}" destId="{FB8988A2-3B7F-40CB-9DC3-A97F5B3D6547}" srcOrd="1" destOrd="0" presId="urn:microsoft.com/office/officeart/2018/2/layout/IconVerticalSolidList"/>
    <dgm:cxn modelId="{4D0309B3-BF29-4E72-BA8F-2480DCFF5C65}" type="presParOf" srcId="{29602CB1-54B2-4369-9161-93527FE0C148}" destId="{853A4A00-0BAA-4955-AC66-A35119057DA1}" srcOrd="2" destOrd="0" presId="urn:microsoft.com/office/officeart/2018/2/layout/IconVerticalSolidList"/>
    <dgm:cxn modelId="{D7A27743-ADC7-40F4-B905-7F8945CDA4F3}" type="presParOf" srcId="{29602CB1-54B2-4369-9161-93527FE0C148}" destId="{766A1135-1C20-4E19-A91D-47E89B7709E1}" srcOrd="3" destOrd="0" presId="urn:microsoft.com/office/officeart/2018/2/layout/IconVerticalSolidList"/>
    <dgm:cxn modelId="{75896721-C0C5-44E1-8CE7-CFB322DEBA8F}" type="presParOf" srcId="{256F06D4-41E7-45ED-AA97-6CDAB32E57FC}" destId="{C01210F3-3F1A-487D-B2E0-222E578E011B}" srcOrd="5" destOrd="0" presId="urn:microsoft.com/office/officeart/2018/2/layout/IconVerticalSolidList"/>
    <dgm:cxn modelId="{3517D95D-611E-49DA-B3EC-02E8AF9B0945}" type="presParOf" srcId="{256F06D4-41E7-45ED-AA97-6CDAB32E57FC}" destId="{BCD453C0-097D-46F5-B2E6-CB908199163A}" srcOrd="6" destOrd="0" presId="urn:microsoft.com/office/officeart/2018/2/layout/IconVerticalSolidList"/>
    <dgm:cxn modelId="{44E8F698-69C0-46F8-87FA-EAF942EC156A}" type="presParOf" srcId="{BCD453C0-097D-46F5-B2E6-CB908199163A}" destId="{7614A2A2-38FD-4687-8DDE-AA9DD226148A}" srcOrd="0" destOrd="0" presId="urn:microsoft.com/office/officeart/2018/2/layout/IconVerticalSolidList"/>
    <dgm:cxn modelId="{C690280B-81C3-450A-AE43-DD6A1C336818}" type="presParOf" srcId="{BCD453C0-097D-46F5-B2E6-CB908199163A}" destId="{F337BA5E-1713-4612-8F5D-F7DC105B8697}" srcOrd="1" destOrd="0" presId="urn:microsoft.com/office/officeart/2018/2/layout/IconVerticalSolidList"/>
    <dgm:cxn modelId="{4328CA29-4BEC-4C4B-B6DA-8406B3A481EE}" type="presParOf" srcId="{BCD453C0-097D-46F5-B2E6-CB908199163A}" destId="{7113ADD5-9DD5-479A-BB21-D47E38672B9E}" srcOrd="2" destOrd="0" presId="urn:microsoft.com/office/officeart/2018/2/layout/IconVerticalSolidList"/>
    <dgm:cxn modelId="{32CFC7A5-3251-48C5-8F68-5422A11359BB}" type="presParOf" srcId="{BCD453C0-097D-46F5-B2E6-CB908199163A}" destId="{C393549E-D0AD-4397-ADB2-33DA5C5D50B0}"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DA0CC4C-4ED2-4E63-B2ED-93C71C5BED38}" type="doc">
      <dgm:prSet loTypeId="urn:microsoft.com/office/officeart/2018/5/layout/IconCircleLabelList" loCatId="icon" qsTypeId="urn:microsoft.com/office/officeart/2005/8/quickstyle/simple1" qsCatId="simple" csTypeId="urn:microsoft.com/office/officeart/2005/8/colors/colorful5" csCatId="colorful" phldr="1"/>
      <dgm:spPr/>
      <dgm:t>
        <a:bodyPr/>
        <a:lstStyle/>
        <a:p>
          <a:endParaRPr lang="en-US"/>
        </a:p>
      </dgm:t>
    </dgm:pt>
    <dgm:pt modelId="{D757CC17-BB3F-4C43-B7F5-FBAC66EDE1C3}">
      <dgm:prSet custT="1"/>
      <dgm:spPr/>
      <dgm:t>
        <a:bodyPr/>
        <a:lstStyle/>
        <a:p>
          <a:pPr marL="0" lvl="0" indent="0" algn="r" defTabSz="889000" rtl="1">
            <a:lnSpc>
              <a:spcPct val="100000"/>
            </a:lnSpc>
            <a:spcBef>
              <a:spcPct val="0"/>
            </a:spcBef>
            <a:spcAft>
              <a:spcPct val="35000"/>
            </a:spcAft>
            <a:buNone/>
            <a:defRPr cap="all"/>
          </a:pPr>
          <a:r>
            <a:rPr lang="he-IL" sz="2000" kern="1200" dirty="0">
              <a:solidFill>
                <a:prstClr val="black">
                  <a:hueOff val="0"/>
                  <a:satOff val="0"/>
                  <a:lumOff val="0"/>
                  <a:alphaOff val="0"/>
                </a:prstClr>
              </a:solidFill>
              <a:latin typeface="Abraham" panose="00000500000000000000" pitchFamily="2" charset="-79"/>
              <a:ea typeface="+mn-ea"/>
              <a:cs typeface="Abraham" panose="00000500000000000000" pitchFamily="2" charset="-79"/>
            </a:rPr>
            <a:t>חוסר במידע או מידע חלקי בלבד</a:t>
          </a:r>
          <a:endParaRPr lang="en-US" sz="2000" kern="1200" dirty="0">
            <a:solidFill>
              <a:prstClr val="black">
                <a:hueOff val="0"/>
                <a:satOff val="0"/>
                <a:lumOff val="0"/>
                <a:alphaOff val="0"/>
              </a:prstClr>
            </a:solidFill>
            <a:latin typeface="Abraham" panose="00000500000000000000" pitchFamily="2" charset="-79"/>
            <a:ea typeface="+mn-ea"/>
            <a:cs typeface="Abraham" panose="00000500000000000000" pitchFamily="2" charset="-79"/>
          </a:endParaRPr>
        </a:p>
      </dgm:t>
    </dgm:pt>
    <dgm:pt modelId="{FB30D591-E057-4118-A81B-2B105BB4E856}" type="parTrans" cxnId="{9D08A1B1-A845-43FE-8EE3-99E08CDDD911}">
      <dgm:prSet/>
      <dgm:spPr/>
      <dgm:t>
        <a:bodyPr/>
        <a:lstStyle/>
        <a:p>
          <a:endParaRPr lang="en-US">
            <a:latin typeface="Calibri" panose="020F0502020204030204" pitchFamily="34" charset="0"/>
            <a:cs typeface="Calibri" panose="020F0502020204030204" pitchFamily="34" charset="0"/>
          </a:endParaRPr>
        </a:p>
      </dgm:t>
    </dgm:pt>
    <dgm:pt modelId="{C8E00584-C89B-4388-9DFD-28906FB44B71}" type="sibTrans" cxnId="{9D08A1B1-A845-43FE-8EE3-99E08CDDD911}">
      <dgm:prSet/>
      <dgm:spPr/>
      <dgm:t>
        <a:bodyPr/>
        <a:lstStyle/>
        <a:p>
          <a:endParaRPr lang="en-US">
            <a:latin typeface="Calibri" panose="020F0502020204030204" pitchFamily="34" charset="0"/>
            <a:cs typeface="Calibri" panose="020F0502020204030204" pitchFamily="34" charset="0"/>
          </a:endParaRPr>
        </a:p>
      </dgm:t>
    </dgm:pt>
    <dgm:pt modelId="{28167904-9BCF-4F73-8E88-3A068E5D620A}">
      <dgm:prSet custT="1"/>
      <dgm:spPr/>
      <dgm:t>
        <a:bodyPr/>
        <a:lstStyle/>
        <a:p>
          <a:pPr marL="0" lvl="0" indent="0" algn="r" defTabSz="889000" rtl="1">
            <a:lnSpc>
              <a:spcPct val="100000"/>
            </a:lnSpc>
            <a:spcBef>
              <a:spcPct val="0"/>
            </a:spcBef>
            <a:spcAft>
              <a:spcPct val="35000"/>
            </a:spcAft>
            <a:buNone/>
            <a:defRPr cap="all"/>
          </a:pPr>
          <a:r>
            <a:rPr lang="he-IL" sz="2000" kern="1200" dirty="0">
              <a:solidFill>
                <a:prstClr val="black">
                  <a:hueOff val="0"/>
                  <a:satOff val="0"/>
                  <a:lumOff val="0"/>
                  <a:alphaOff val="0"/>
                </a:prstClr>
              </a:solidFill>
              <a:latin typeface="Abraham" panose="00000500000000000000" pitchFamily="2" charset="-79"/>
              <a:ea typeface="+mn-ea"/>
              <a:cs typeface="Abraham" panose="00000500000000000000" pitchFamily="2" charset="-79"/>
            </a:rPr>
            <a:t>מידע לא עדכני</a:t>
          </a:r>
          <a:endParaRPr lang="en-US" sz="2000" kern="1200" dirty="0">
            <a:solidFill>
              <a:prstClr val="black">
                <a:hueOff val="0"/>
                <a:satOff val="0"/>
                <a:lumOff val="0"/>
                <a:alphaOff val="0"/>
              </a:prstClr>
            </a:solidFill>
            <a:latin typeface="Abraham" panose="00000500000000000000" pitchFamily="2" charset="-79"/>
            <a:ea typeface="+mn-ea"/>
            <a:cs typeface="Abraham" panose="00000500000000000000" pitchFamily="2" charset="-79"/>
          </a:endParaRPr>
        </a:p>
      </dgm:t>
    </dgm:pt>
    <dgm:pt modelId="{4A86FA1D-DE67-43CC-8A67-2B6726E6D5BD}" type="parTrans" cxnId="{3638648B-98A9-4296-A27E-B4CBCC8BDE8D}">
      <dgm:prSet/>
      <dgm:spPr/>
      <dgm:t>
        <a:bodyPr/>
        <a:lstStyle/>
        <a:p>
          <a:endParaRPr lang="en-US">
            <a:latin typeface="Calibri" panose="020F0502020204030204" pitchFamily="34" charset="0"/>
            <a:cs typeface="Calibri" panose="020F0502020204030204" pitchFamily="34" charset="0"/>
          </a:endParaRPr>
        </a:p>
      </dgm:t>
    </dgm:pt>
    <dgm:pt modelId="{3FB9819F-C214-43EA-920E-BF7FF2C0AB07}" type="sibTrans" cxnId="{3638648B-98A9-4296-A27E-B4CBCC8BDE8D}">
      <dgm:prSet/>
      <dgm:spPr/>
      <dgm:t>
        <a:bodyPr/>
        <a:lstStyle/>
        <a:p>
          <a:endParaRPr lang="en-US">
            <a:latin typeface="Calibri" panose="020F0502020204030204" pitchFamily="34" charset="0"/>
            <a:cs typeface="Calibri" panose="020F0502020204030204" pitchFamily="34" charset="0"/>
          </a:endParaRPr>
        </a:p>
      </dgm:t>
    </dgm:pt>
    <dgm:pt modelId="{E07386B4-EE25-4841-B495-0012DBA79609}">
      <dgm:prSet custT="1"/>
      <dgm:spPr/>
      <dgm:t>
        <a:bodyPr/>
        <a:lstStyle/>
        <a:p>
          <a:pPr marL="0" lvl="0" indent="0" algn="r" defTabSz="889000" rtl="1">
            <a:lnSpc>
              <a:spcPct val="100000"/>
            </a:lnSpc>
            <a:spcBef>
              <a:spcPct val="0"/>
            </a:spcBef>
            <a:spcAft>
              <a:spcPct val="35000"/>
            </a:spcAft>
            <a:buNone/>
            <a:defRPr cap="all"/>
          </a:pPr>
          <a:r>
            <a:rPr lang="he-IL" sz="2000" kern="1200" dirty="0">
              <a:solidFill>
                <a:prstClr val="black">
                  <a:hueOff val="0"/>
                  <a:satOff val="0"/>
                  <a:lumOff val="0"/>
                  <a:alphaOff val="0"/>
                </a:prstClr>
              </a:solidFill>
              <a:latin typeface="Abraham" panose="00000500000000000000" pitchFamily="2" charset="-79"/>
              <a:ea typeface="+mn-ea"/>
              <a:cs typeface="Abraham" panose="00000500000000000000" pitchFamily="2" charset="-79"/>
            </a:rPr>
            <a:t>מידע מטעה</a:t>
          </a:r>
          <a:endParaRPr lang="en-US" sz="2000" kern="1200" dirty="0">
            <a:solidFill>
              <a:prstClr val="black">
                <a:hueOff val="0"/>
                <a:satOff val="0"/>
                <a:lumOff val="0"/>
                <a:alphaOff val="0"/>
              </a:prstClr>
            </a:solidFill>
            <a:latin typeface="Abraham" panose="00000500000000000000" pitchFamily="2" charset="-79"/>
            <a:ea typeface="+mn-ea"/>
            <a:cs typeface="Abraham" panose="00000500000000000000" pitchFamily="2" charset="-79"/>
          </a:endParaRPr>
        </a:p>
      </dgm:t>
    </dgm:pt>
    <dgm:pt modelId="{28E1A051-267A-4C0B-9160-0F2BA7387B7A}" type="parTrans" cxnId="{42BD6AF6-0DC6-42DB-A56C-65620602EE35}">
      <dgm:prSet/>
      <dgm:spPr/>
      <dgm:t>
        <a:bodyPr/>
        <a:lstStyle/>
        <a:p>
          <a:endParaRPr lang="en-US">
            <a:latin typeface="Calibri" panose="020F0502020204030204" pitchFamily="34" charset="0"/>
            <a:cs typeface="Calibri" panose="020F0502020204030204" pitchFamily="34" charset="0"/>
          </a:endParaRPr>
        </a:p>
      </dgm:t>
    </dgm:pt>
    <dgm:pt modelId="{5BE4727A-9FC3-4890-A145-10571FF25B6B}" type="sibTrans" cxnId="{42BD6AF6-0DC6-42DB-A56C-65620602EE35}">
      <dgm:prSet/>
      <dgm:spPr/>
      <dgm:t>
        <a:bodyPr/>
        <a:lstStyle/>
        <a:p>
          <a:endParaRPr lang="en-US">
            <a:latin typeface="Calibri" panose="020F0502020204030204" pitchFamily="34" charset="0"/>
            <a:cs typeface="Calibri" panose="020F0502020204030204" pitchFamily="34" charset="0"/>
          </a:endParaRPr>
        </a:p>
      </dgm:t>
    </dgm:pt>
    <dgm:pt modelId="{56D79B72-425D-480C-AF01-F2387A404A4B}">
      <dgm:prSet custT="1"/>
      <dgm:spPr/>
      <dgm:t>
        <a:bodyPr/>
        <a:lstStyle/>
        <a:p>
          <a:pPr marL="0" lvl="0" indent="0" algn="r" defTabSz="889000" rtl="1">
            <a:lnSpc>
              <a:spcPct val="100000"/>
            </a:lnSpc>
            <a:spcBef>
              <a:spcPct val="0"/>
            </a:spcBef>
            <a:spcAft>
              <a:spcPct val="35000"/>
            </a:spcAft>
            <a:buNone/>
            <a:defRPr cap="all"/>
          </a:pPr>
          <a:r>
            <a:rPr lang="he-IL" sz="2000" kern="1200" dirty="0">
              <a:solidFill>
                <a:prstClr val="black">
                  <a:hueOff val="0"/>
                  <a:satOff val="0"/>
                  <a:lumOff val="0"/>
                  <a:alphaOff val="0"/>
                </a:prstClr>
              </a:solidFill>
              <a:latin typeface="Abraham" panose="00000500000000000000" pitchFamily="2" charset="-79"/>
              <a:ea typeface="+mn-ea"/>
              <a:cs typeface="Abraham" panose="00000500000000000000" pitchFamily="2" charset="-79"/>
            </a:rPr>
            <a:t>המידע אינו מרוכז במקום אחד</a:t>
          </a:r>
          <a:endParaRPr lang="en-US" sz="2000" kern="1200" dirty="0">
            <a:solidFill>
              <a:prstClr val="black">
                <a:hueOff val="0"/>
                <a:satOff val="0"/>
                <a:lumOff val="0"/>
                <a:alphaOff val="0"/>
              </a:prstClr>
            </a:solidFill>
            <a:latin typeface="Abraham" panose="00000500000000000000" pitchFamily="2" charset="-79"/>
            <a:ea typeface="+mn-ea"/>
            <a:cs typeface="Abraham" panose="00000500000000000000" pitchFamily="2" charset="-79"/>
          </a:endParaRPr>
        </a:p>
      </dgm:t>
    </dgm:pt>
    <dgm:pt modelId="{CF474FAD-3EC9-44C8-8711-D46AC620F8B7}" type="parTrans" cxnId="{64DFB6DE-8F37-4056-8F71-A91754DEA362}">
      <dgm:prSet/>
      <dgm:spPr/>
      <dgm:t>
        <a:bodyPr/>
        <a:lstStyle/>
        <a:p>
          <a:endParaRPr lang="en-US">
            <a:latin typeface="Calibri" panose="020F0502020204030204" pitchFamily="34" charset="0"/>
            <a:cs typeface="Calibri" panose="020F0502020204030204" pitchFamily="34" charset="0"/>
          </a:endParaRPr>
        </a:p>
      </dgm:t>
    </dgm:pt>
    <dgm:pt modelId="{5E85EFA7-EEAA-40D8-A3C5-ECB53A691AEE}" type="sibTrans" cxnId="{64DFB6DE-8F37-4056-8F71-A91754DEA362}">
      <dgm:prSet/>
      <dgm:spPr/>
      <dgm:t>
        <a:bodyPr/>
        <a:lstStyle/>
        <a:p>
          <a:endParaRPr lang="en-US">
            <a:latin typeface="Calibri" panose="020F0502020204030204" pitchFamily="34" charset="0"/>
            <a:cs typeface="Calibri" panose="020F0502020204030204" pitchFamily="34" charset="0"/>
          </a:endParaRPr>
        </a:p>
      </dgm:t>
    </dgm:pt>
    <dgm:pt modelId="{A7A59C59-29AC-4D87-A42D-E48663AA4355}" type="pres">
      <dgm:prSet presAssocID="{CDA0CC4C-4ED2-4E63-B2ED-93C71C5BED38}" presName="root" presStyleCnt="0">
        <dgm:presLayoutVars>
          <dgm:dir/>
          <dgm:resizeHandles val="exact"/>
        </dgm:presLayoutVars>
      </dgm:prSet>
      <dgm:spPr/>
    </dgm:pt>
    <dgm:pt modelId="{8534A2C2-D00E-4614-B071-1A580213741E}" type="pres">
      <dgm:prSet presAssocID="{D757CC17-BB3F-4C43-B7F5-FBAC66EDE1C3}" presName="compNode" presStyleCnt="0"/>
      <dgm:spPr/>
    </dgm:pt>
    <dgm:pt modelId="{A5D40EB8-84A8-4136-B304-504FC3DFD427}" type="pres">
      <dgm:prSet presAssocID="{D757CC17-BB3F-4C43-B7F5-FBAC66EDE1C3}" presName="iconBgRect" presStyleLbl="bgShp" presStyleIdx="0" presStyleCnt="4"/>
      <dgm:spPr/>
    </dgm:pt>
    <dgm:pt modelId="{7FED8D25-00BF-4AA5-A68B-60DF3197077E}" type="pres">
      <dgm:prSet presAssocID="{D757CC17-BB3F-4C43-B7F5-FBAC66EDE1C3}"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Forbidden"/>
        </a:ext>
      </dgm:extLst>
    </dgm:pt>
    <dgm:pt modelId="{33435AEC-9FF2-480C-8FEC-D64A64682552}" type="pres">
      <dgm:prSet presAssocID="{D757CC17-BB3F-4C43-B7F5-FBAC66EDE1C3}" presName="spaceRect" presStyleCnt="0"/>
      <dgm:spPr/>
    </dgm:pt>
    <dgm:pt modelId="{5021A957-AE50-437A-872E-A124340906A9}" type="pres">
      <dgm:prSet presAssocID="{D757CC17-BB3F-4C43-B7F5-FBAC66EDE1C3}" presName="textRect" presStyleLbl="revTx" presStyleIdx="0" presStyleCnt="4">
        <dgm:presLayoutVars>
          <dgm:chMax val="1"/>
          <dgm:chPref val="1"/>
        </dgm:presLayoutVars>
      </dgm:prSet>
      <dgm:spPr/>
    </dgm:pt>
    <dgm:pt modelId="{15470665-A721-4847-9EEA-37A8D0A36743}" type="pres">
      <dgm:prSet presAssocID="{C8E00584-C89B-4388-9DFD-28906FB44B71}" presName="sibTrans" presStyleCnt="0"/>
      <dgm:spPr/>
    </dgm:pt>
    <dgm:pt modelId="{A56C3C11-950F-447A-A626-698FA974EAF7}" type="pres">
      <dgm:prSet presAssocID="{28167904-9BCF-4F73-8E88-3A068E5D620A}" presName="compNode" presStyleCnt="0"/>
      <dgm:spPr/>
    </dgm:pt>
    <dgm:pt modelId="{F858534D-6690-4F4D-B026-99F2A4ED3A55}" type="pres">
      <dgm:prSet presAssocID="{28167904-9BCF-4F73-8E88-3A068E5D620A}" presName="iconBgRect" presStyleLbl="bgShp" presStyleIdx="1" presStyleCnt="4"/>
      <dgm:spPr/>
    </dgm:pt>
    <dgm:pt modelId="{5C288151-2E87-4BC0-BB38-FA9EC598CEC6}" type="pres">
      <dgm:prSet presAssocID="{28167904-9BCF-4F73-8E88-3A068E5D620A}"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Information"/>
        </a:ext>
      </dgm:extLst>
    </dgm:pt>
    <dgm:pt modelId="{AA1E7DEF-F68C-448E-9691-E487DB0A6216}" type="pres">
      <dgm:prSet presAssocID="{28167904-9BCF-4F73-8E88-3A068E5D620A}" presName="spaceRect" presStyleCnt="0"/>
      <dgm:spPr/>
    </dgm:pt>
    <dgm:pt modelId="{BFB69B1B-AB0B-40FF-8E71-A764B160745E}" type="pres">
      <dgm:prSet presAssocID="{28167904-9BCF-4F73-8E88-3A068E5D620A}" presName="textRect" presStyleLbl="revTx" presStyleIdx="1" presStyleCnt="4">
        <dgm:presLayoutVars>
          <dgm:chMax val="1"/>
          <dgm:chPref val="1"/>
        </dgm:presLayoutVars>
      </dgm:prSet>
      <dgm:spPr/>
    </dgm:pt>
    <dgm:pt modelId="{286E2FD5-C974-486F-A7C1-9CB9768496B4}" type="pres">
      <dgm:prSet presAssocID="{3FB9819F-C214-43EA-920E-BF7FF2C0AB07}" presName="sibTrans" presStyleCnt="0"/>
      <dgm:spPr/>
    </dgm:pt>
    <dgm:pt modelId="{9608EEEB-5969-4CF0-964A-6C492D9D105D}" type="pres">
      <dgm:prSet presAssocID="{E07386B4-EE25-4841-B495-0012DBA79609}" presName="compNode" presStyleCnt="0"/>
      <dgm:spPr/>
    </dgm:pt>
    <dgm:pt modelId="{96C887B2-4575-4C2F-B226-6153F86AE7AE}" type="pres">
      <dgm:prSet presAssocID="{E07386B4-EE25-4841-B495-0012DBA79609}" presName="iconBgRect" presStyleLbl="bgShp" presStyleIdx="2" presStyleCnt="4"/>
      <dgm:spPr/>
    </dgm:pt>
    <dgm:pt modelId="{962DFD2E-6987-424D-8352-DA6F118A00C6}" type="pres">
      <dgm:prSet presAssocID="{E07386B4-EE25-4841-B495-0012DBA79609}"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Warning"/>
        </a:ext>
      </dgm:extLst>
    </dgm:pt>
    <dgm:pt modelId="{4D4C71D7-783B-416D-A324-2F7B88860C10}" type="pres">
      <dgm:prSet presAssocID="{E07386B4-EE25-4841-B495-0012DBA79609}" presName="spaceRect" presStyleCnt="0"/>
      <dgm:spPr/>
    </dgm:pt>
    <dgm:pt modelId="{3E973CD6-6855-45C2-AF69-F32E955EBF7F}" type="pres">
      <dgm:prSet presAssocID="{E07386B4-EE25-4841-B495-0012DBA79609}" presName="textRect" presStyleLbl="revTx" presStyleIdx="2" presStyleCnt="4">
        <dgm:presLayoutVars>
          <dgm:chMax val="1"/>
          <dgm:chPref val="1"/>
        </dgm:presLayoutVars>
      </dgm:prSet>
      <dgm:spPr/>
    </dgm:pt>
    <dgm:pt modelId="{C2987BF8-BF1E-4512-9B63-896982ED08A6}" type="pres">
      <dgm:prSet presAssocID="{5BE4727A-9FC3-4890-A145-10571FF25B6B}" presName="sibTrans" presStyleCnt="0"/>
      <dgm:spPr/>
    </dgm:pt>
    <dgm:pt modelId="{EBD49472-962B-48AB-AB29-7AA7DAFA50BF}" type="pres">
      <dgm:prSet presAssocID="{56D79B72-425D-480C-AF01-F2387A404A4B}" presName="compNode" presStyleCnt="0"/>
      <dgm:spPr/>
    </dgm:pt>
    <dgm:pt modelId="{21D5DE63-B218-48DF-BEC5-B305B303C8BD}" type="pres">
      <dgm:prSet presAssocID="{56D79B72-425D-480C-AF01-F2387A404A4B}" presName="iconBgRect" presStyleLbl="bgShp" presStyleIdx="3" presStyleCnt="4"/>
      <dgm:spPr/>
    </dgm:pt>
    <dgm:pt modelId="{EBDDB30F-33C5-4FCB-BB98-B0AFD63711AB}" type="pres">
      <dgm:prSet presAssocID="{56D79B72-425D-480C-AF01-F2387A404A4B}" presName="iconRect" presStyleLbl="node1" presStyleIdx="3" presStyleCnt="4"/>
      <dgm:spPr>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dgm:spPr>
      <dgm:extLst>
        <a:ext uri="{E40237B7-FDA0-4F09-8148-C483321AD2D9}">
          <dgm14:cNvPr xmlns:dgm14="http://schemas.microsoft.com/office/drawing/2010/diagram" id="0" name="" descr="Playbook"/>
        </a:ext>
      </dgm:extLst>
    </dgm:pt>
    <dgm:pt modelId="{41FB8DBA-5370-4242-A22F-D93C3566943D}" type="pres">
      <dgm:prSet presAssocID="{56D79B72-425D-480C-AF01-F2387A404A4B}" presName="spaceRect" presStyleCnt="0"/>
      <dgm:spPr/>
    </dgm:pt>
    <dgm:pt modelId="{3074C438-ED5C-440E-BE83-A92E3C1F72E9}" type="pres">
      <dgm:prSet presAssocID="{56D79B72-425D-480C-AF01-F2387A404A4B}" presName="textRect" presStyleLbl="revTx" presStyleIdx="3" presStyleCnt="4">
        <dgm:presLayoutVars>
          <dgm:chMax val="1"/>
          <dgm:chPref val="1"/>
        </dgm:presLayoutVars>
      </dgm:prSet>
      <dgm:spPr/>
    </dgm:pt>
  </dgm:ptLst>
  <dgm:cxnLst>
    <dgm:cxn modelId="{7EBD8259-4104-4DFC-98F6-39D22206D379}" type="presOf" srcId="{28167904-9BCF-4F73-8E88-3A068E5D620A}" destId="{BFB69B1B-AB0B-40FF-8E71-A764B160745E}" srcOrd="0" destOrd="0" presId="urn:microsoft.com/office/officeart/2018/5/layout/IconCircleLabelList"/>
    <dgm:cxn modelId="{3638648B-98A9-4296-A27E-B4CBCC8BDE8D}" srcId="{CDA0CC4C-4ED2-4E63-B2ED-93C71C5BED38}" destId="{28167904-9BCF-4F73-8E88-3A068E5D620A}" srcOrd="1" destOrd="0" parTransId="{4A86FA1D-DE67-43CC-8A67-2B6726E6D5BD}" sibTransId="{3FB9819F-C214-43EA-920E-BF7FF2C0AB07}"/>
    <dgm:cxn modelId="{A862AFA2-F9AC-40A7-BC2F-9AD6D88FC19B}" type="presOf" srcId="{D757CC17-BB3F-4C43-B7F5-FBAC66EDE1C3}" destId="{5021A957-AE50-437A-872E-A124340906A9}" srcOrd="0" destOrd="0" presId="urn:microsoft.com/office/officeart/2018/5/layout/IconCircleLabelList"/>
    <dgm:cxn modelId="{9D08A1B1-A845-43FE-8EE3-99E08CDDD911}" srcId="{CDA0CC4C-4ED2-4E63-B2ED-93C71C5BED38}" destId="{D757CC17-BB3F-4C43-B7F5-FBAC66EDE1C3}" srcOrd="0" destOrd="0" parTransId="{FB30D591-E057-4118-A81B-2B105BB4E856}" sibTransId="{C8E00584-C89B-4388-9DFD-28906FB44B71}"/>
    <dgm:cxn modelId="{5BD189BC-90B6-45A9-9015-7B945A4D32F3}" type="presOf" srcId="{CDA0CC4C-4ED2-4E63-B2ED-93C71C5BED38}" destId="{A7A59C59-29AC-4D87-A42D-E48663AA4355}" srcOrd="0" destOrd="0" presId="urn:microsoft.com/office/officeart/2018/5/layout/IconCircleLabelList"/>
    <dgm:cxn modelId="{ACE1C6C1-0CB9-4FD2-99A0-636BD7944402}" type="presOf" srcId="{56D79B72-425D-480C-AF01-F2387A404A4B}" destId="{3074C438-ED5C-440E-BE83-A92E3C1F72E9}" srcOrd="0" destOrd="0" presId="urn:microsoft.com/office/officeart/2018/5/layout/IconCircleLabelList"/>
    <dgm:cxn modelId="{64DFB6DE-8F37-4056-8F71-A91754DEA362}" srcId="{CDA0CC4C-4ED2-4E63-B2ED-93C71C5BED38}" destId="{56D79B72-425D-480C-AF01-F2387A404A4B}" srcOrd="3" destOrd="0" parTransId="{CF474FAD-3EC9-44C8-8711-D46AC620F8B7}" sibTransId="{5E85EFA7-EEAA-40D8-A3C5-ECB53A691AEE}"/>
    <dgm:cxn modelId="{308F52DF-ECFD-4793-9715-D52A10487BBA}" type="presOf" srcId="{E07386B4-EE25-4841-B495-0012DBA79609}" destId="{3E973CD6-6855-45C2-AF69-F32E955EBF7F}" srcOrd="0" destOrd="0" presId="urn:microsoft.com/office/officeart/2018/5/layout/IconCircleLabelList"/>
    <dgm:cxn modelId="{42BD6AF6-0DC6-42DB-A56C-65620602EE35}" srcId="{CDA0CC4C-4ED2-4E63-B2ED-93C71C5BED38}" destId="{E07386B4-EE25-4841-B495-0012DBA79609}" srcOrd="2" destOrd="0" parTransId="{28E1A051-267A-4C0B-9160-0F2BA7387B7A}" sibTransId="{5BE4727A-9FC3-4890-A145-10571FF25B6B}"/>
    <dgm:cxn modelId="{9728C881-58D7-47BB-8F6A-355F16207AF8}" type="presParOf" srcId="{A7A59C59-29AC-4D87-A42D-E48663AA4355}" destId="{8534A2C2-D00E-4614-B071-1A580213741E}" srcOrd="0" destOrd="0" presId="urn:microsoft.com/office/officeart/2018/5/layout/IconCircleLabelList"/>
    <dgm:cxn modelId="{6A0E5A50-151A-434B-9E0B-D396331D4D8E}" type="presParOf" srcId="{8534A2C2-D00E-4614-B071-1A580213741E}" destId="{A5D40EB8-84A8-4136-B304-504FC3DFD427}" srcOrd="0" destOrd="0" presId="urn:microsoft.com/office/officeart/2018/5/layout/IconCircleLabelList"/>
    <dgm:cxn modelId="{A828926C-87E8-4E55-BF2E-8910D1418208}" type="presParOf" srcId="{8534A2C2-D00E-4614-B071-1A580213741E}" destId="{7FED8D25-00BF-4AA5-A68B-60DF3197077E}" srcOrd="1" destOrd="0" presId="urn:microsoft.com/office/officeart/2018/5/layout/IconCircleLabelList"/>
    <dgm:cxn modelId="{81E6466F-11E9-489F-8970-E471D8806632}" type="presParOf" srcId="{8534A2C2-D00E-4614-B071-1A580213741E}" destId="{33435AEC-9FF2-480C-8FEC-D64A64682552}" srcOrd="2" destOrd="0" presId="urn:microsoft.com/office/officeart/2018/5/layout/IconCircleLabelList"/>
    <dgm:cxn modelId="{D95CD1A5-5CAE-4F4B-9AEA-85F95D7709D3}" type="presParOf" srcId="{8534A2C2-D00E-4614-B071-1A580213741E}" destId="{5021A957-AE50-437A-872E-A124340906A9}" srcOrd="3" destOrd="0" presId="urn:microsoft.com/office/officeart/2018/5/layout/IconCircleLabelList"/>
    <dgm:cxn modelId="{C3124EE3-6ED0-4B07-92B7-ABB0C462976F}" type="presParOf" srcId="{A7A59C59-29AC-4D87-A42D-E48663AA4355}" destId="{15470665-A721-4847-9EEA-37A8D0A36743}" srcOrd="1" destOrd="0" presId="urn:microsoft.com/office/officeart/2018/5/layout/IconCircleLabelList"/>
    <dgm:cxn modelId="{EF3701AB-4621-46A1-8408-286D061D9AE9}" type="presParOf" srcId="{A7A59C59-29AC-4D87-A42D-E48663AA4355}" destId="{A56C3C11-950F-447A-A626-698FA974EAF7}" srcOrd="2" destOrd="0" presId="urn:microsoft.com/office/officeart/2018/5/layout/IconCircleLabelList"/>
    <dgm:cxn modelId="{E21DCE31-3EF0-488C-B5C9-C156D2A9FC41}" type="presParOf" srcId="{A56C3C11-950F-447A-A626-698FA974EAF7}" destId="{F858534D-6690-4F4D-B026-99F2A4ED3A55}" srcOrd="0" destOrd="0" presId="urn:microsoft.com/office/officeart/2018/5/layout/IconCircleLabelList"/>
    <dgm:cxn modelId="{861F6797-627B-4BA8-96E7-7B008D112CB6}" type="presParOf" srcId="{A56C3C11-950F-447A-A626-698FA974EAF7}" destId="{5C288151-2E87-4BC0-BB38-FA9EC598CEC6}" srcOrd="1" destOrd="0" presId="urn:microsoft.com/office/officeart/2018/5/layout/IconCircleLabelList"/>
    <dgm:cxn modelId="{EF0BC321-7BAC-48A8-8F0D-55B41E52BA6B}" type="presParOf" srcId="{A56C3C11-950F-447A-A626-698FA974EAF7}" destId="{AA1E7DEF-F68C-448E-9691-E487DB0A6216}" srcOrd="2" destOrd="0" presId="urn:microsoft.com/office/officeart/2018/5/layout/IconCircleLabelList"/>
    <dgm:cxn modelId="{757275AC-1BB0-47B1-AFB7-5A098ADE552B}" type="presParOf" srcId="{A56C3C11-950F-447A-A626-698FA974EAF7}" destId="{BFB69B1B-AB0B-40FF-8E71-A764B160745E}" srcOrd="3" destOrd="0" presId="urn:microsoft.com/office/officeart/2018/5/layout/IconCircleLabelList"/>
    <dgm:cxn modelId="{4346573C-C797-424A-A66A-7844B088A544}" type="presParOf" srcId="{A7A59C59-29AC-4D87-A42D-E48663AA4355}" destId="{286E2FD5-C974-486F-A7C1-9CB9768496B4}" srcOrd="3" destOrd="0" presId="urn:microsoft.com/office/officeart/2018/5/layout/IconCircleLabelList"/>
    <dgm:cxn modelId="{F38E1666-A35D-4BCB-BDA0-1D717233A222}" type="presParOf" srcId="{A7A59C59-29AC-4D87-A42D-E48663AA4355}" destId="{9608EEEB-5969-4CF0-964A-6C492D9D105D}" srcOrd="4" destOrd="0" presId="urn:microsoft.com/office/officeart/2018/5/layout/IconCircleLabelList"/>
    <dgm:cxn modelId="{9D6E551D-BDB4-4B81-BC70-FC576BFC2BF4}" type="presParOf" srcId="{9608EEEB-5969-4CF0-964A-6C492D9D105D}" destId="{96C887B2-4575-4C2F-B226-6153F86AE7AE}" srcOrd="0" destOrd="0" presId="urn:microsoft.com/office/officeart/2018/5/layout/IconCircleLabelList"/>
    <dgm:cxn modelId="{CEED6C08-52DC-40B2-82ED-CB37C882C325}" type="presParOf" srcId="{9608EEEB-5969-4CF0-964A-6C492D9D105D}" destId="{962DFD2E-6987-424D-8352-DA6F118A00C6}" srcOrd="1" destOrd="0" presId="urn:microsoft.com/office/officeart/2018/5/layout/IconCircleLabelList"/>
    <dgm:cxn modelId="{6F2F6FBA-A7C1-44D9-8A1F-F0249634AAB6}" type="presParOf" srcId="{9608EEEB-5969-4CF0-964A-6C492D9D105D}" destId="{4D4C71D7-783B-416D-A324-2F7B88860C10}" srcOrd="2" destOrd="0" presId="urn:microsoft.com/office/officeart/2018/5/layout/IconCircleLabelList"/>
    <dgm:cxn modelId="{BAAABBAD-F17A-4A88-8541-DDDB428A7892}" type="presParOf" srcId="{9608EEEB-5969-4CF0-964A-6C492D9D105D}" destId="{3E973CD6-6855-45C2-AF69-F32E955EBF7F}" srcOrd="3" destOrd="0" presId="urn:microsoft.com/office/officeart/2018/5/layout/IconCircleLabelList"/>
    <dgm:cxn modelId="{038E67FC-6CE8-4AC3-933D-BADABD99A89B}" type="presParOf" srcId="{A7A59C59-29AC-4D87-A42D-E48663AA4355}" destId="{C2987BF8-BF1E-4512-9B63-896982ED08A6}" srcOrd="5" destOrd="0" presId="urn:microsoft.com/office/officeart/2018/5/layout/IconCircleLabelList"/>
    <dgm:cxn modelId="{32E4B253-6717-493F-B95B-04B09F6D5644}" type="presParOf" srcId="{A7A59C59-29AC-4D87-A42D-E48663AA4355}" destId="{EBD49472-962B-48AB-AB29-7AA7DAFA50BF}" srcOrd="6" destOrd="0" presId="urn:microsoft.com/office/officeart/2018/5/layout/IconCircleLabelList"/>
    <dgm:cxn modelId="{E8DDA134-802F-47D4-B7CB-1EFFBDFF9026}" type="presParOf" srcId="{EBD49472-962B-48AB-AB29-7AA7DAFA50BF}" destId="{21D5DE63-B218-48DF-BEC5-B305B303C8BD}" srcOrd="0" destOrd="0" presId="urn:microsoft.com/office/officeart/2018/5/layout/IconCircleLabelList"/>
    <dgm:cxn modelId="{610A765C-3746-47FA-AB00-CD4CB80895FC}" type="presParOf" srcId="{EBD49472-962B-48AB-AB29-7AA7DAFA50BF}" destId="{EBDDB30F-33C5-4FCB-BB98-B0AFD63711AB}" srcOrd="1" destOrd="0" presId="urn:microsoft.com/office/officeart/2018/5/layout/IconCircleLabelList"/>
    <dgm:cxn modelId="{E040CC5F-9F85-4D54-9F2C-564F400B7C35}" type="presParOf" srcId="{EBD49472-962B-48AB-AB29-7AA7DAFA50BF}" destId="{41FB8DBA-5370-4242-A22F-D93C3566943D}" srcOrd="2" destOrd="0" presId="urn:microsoft.com/office/officeart/2018/5/layout/IconCircleLabelList"/>
    <dgm:cxn modelId="{1E11D20C-5D1B-4A2B-B0FA-12F403A2337E}" type="presParOf" srcId="{EBD49472-962B-48AB-AB29-7AA7DAFA50BF}" destId="{3074C438-ED5C-440E-BE83-A92E3C1F72E9}"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DF1BD5C7-6BF5-4041-B443-2B65AF00318D}" type="doc">
      <dgm:prSet loTypeId="urn:microsoft.com/office/officeart/2018/2/layout/IconVerticalSolidList" loCatId="icon" qsTypeId="urn:microsoft.com/office/officeart/2005/8/quickstyle/simple2" qsCatId="simple" csTypeId="urn:microsoft.com/office/officeart/2005/8/colors/colorful5" csCatId="colorful" phldr="1"/>
      <dgm:spPr/>
      <dgm:t>
        <a:bodyPr/>
        <a:lstStyle/>
        <a:p>
          <a:endParaRPr lang="en-US"/>
        </a:p>
      </dgm:t>
    </dgm:pt>
    <dgm:pt modelId="{18A75574-E0BE-4F88-8FAF-3FD194A28678}">
      <dgm:prSet custT="1"/>
      <dgm:spPr/>
      <dgm:t>
        <a:bodyPr/>
        <a:lstStyle/>
        <a:p>
          <a:pPr marL="0" lvl="0" indent="0" algn="r" defTabSz="889000" rtl="1">
            <a:lnSpc>
              <a:spcPct val="100000"/>
            </a:lnSpc>
            <a:spcBef>
              <a:spcPct val="0"/>
            </a:spcBef>
            <a:spcAft>
              <a:spcPct val="35000"/>
            </a:spcAft>
            <a:buNone/>
          </a:pPr>
          <a:r>
            <a:rPr lang="he-IL" sz="2000" kern="1200" dirty="0">
              <a:solidFill>
                <a:prstClr val="black">
                  <a:hueOff val="0"/>
                  <a:satOff val="0"/>
                  <a:lumOff val="0"/>
                  <a:alphaOff val="0"/>
                </a:prstClr>
              </a:solidFill>
              <a:latin typeface="Abraham" panose="00000500000000000000" pitchFamily="2" charset="-79"/>
              <a:ea typeface="+mn-ea"/>
              <a:cs typeface="Abraham" panose="00000500000000000000" pitchFamily="2" charset="-79"/>
            </a:rPr>
            <a:t>מידע ע"פ קטגוריות נבחרות בתוספת מלל חופשי</a:t>
          </a:r>
          <a:endParaRPr lang="en-US" sz="2000" kern="1200" dirty="0">
            <a:solidFill>
              <a:prstClr val="black">
                <a:hueOff val="0"/>
                <a:satOff val="0"/>
                <a:lumOff val="0"/>
                <a:alphaOff val="0"/>
              </a:prstClr>
            </a:solidFill>
            <a:latin typeface="Abraham" panose="00000500000000000000" pitchFamily="2" charset="-79"/>
            <a:ea typeface="+mn-ea"/>
            <a:cs typeface="Abraham" panose="00000500000000000000" pitchFamily="2" charset="-79"/>
          </a:endParaRPr>
        </a:p>
      </dgm:t>
    </dgm:pt>
    <dgm:pt modelId="{E86C839E-B796-43CC-A692-0C72AD78A2B5}" type="parTrans" cxnId="{9625B7C8-6893-4FBF-95F7-D34EBE7150E1}">
      <dgm:prSet/>
      <dgm:spPr/>
      <dgm:t>
        <a:bodyPr/>
        <a:lstStyle/>
        <a:p>
          <a:endParaRPr lang="en-US">
            <a:latin typeface="+mn-lt"/>
          </a:endParaRPr>
        </a:p>
      </dgm:t>
    </dgm:pt>
    <dgm:pt modelId="{C4506D26-1EBD-4566-BF1D-6DEAC56F07B3}" type="sibTrans" cxnId="{9625B7C8-6893-4FBF-95F7-D34EBE7150E1}">
      <dgm:prSet/>
      <dgm:spPr/>
      <dgm:t>
        <a:bodyPr/>
        <a:lstStyle/>
        <a:p>
          <a:endParaRPr lang="en-US">
            <a:latin typeface="+mn-lt"/>
          </a:endParaRPr>
        </a:p>
      </dgm:t>
    </dgm:pt>
    <dgm:pt modelId="{10A96250-9FCC-42DD-89DB-573629DBDAFD}">
      <dgm:prSet custT="1"/>
      <dgm:spPr/>
      <dgm:t>
        <a:bodyPr/>
        <a:lstStyle/>
        <a:p>
          <a:pPr marL="0" lvl="0" indent="0" algn="r" defTabSz="889000" rtl="1">
            <a:lnSpc>
              <a:spcPct val="100000"/>
            </a:lnSpc>
            <a:spcBef>
              <a:spcPct val="0"/>
            </a:spcBef>
            <a:spcAft>
              <a:spcPct val="35000"/>
            </a:spcAft>
            <a:buNone/>
          </a:pPr>
          <a:r>
            <a:rPr lang="he-IL" sz="2000" kern="1200" dirty="0">
              <a:solidFill>
                <a:prstClr val="black">
                  <a:hueOff val="0"/>
                  <a:satOff val="0"/>
                  <a:lumOff val="0"/>
                  <a:alphaOff val="0"/>
                </a:prstClr>
              </a:solidFill>
              <a:latin typeface="Abraham" panose="00000500000000000000" pitchFamily="2" charset="-79"/>
              <a:ea typeface="+mn-ea"/>
              <a:cs typeface="Abraham" panose="00000500000000000000" pitchFamily="2" charset="-79"/>
            </a:rPr>
            <a:t>כל ביקורת מלווה בתאריך </a:t>
          </a:r>
          <a:endParaRPr lang="en-US" sz="2000" kern="1200" dirty="0">
            <a:solidFill>
              <a:prstClr val="black">
                <a:hueOff val="0"/>
                <a:satOff val="0"/>
                <a:lumOff val="0"/>
                <a:alphaOff val="0"/>
              </a:prstClr>
            </a:solidFill>
            <a:latin typeface="Abraham" panose="00000500000000000000" pitchFamily="2" charset="-79"/>
            <a:ea typeface="+mn-ea"/>
            <a:cs typeface="Abraham" panose="00000500000000000000" pitchFamily="2" charset="-79"/>
          </a:endParaRPr>
        </a:p>
      </dgm:t>
    </dgm:pt>
    <dgm:pt modelId="{1B32C58F-3F71-4EDA-9118-25D7189F4BCC}" type="parTrans" cxnId="{726A234B-8D40-4FC3-9F10-03820ADEF039}">
      <dgm:prSet/>
      <dgm:spPr/>
      <dgm:t>
        <a:bodyPr/>
        <a:lstStyle/>
        <a:p>
          <a:endParaRPr lang="en-US">
            <a:latin typeface="+mn-lt"/>
          </a:endParaRPr>
        </a:p>
      </dgm:t>
    </dgm:pt>
    <dgm:pt modelId="{6D309FF6-EB26-4A14-A75F-9C4CC3439944}" type="sibTrans" cxnId="{726A234B-8D40-4FC3-9F10-03820ADEF039}">
      <dgm:prSet/>
      <dgm:spPr/>
      <dgm:t>
        <a:bodyPr/>
        <a:lstStyle/>
        <a:p>
          <a:endParaRPr lang="en-US">
            <a:latin typeface="+mn-lt"/>
          </a:endParaRPr>
        </a:p>
      </dgm:t>
    </dgm:pt>
    <dgm:pt modelId="{0DC16792-ED0E-4495-88EC-0815FA55DB4C}">
      <dgm:prSet custT="1"/>
      <dgm:spPr/>
      <dgm:t>
        <a:bodyPr/>
        <a:lstStyle/>
        <a:p>
          <a:pPr marL="0" lvl="0" indent="0" algn="r" defTabSz="889000" rtl="1">
            <a:lnSpc>
              <a:spcPct val="100000"/>
            </a:lnSpc>
            <a:spcBef>
              <a:spcPct val="0"/>
            </a:spcBef>
            <a:spcAft>
              <a:spcPct val="35000"/>
            </a:spcAft>
            <a:buNone/>
          </a:pPr>
          <a:r>
            <a:rPr lang="he-IL" sz="2000" kern="1200" dirty="0">
              <a:solidFill>
                <a:prstClr val="black">
                  <a:hueOff val="0"/>
                  <a:satOff val="0"/>
                  <a:lumOff val="0"/>
                  <a:alphaOff val="0"/>
                </a:prstClr>
              </a:solidFill>
              <a:latin typeface="Abraham" panose="00000500000000000000" pitchFamily="2" charset="-79"/>
              <a:ea typeface="+mn-ea"/>
              <a:cs typeface="Abraham" panose="00000500000000000000" pitchFamily="2" charset="-79"/>
            </a:rPr>
            <a:t>המידע מתקבל מאנשים עם מוגבלות או מכריהם</a:t>
          </a:r>
          <a:endParaRPr lang="en-US" sz="2000" kern="1200" dirty="0">
            <a:solidFill>
              <a:prstClr val="black">
                <a:hueOff val="0"/>
                <a:satOff val="0"/>
                <a:lumOff val="0"/>
                <a:alphaOff val="0"/>
              </a:prstClr>
            </a:solidFill>
            <a:latin typeface="Abraham" panose="00000500000000000000" pitchFamily="2" charset="-79"/>
            <a:ea typeface="+mn-ea"/>
            <a:cs typeface="Abraham" panose="00000500000000000000" pitchFamily="2" charset="-79"/>
          </a:endParaRPr>
        </a:p>
      </dgm:t>
    </dgm:pt>
    <dgm:pt modelId="{B4BCC9A6-1C7F-4AD8-A012-4AF7E8B7ADC7}" type="parTrans" cxnId="{AD1FF1EA-BB1A-4182-8201-68717CC9D79F}">
      <dgm:prSet/>
      <dgm:spPr/>
      <dgm:t>
        <a:bodyPr/>
        <a:lstStyle/>
        <a:p>
          <a:endParaRPr lang="en-US">
            <a:latin typeface="+mn-lt"/>
          </a:endParaRPr>
        </a:p>
      </dgm:t>
    </dgm:pt>
    <dgm:pt modelId="{497885F0-BA20-4E71-84D0-B967EE0AD8ED}" type="sibTrans" cxnId="{AD1FF1EA-BB1A-4182-8201-68717CC9D79F}">
      <dgm:prSet/>
      <dgm:spPr/>
      <dgm:t>
        <a:bodyPr/>
        <a:lstStyle/>
        <a:p>
          <a:endParaRPr lang="en-US">
            <a:latin typeface="+mn-lt"/>
          </a:endParaRPr>
        </a:p>
      </dgm:t>
    </dgm:pt>
    <dgm:pt modelId="{EA5E4647-9DD8-4834-B8E0-EF385DFE2A17}">
      <dgm:prSet custT="1"/>
      <dgm:spPr/>
      <dgm:t>
        <a:bodyPr/>
        <a:lstStyle/>
        <a:p>
          <a:pPr marL="0" lvl="0" indent="0" algn="r" defTabSz="889000" rtl="1">
            <a:lnSpc>
              <a:spcPct val="100000"/>
            </a:lnSpc>
            <a:spcBef>
              <a:spcPct val="0"/>
            </a:spcBef>
            <a:spcAft>
              <a:spcPct val="35000"/>
            </a:spcAft>
            <a:buNone/>
          </a:pPr>
          <a:r>
            <a:rPr lang="he-IL" sz="2000" kern="1200" dirty="0">
              <a:solidFill>
                <a:prstClr val="black">
                  <a:hueOff val="0"/>
                  <a:satOff val="0"/>
                  <a:lumOff val="0"/>
                  <a:alphaOff val="0"/>
                </a:prstClr>
              </a:solidFill>
              <a:latin typeface="Abraham" panose="00000500000000000000" pitchFamily="2" charset="-79"/>
              <a:ea typeface="+mn-ea"/>
              <a:cs typeface="Abraham" panose="00000500000000000000" pitchFamily="2" charset="-79"/>
            </a:rPr>
            <a:t>ניתן לבדוק את כל בתי העסק, מתחומים שונים, ישירות מהאפליקציה</a:t>
          </a:r>
          <a:endParaRPr lang="en-US" sz="2000" kern="1200" dirty="0">
            <a:solidFill>
              <a:prstClr val="black">
                <a:hueOff val="0"/>
                <a:satOff val="0"/>
                <a:lumOff val="0"/>
                <a:alphaOff val="0"/>
              </a:prstClr>
            </a:solidFill>
            <a:latin typeface="Abraham" panose="00000500000000000000" pitchFamily="2" charset="-79"/>
            <a:ea typeface="+mn-ea"/>
            <a:cs typeface="Abraham" panose="00000500000000000000" pitchFamily="2" charset="-79"/>
          </a:endParaRPr>
        </a:p>
      </dgm:t>
    </dgm:pt>
    <dgm:pt modelId="{ECB1CC76-ABA5-4AD3-A385-F5EE4D7AE04B}" type="parTrans" cxnId="{13D25E10-048D-47D1-9EEA-453D7456B215}">
      <dgm:prSet/>
      <dgm:spPr/>
      <dgm:t>
        <a:bodyPr/>
        <a:lstStyle/>
        <a:p>
          <a:endParaRPr lang="en-US">
            <a:latin typeface="+mn-lt"/>
          </a:endParaRPr>
        </a:p>
      </dgm:t>
    </dgm:pt>
    <dgm:pt modelId="{549803FF-B17F-4BA8-870A-E9A0FC10E6D0}" type="sibTrans" cxnId="{13D25E10-048D-47D1-9EEA-453D7456B215}">
      <dgm:prSet/>
      <dgm:spPr/>
      <dgm:t>
        <a:bodyPr/>
        <a:lstStyle/>
        <a:p>
          <a:endParaRPr lang="en-US">
            <a:latin typeface="+mn-lt"/>
          </a:endParaRPr>
        </a:p>
      </dgm:t>
    </dgm:pt>
    <dgm:pt modelId="{F7E00687-D390-4255-BD38-D1B11A683FBE}" type="pres">
      <dgm:prSet presAssocID="{DF1BD5C7-6BF5-4041-B443-2B65AF00318D}" presName="root" presStyleCnt="0">
        <dgm:presLayoutVars>
          <dgm:dir/>
          <dgm:resizeHandles val="exact"/>
        </dgm:presLayoutVars>
      </dgm:prSet>
      <dgm:spPr/>
    </dgm:pt>
    <dgm:pt modelId="{23D6414E-E7D3-4609-963A-8B367A776164}" type="pres">
      <dgm:prSet presAssocID="{18A75574-E0BE-4F88-8FAF-3FD194A28678}" presName="compNode" presStyleCnt="0"/>
      <dgm:spPr/>
    </dgm:pt>
    <dgm:pt modelId="{10A9A64D-9714-4BBF-8F18-A9941F85BDFC}" type="pres">
      <dgm:prSet presAssocID="{18A75574-E0BE-4F88-8FAF-3FD194A28678}" presName="bgRect" presStyleLbl="bgShp" presStyleIdx="0" presStyleCnt="4"/>
      <dgm:spPr/>
    </dgm:pt>
    <dgm:pt modelId="{10F7390D-793E-4F22-A60B-B325A991A4DD}" type="pres">
      <dgm:prSet presAssocID="{18A75574-E0BE-4F88-8FAF-3FD194A28678}" presName="iconRect" presStyleLbl="node1" presStyleIdx="0" presStyleCnt="4"/>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Customer review"/>
        </a:ext>
      </dgm:extLst>
    </dgm:pt>
    <dgm:pt modelId="{F40FD064-8E4E-4EDA-92EE-DC52FF057062}" type="pres">
      <dgm:prSet presAssocID="{18A75574-E0BE-4F88-8FAF-3FD194A28678}" presName="spaceRect" presStyleCnt="0"/>
      <dgm:spPr/>
    </dgm:pt>
    <dgm:pt modelId="{0EA817BB-D144-4012-9018-2729D780B584}" type="pres">
      <dgm:prSet presAssocID="{18A75574-E0BE-4F88-8FAF-3FD194A28678}" presName="parTx" presStyleLbl="revTx" presStyleIdx="0" presStyleCnt="4">
        <dgm:presLayoutVars>
          <dgm:chMax val="0"/>
          <dgm:chPref val="0"/>
        </dgm:presLayoutVars>
      </dgm:prSet>
      <dgm:spPr/>
    </dgm:pt>
    <dgm:pt modelId="{332717C7-B41E-48D3-B314-0131DC447453}" type="pres">
      <dgm:prSet presAssocID="{C4506D26-1EBD-4566-BF1D-6DEAC56F07B3}" presName="sibTrans" presStyleCnt="0"/>
      <dgm:spPr/>
    </dgm:pt>
    <dgm:pt modelId="{4D9785A0-C5FF-4B1B-8C21-FDFDD4519084}" type="pres">
      <dgm:prSet presAssocID="{10A96250-9FCC-42DD-89DB-573629DBDAFD}" presName="compNode" presStyleCnt="0"/>
      <dgm:spPr/>
    </dgm:pt>
    <dgm:pt modelId="{3E44353D-7DFC-4AE0-900D-57047FB52A65}" type="pres">
      <dgm:prSet presAssocID="{10A96250-9FCC-42DD-89DB-573629DBDAFD}" presName="bgRect" presStyleLbl="bgShp" presStyleIdx="1" presStyleCnt="4"/>
      <dgm:spPr/>
    </dgm:pt>
    <dgm:pt modelId="{28B31854-9FBF-40D8-8313-CB1C27EAF20A}" type="pres">
      <dgm:prSet presAssocID="{10A96250-9FCC-42DD-89DB-573629DBDAFD}" presName="iconRect" presStyleLbl="node1" presStyleIdx="1" presStyleCnt="4"/>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Daily calendar"/>
        </a:ext>
      </dgm:extLst>
    </dgm:pt>
    <dgm:pt modelId="{C9E9C6D5-8FD4-4989-91C4-BA0E051FA0DB}" type="pres">
      <dgm:prSet presAssocID="{10A96250-9FCC-42DD-89DB-573629DBDAFD}" presName="spaceRect" presStyleCnt="0"/>
      <dgm:spPr/>
    </dgm:pt>
    <dgm:pt modelId="{69EDB6B3-6992-45E9-940D-1440001AD357}" type="pres">
      <dgm:prSet presAssocID="{10A96250-9FCC-42DD-89DB-573629DBDAFD}" presName="parTx" presStyleLbl="revTx" presStyleIdx="1" presStyleCnt="4">
        <dgm:presLayoutVars>
          <dgm:chMax val="0"/>
          <dgm:chPref val="0"/>
        </dgm:presLayoutVars>
      </dgm:prSet>
      <dgm:spPr/>
    </dgm:pt>
    <dgm:pt modelId="{657D01E5-DA52-4A45-9756-078AD2A63066}" type="pres">
      <dgm:prSet presAssocID="{6D309FF6-EB26-4A14-A75F-9C4CC3439944}" presName="sibTrans" presStyleCnt="0"/>
      <dgm:spPr/>
    </dgm:pt>
    <dgm:pt modelId="{3A9D6259-1A8B-40F5-8D77-521E4CF975B8}" type="pres">
      <dgm:prSet presAssocID="{0DC16792-ED0E-4495-88EC-0815FA55DB4C}" presName="compNode" presStyleCnt="0"/>
      <dgm:spPr/>
    </dgm:pt>
    <dgm:pt modelId="{4051C4B3-11D4-426B-B28B-75996385DCC9}" type="pres">
      <dgm:prSet presAssocID="{0DC16792-ED0E-4495-88EC-0815FA55DB4C}" presName="bgRect" presStyleLbl="bgShp" presStyleIdx="2" presStyleCnt="4"/>
      <dgm:spPr/>
    </dgm:pt>
    <dgm:pt modelId="{D2C956E0-3E02-4DA4-A96A-23EE3D7FF3D9}" type="pres">
      <dgm:prSet presAssocID="{0DC16792-ED0E-4495-88EC-0815FA55DB4C}" presName="iconRect" presStyleLbl="node1" presStyleIdx="2" presStyleCnt="4"/>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Universal Access"/>
        </a:ext>
      </dgm:extLst>
    </dgm:pt>
    <dgm:pt modelId="{35460325-95E4-47A6-856B-832D70A98BA9}" type="pres">
      <dgm:prSet presAssocID="{0DC16792-ED0E-4495-88EC-0815FA55DB4C}" presName="spaceRect" presStyleCnt="0"/>
      <dgm:spPr/>
    </dgm:pt>
    <dgm:pt modelId="{FE75189B-2197-4E77-B662-18B8A701F975}" type="pres">
      <dgm:prSet presAssocID="{0DC16792-ED0E-4495-88EC-0815FA55DB4C}" presName="parTx" presStyleLbl="revTx" presStyleIdx="2" presStyleCnt="4">
        <dgm:presLayoutVars>
          <dgm:chMax val="0"/>
          <dgm:chPref val="0"/>
        </dgm:presLayoutVars>
      </dgm:prSet>
      <dgm:spPr/>
    </dgm:pt>
    <dgm:pt modelId="{384F6860-AAA2-4DA1-B774-3B723F607BA4}" type="pres">
      <dgm:prSet presAssocID="{497885F0-BA20-4E71-84D0-B967EE0AD8ED}" presName="sibTrans" presStyleCnt="0"/>
      <dgm:spPr/>
    </dgm:pt>
    <dgm:pt modelId="{5B4B93E0-CA89-44CF-AB25-BB77B230C67D}" type="pres">
      <dgm:prSet presAssocID="{EA5E4647-9DD8-4834-B8E0-EF385DFE2A17}" presName="compNode" presStyleCnt="0"/>
      <dgm:spPr/>
    </dgm:pt>
    <dgm:pt modelId="{FB9D4F2C-52C0-42BB-B3AF-0AAA6EC18CED}" type="pres">
      <dgm:prSet presAssocID="{EA5E4647-9DD8-4834-B8E0-EF385DFE2A17}" presName="bgRect" presStyleLbl="bgShp" presStyleIdx="3" presStyleCnt="4"/>
      <dgm:spPr/>
    </dgm:pt>
    <dgm:pt modelId="{65ED2C1D-83EB-4728-AF93-E7B0B98EB55D}" type="pres">
      <dgm:prSet presAssocID="{EA5E4647-9DD8-4834-B8E0-EF385DFE2A17}"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dgm:spPr>
      <dgm:extLst>
        <a:ext uri="{E40237B7-FDA0-4F09-8148-C483321AD2D9}">
          <dgm14:cNvPr xmlns:dgm14="http://schemas.microsoft.com/office/drawing/2010/diagram" id="0" name="" descr="Smart Phone"/>
        </a:ext>
      </dgm:extLst>
    </dgm:pt>
    <dgm:pt modelId="{2A1E09FC-B462-4AF6-90F2-78EA6B39C92B}" type="pres">
      <dgm:prSet presAssocID="{EA5E4647-9DD8-4834-B8E0-EF385DFE2A17}" presName="spaceRect" presStyleCnt="0"/>
      <dgm:spPr/>
    </dgm:pt>
    <dgm:pt modelId="{A715CF4B-0115-48A5-A267-AB6DB64800B9}" type="pres">
      <dgm:prSet presAssocID="{EA5E4647-9DD8-4834-B8E0-EF385DFE2A17}" presName="parTx" presStyleLbl="revTx" presStyleIdx="3" presStyleCnt="4">
        <dgm:presLayoutVars>
          <dgm:chMax val="0"/>
          <dgm:chPref val="0"/>
        </dgm:presLayoutVars>
      </dgm:prSet>
      <dgm:spPr/>
    </dgm:pt>
  </dgm:ptLst>
  <dgm:cxnLst>
    <dgm:cxn modelId="{34EA4B01-7773-4857-8655-E03325284A29}" type="presOf" srcId="{18A75574-E0BE-4F88-8FAF-3FD194A28678}" destId="{0EA817BB-D144-4012-9018-2729D780B584}" srcOrd="0" destOrd="0" presId="urn:microsoft.com/office/officeart/2018/2/layout/IconVerticalSolidList"/>
    <dgm:cxn modelId="{13D25E10-048D-47D1-9EEA-453D7456B215}" srcId="{DF1BD5C7-6BF5-4041-B443-2B65AF00318D}" destId="{EA5E4647-9DD8-4834-B8E0-EF385DFE2A17}" srcOrd="3" destOrd="0" parTransId="{ECB1CC76-ABA5-4AD3-A385-F5EE4D7AE04B}" sibTransId="{549803FF-B17F-4BA8-870A-E9A0FC10E6D0}"/>
    <dgm:cxn modelId="{726A234B-8D40-4FC3-9F10-03820ADEF039}" srcId="{DF1BD5C7-6BF5-4041-B443-2B65AF00318D}" destId="{10A96250-9FCC-42DD-89DB-573629DBDAFD}" srcOrd="1" destOrd="0" parTransId="{1B32C58F-3F71-4EDA-9118-25D7189F4BCC}" sibTransId="{6D309FF6-EB26-4A14-A75F-9C4CC3439944}"/>
    <dgm:cxn modelId="{56619272-E0F6-46CE-9E0A-1F89C7FF6D20}" type="presOf" srcId="{EA5E4647-9DD8-4834-B8E0-EF385DFE2A17}" destId="{A715CF4B-0115-48A5-A267-AB6DB64800B9}" srcOrd="0" destOrd="0" presId="urn:microsoft.com/office/officeart/2018/2/layout/IconVerticalSolidList"/>
    <dgm:cxn modelId="{3EF96FA8-F7C1-4582-8FEE-C6379247EB50}" type="presOf" srcId="{0DC16792-ED0E-4495-88EC-0815FA55DB4C}" destId="{FE75189B-2197-4E77-B662-18B8A701F975}" srcOrd="0" destOrd="0" presId="urn:microsoft.com/office/officeart/2018/2/layout/IconVerticalSolidList"/>
    <dgm:cxn modelId="{B75AD7B7-DE71-4627-B9C2-B55D7C85E62C}" type="presOf" srcId="{10A96250-9FCC-42DD-89DB-573629DBDAFD}" destId="{69EDB6B3-6992-45E9-940D-1440001AD357}" srcOrd="0" destOrd="0" presId="urn:microsoft.com/office/officeart/2018/2/layout/IconVerticalSolidList"/>
    <dgm:cxn modelId="{9625B7C8-6893-4FBF-95F7-D34EBE7150E1}" srcId="{DF1BD5C7-6BF5-4041-B443-2B65AF00318D}" destId="{18A75574-E0BE-4F88-8FAF-3FD194A28678}" srcOrd="0" destOrd="0" parTransId="{E86C839E-B796-43CC-A692-0C72AD78A2B5}" sibTransId="{C4506D26-1EBD-4566-BF1D-6DEAC56F07B3}"/>
    <dgm:cxn modelId="{39E26DC9-5E6B-42F3-83E0-D1393203BADE}" type="presOf" srcId="{DF1BD5C7-6BF5-4041-B443-2B65AF00318D}" destId="{F7E00687-D390-4255-BD38-D1B11A683FBE}" srcOrd="0" destOrd="0" presId="urn:microsoft.com/office/officeart/2018/2/layout/IconVerticalSolidList"/>
    <dgm:cxn modelId="{AD1FF1EA-BB1A-4182-8201-68717CC9D79F}" srcId="{DF1BD5C7-6BF5-4041-B443-2B65AF00318D}" destId="{0DC16792-ED0E-4495-88EC-0815FA55DB4C}" srcOrd="2" destOrd="0" parTransId="{B4BCC9A6-1C7F-4AD8-A012-4AF7E8B7ADC7}" sibTransId="{497885F0-BA20-4E71-84D0-B967EE0AD8ED}"/>
    <dgm:cxn modelId="{50842C56-BDC5-4597-8A82-84753C7925F2}" type="presParOf" srcId="{F7E00687-D390-4255-BD38-D1B11A683FBE}" destId="{23D6414E-E7D3-4609-963A-8B367A776164}" srcOrd="0" destOrd="0" presId="urn:microsoft.com/office/officeart/2018/2/layout/IconVerticalSolidList"/>
    <dgm:cxn modelId="{C12E0BD5-2617-4E5B-ABB8-53CD70401451}" type="presParOf" srcId="{23D6414E-E7D3-4609-963A-8B367A776164}" destId="{10A9A64D-9714-4BBF-8F18-A9941F85BDFC}" srcOrd="0" destOrd="0" presId="urn:microsoft.com/office/officeart/2018/2/layout/IconVerticalSolidList"/>
    <dgm:cxn modelId="{06E5E831-4DB7-48DF-8B51-B47B93EAD93E}" type="presParOf" srcId="{23D6414E-E7D3-4609-963A-8B367A776164}" destId="{10F7390D-793E-4F22-A60B-B325A991A4DD}" srcOrd="1" destOrd="0" presId="urn:microsoft.com/office/officeart/2018/2/layout/IconVerticalSolidList"/>
    <dgm:cxn modelId="{E0EE5E1B-07C1-476F-81C0-C93C6978C2A4}" type="presParOf" srcId="{23D6414E-E7D3-4609-963A-8B367A776164}" destId="{F40FD064-8E4E-4EDA-92EE-DC52FF057062}" srcOrd="2" destOrd="0" presId="urn:microsoft.com/office/officeart/2018/2/layout/IconVerticalSolidList"/>
    <dgm:cxn modelId="{6841FEA1-8426-4068-ABE8-32C4B49FB861}" type="presParOf" srcId="{23D6414E-E7D3-4609-963A-8B367A776164}" destId="{0EA817BB-D144-4012-9018-2729D780B584}" srcOrd="3" destOrd="0" presId="urn:microsoft.com/office/officeart/2018/2/layout/IconVerticalSolidList"/>
    <dgm:cxn modelId="{E0145627-8D5E-4032-9150-ED9424239663}" type="presParOf" srcId="{F7E00687-D390-4255-BD38-D1B11A683FBE}" destId="{332717C7-B41E-48D3-B314-0131DC447453}" srcOrd="1" destOrd="0" presId="urn:microsoft.com/office/officeart/2018/2/layout/IconVerticalSolidList"/>
    <dgm:cxn modelId="{AAB9AB83-ABE9-4C11-85A2-54D95A7EECB3}" type="presParOf" srcId="{F7E00687-D390-4255-BD38-D1B11A683FBE}" destId="{4D9785A0-C5FF-4B1B-8C21-FDFDD4519084}" srcOrd="2" destOrd="0" presId="urn:microsoft.com/office/officeart/2018/2/layout/IconVerticalSolidList"/>
    <dgm:cxn modelId="{20AAC644-D718-44F1-8FB8-CE5EC780F8DB}" type="presParOf" srcId="{4D9785A0-C5FF-4B1B-8C21-FDFDD4519084}" destId="{3E44353D-7DFC-4AE0-900D-57047FB52A65}" srcOrd="0" destOrd="0" presId="urn:microsoft.com/office/officeart/2018/2/layout/IconVerticalSolidList"/>
    <dgm:cxn modelId="{B1F69AAA-0137-440A-9E78-CC3639945E17}" type="presParOf" srcId="{4D9785A0-C5FF-4B1B-8C21-FDFDD4519084}" destId="{28B31854-9FBF-40D8-8313-CB1C27EAF20A}" srcOrd="1" destOrd="0" presId="urn:microsoft.com/office/officeart/2018/2/layout/IconVerticalSolidList"/>
    <dgm:cxn modelId="{202B547F-3D30-4955-B395-B10A27872DB5}" type="presParOf" srcId="{4D9785A0-C5FF-4B1B-8C21-FDFDD4519084}" destId="{C9E9C6D5-8FD4-4989-91C4-BA0E051FA0DB}" srcOrd="2" destOrd="0" presId="urn:microsoft.com/office/officeart/2018/2/layout/IconVerticalSolidList"/>
    <dgm:cxn modelId="{CB561558-D345-4C13-988E-DD3AF05694EA}" type="presParOf" srcId="{4D9785A0-C5FF-4B1B-8C21-FDFDD4519084}" destId="{69EDB6B3-6992-45E9-940D-1440001AD357}" srcOrd="3" destOrd="0" presId="urn:microsoft.com/office/officeart/2018/2/layout/IconVerticalSolidList"/>
    <dgm:cxn modelId="{641030AB-46A5-4B7C-8827-9E62E1B8109B}" type="presParOf" srcId="{F7E00687-D390-4255-BD38-D1B11A683FBE}" destId="{657D01E5-DA52-4A45-9756-078AD2A63066}" srcOrd="3" destOrd="0" presId="urn:microsoft.com/office/officeart/2018/2/layout/IconVerticalSolidList"/>
    <dgm:cxn modelId="{6AF53A67-A4BE-44EA-9DDD-2D30B59C50C9}" type="presParOf" srcId="{F7E00687-D390-4255-BD38-D1B11A683FBE}" destId="{3A9D6259-1A8B-40F5-8D77-521E4CF975B8}" srcOrd="4" destOrd="0" presId="urn:microsoft.com/office/officeart/2018/2/layout/IconVerticalSolidList"/>
    <dgm:cxn modelId="{8C19FF0E-9AB6-47E7-8A3E-892127547C28}" type="presParOf" srcId="{3A9D6259-1A8B-40F5-8D77-521E4CF975B8}" destId="{4051C4B3-11D4-426B-B28B-75996385DCC9}" srcOrd="0" destOrd="0" presId="urn:microsoft.com/office/officeart/2018/2/layout/IconVerticalSolidList"/>
    <dgm:cxn modelId="{9F622FD4-DC7C-489C-B89D-71A492FF8AFE}" type="presParOf" srcId="{3A9D6259-1A8B-40F5-8D77-521E4CF975B8}" destId="{D2C956E0-3E02-4DA4-A96A-23EE3D7FF3D9}" srcOrd="1" destOrd="0" presId="urn:microsoft.com/office/officeart/2018/2/layout/IconVerticalSolidList"/>
    <dgm:cxn modelId="{3B26154A-A9F3-4F53-93AF-30F24DA4228D}" type="presParOf" srcId="{3A9D6259-1A8B-40F5-8D77-521E4CF975B8}" destId="{35460325-95E4-47A6-856B-832D70A98BA9}" srcOrd="2" destOrd="0" presId="urn:microsoft.com/office/officeart/2018/2/layout/IconVerticalSolidList"/>
    <dgm:cxn modelId="{02AA6C73-DDE3-42F8-91B8-DD2D91648F93}" type="presParOf" srcId="{3A9D6259-1A8B-40F5-8D77-521E4CF975B8}" destId="{FE75189B-2197-4E77-B662-18B8A701F975}" srcOrd="3" destOrd="0" presId="urn:microsoft.com/office/officeart/2018/2/layout/IconVerticalSolidList"/>
    <dgm:cxn modelId="{409A2915-9AFB-499E-8BFD-9E49C2A21E25}" type="presParOf" srcId="{F7E00687-D390-4255-BD38-D1B11A683FBE}" destId="{384F6860-AAA2-4DA1-B774-3B723F607BA4}" srcOrd="5" destOrd="0" presId="urn:microsoft.com/office/officeart/2018/2/layout/IconVerticalSolidList"/>
    <dgm:cxn modelId="{3BEF290C-C9DC-4284-8301-9BA6D7824F20}" type="presParOf" srcId="{F7E00687-D390-4255-BD38-D1B11A683FBE}" destId="{5B4B93E0-CA89-44CF-AB25-BB77B230C67D}" srcOrd="6" destOrd="0" presId="urn:microsoft.com/office/officeart/2018/2/layout/IconVerticalSolidList"/>
    <dgm:cxn modelId="{24F9BD81-C988-482E-A5CB-20F2B7A8FC39}" type="presParOf" srcId="{5B4B93E0-CA89-44CF-AB25-BB77B230C67D}" destId="{FB9D4F2C-52C0-42BB-B3AF-0AAA6EC18CED}" srcOrd="0" destOrd="0" presId="urn:microsoft.com/office/officeart/2018/2/layout/IconVerticalSolidList"/>
    <dgm:cxn modelId="{0C4C05C9-EEF9-492A-A13D-65C736E85385}" type="presParOf" srcId="{5B4B93E0-CA89-44CF-AB25-BB77B230C67D}" destId="{65ED2C1D-83EB-4728-AF93-E7B0B98EB55D}" srcOrd="1" destOrd="0" presId="urn:microsoft.com/office/officeart/2018/2/layout/IconVerticalSolidList"/>
    <dgm:cxn modelId="{E46406AF-BDB8-4F49-A904-C74693DA7A1B}" type="presParOf" srcId="{5B4B93E0-CA89-44CF-AB25-BB77B230C67D}" destId="{2A1E09FC-B462-4AF6-90F2-78EA6B39C92B}" srcOrd="2" destOrd="0" presId="urn:microsoft.com/office/officeart/2018/2/layout/IconVerticalSolidList"/>
    <dgm:cxn modelId="{0BB1F681-93ED-4F82-9F32-286686E6A00B}" type="presParOf" srcId="{5B4B93E0-CA89-44CF-AB25-BB77B230C67D}" destId="{A715CF4B-0115-48A5-A267-AB6DB64800B9}"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EF5D6181-C0A2-4D4D-8D45-AF3B6A4E9ADC}" type="doc">
      <dgm:prSet loTypeId="urn:microsoft.com/office/officeart/2018/5/layout/CenteredIconLabelDescriptionList" loCatId="icon" qsTypeId="urn:microsoft.com/office/officeart/2005/8/quickstyle/simple1" qsCatId="simple" csTypeId="urn:microsoft.com/office/officeart/2018/5/colors/Iconchunking_neutralbg_colorful5" csCatId="colorful" phldr="1"/>
      <dgm:spPr/>
      <dgm:t>
        <a:bodyPr/>
        <a:lstStyle/>
        <a:p>
          <a:endParaRPr lang="en-US"/>
        </a:p>
      </dgm:t>
    </dgm:pt>
    <dgm:pt modelId="{1B1D79C3-EF2F-4B5A-8ECA-21CDA9051E4E}">
      <dgm:prSet custT="1"/>
      <dgm:spPr/>
      <dgm:t>
        <a:bodyPr/>
        <a:lstStyle/>
        <a:p>
          <a:pPr marL="0" lvl="0" indent="0" algn="ctr" defTabSz="889000" rtl="1">
            <a:lnSpc>
              <a:spcPct val="100000"/>
            </a:lnSpc>
            <a:spcBef>
              <a:spcPct val="0"/>
            </a:spcBef>
            <a:spcAft>
              <a:spcPct val="35000"/>
            </a:spcAft>
            <a:buNone/>
            <a:defRPr b="1"/>
          </a:pPr>
          <a:r>
            <a:rPr lang="he-IL" sz="2000" kern="1200" dirty="0">
              <a:solidFill>
                <a:prstClr val="black">
                  <a:hueOff val="0"/>
                  <a:satOff val="0"/>
                  <a:lumOff val="0"/>
                  <a:alphaOff val="0"/>
                </a:prstClr>
              </a:solidFill>
              <a:latin typeface="Abraham" panose="00000500000000000000" pitchFamily="2" charset="-79"/>
              <a:ea typeface="+mn-ea"/>
              <a:cs typeface="Abraham" panose="00000500000000000000" pitchFamily="2" charset="-79"/>
            </a:rPr>
            <a:t>מה הציפיות המרכזיות שלהם מהשימוש במוצר?</a:t>
          </a:r>
          <a:endParaRPr lang="en-US" sz="2000" kern="1200" dirty="0">
            <a:solidFill>
              <a:prstClr val="black">
                <a:hueOff val="0"/>
                <a:satOff val="0"/>
                <a:lumOff val="0"/>
                <a:alphaOff val="0"/>
              </a:prstClr>
            </a:solidFill>
            <a:latin typeface="Abraham" panose="00000500000000000000" pitchFamily="2" charset="-79"/>
            <a:ea typeface="+mn-ea"/>
            <a:cs typeface="Abraham" panose="00000500000000000000" pitchFamily="2" charset="-79"/>
          </a:endParaRPr>
        </a:p>
      </dgm:t>
    </dgm:pt>
    <dgm:pt modelId="{189A5B0D-BE4F-4DF2-B96C-9622ABC4AF27}" type="parTrans" cxnId="{4BAD812D-B4D5-4297-9D1E-F9426F354EC9}">
      <dgm:prSet/>
      <dgm:spPr/>
      <dgm:t>
        <a:bodyPr/>
        <a:lstStyle/>
        <a:p>
          <a:endParaRPr lang="en-US" sz="2800">
            <a:latin typeface="Calibri" panose="020F0502020204030204" pitchFamily="34" charset="0"/>
            <a:cs typeface="Calibri" panose="020F0502020204030204" pitchFamily="34" charset="0"/>
          </a:endParaRPr>
        </a:p>
      </dgm:t>
    </dgm:pt>
    <dgm:pt modelId="{8B912C3F-46CF-4DEB-A3B0-6F2C14BF81FD}" type="sibTrans" cxnId="{4BAD812D-B4D5-4297-9D1E-F9426F354EC9}">
      <dgm:prSet/>
      <dgm:spPr/>
      <dgm:t>
        <a:bodyPr/>
        <a:lstStyle/>
        <a:p>
          <a:endParaRPr lang="en-US" sz="2800">
            <a:latin typeface="Calibri" panose="020F0502020204030204" pitchFamily="34" charset="0"/>
            <a:cs typeface="Calibri" panose="020F0502020204030204" pitchFamily="34" charset="0"/>
          </a:endParaRPr>
        </a:p>
      </dgm:t>
    </dgm:pt>
    <dgm:pt modelId="{09D4448C-7B34-4C88-ABB1-11D9EB871BDA}">
      <dgm:prSet custT="1"/>
      <dgm:spPr/>
      <dgm:t>
        <a:bodyPr/>
        <a:lstStyle/>
        <a:p>
          <a:pPr marL="0" lvl="0" indent="0" algn="ctr" defTabSz="889000" rtl="1">
            <a:lnSpc>
              <a:spcPct val="100000"/>
            </a:lnSpc>
            <a:spcBef>
              <a:spcPct val="0"/>
            </a:spcBef>
            <a:spcAft>
              <a:spcPct val="35000"/>
            </a:spcAft>
            <a:buNone/>
          </a:pPr>
          <a:r>
            <a:rPr lang="he-IL" sz="1800" kern="1200" dirty="0">
              <a:solidFill>
                <a:schemeClr val="tx1">
                  <a:lumMod val="50000"/>
                  <a:lumOff val="50000"/>
                </a:schemeClr>
              </a:solidFill>
              <a:latin typeface="Abraham" panose="00000500000000000000" pitchFamily="2" charset="-79"/>
              <a:ea typeface="+mn-ea"/>
              <a:cs typeface="Abraham" panose="00000500000000000000" pitchFamily="2" charset="-79"/>
            </a:rPr>
            <a:t>קבלת מידע אמין </a:t>
          </a:r>
          <a:endParaRPr lang="en-US" sz="1800" kern="1200" dirty="0">
            <a:solidFill>
              <a:schemeClr val="tx1">
                <a:lumMod val="50000"/>
                <a:lumOff val="50000"/>
              </a:schemeClr>
            </a:solidFill>
            <a:latin typeface="Abraham" panose="00000500000000000000" pitchFamily="2" charset="-79"/>
            <a:ea typeface="+mn-ea"/>
            <a:cs typeface="Abraham" panose="00000500000000000000" pitchFamily="2" charset="-79"/>
          </a:endParaRPr>
        </a:p>
      </dgm:t>
    </dgm:pt>
    <dgm:pt modelId="{54001507-0D8F-42C2-A9D0-66BB4977D128}" type="parTrans" cxnId="{86FA319A-68B6-4F87-B2C3-9715621098B3}">
      <dgm:prSet/>
      <dgm:spPr/>
      <dgm:t>
        <a:bodyPr/>
        <a:lstStyle/>
        <a:p>
          <a:endParaRPr lang="en-US" sz="2800">
            <a:latin typeface="Calibri" panose="020F0502020204030204" pitchFamily="34" charset="0"/>
            <a:cs typeface="Calibri" panose="020F0502020204030204" pitchFamily="34" charset="0"/>
          </a:endParaRPr>
        </a:p>
      </dgm:t>
    </dgm:pt>
    <dgm:pt modelId="{F025DC70-8083-4C44-AC56-564411DA036B}" type="sibTrans" cxnId="{86FA319A-68B6-4F87-B2C3-9715621098B3}">
      <dgm:prSet/>
      <dgm:spPr/>
      <dgm:t>
        <a:bodyPr/>
        <a:lstStyle/>
        <a:p>
          <a:endParaRPr lang="en-US" sz="2800">
            <a:latin typeface="Calibri" panose="020F0502020204030204" pitchFamily="34" charset="0"/>
            <a:cs typeface="Calibri" panose="020F0502020204030204" pitchFamily="34" charset="0"/>
          </a:endParaRPr>
        </a:p>
      </dgm:t>
    </dgm:pt>
    <dgm:pt modelId="{70610329-C833-45A3-8A17-894A6CB3AF73}">
      <dgm:prSet custT="1"/>
      <dgm:spPr/>
      <dgm:t>
        <a:bodyPr/>
        <a:lstStyle/>
        <a:p>
          <a:pPr marL="0" lvl="0" indent="0" algn="ctr" defTabSz="889000" rtl="1">
            <a:lnSpc>
              <a:spcPct val="100000"/>
            </a:lnSpc>
            <a:spcBef>
              <a:spcPct val="0"/>
            </a:spcBef>
            <a:spcAft>
              <a:spcPct val="35000"/>
            </a:spcAft>
            <a:buNone/>
          </a:pPr>
          <a:r>
            <a:rPr lang="he-IL" sz="1800" kern="1200" dirty="0">
              <a:solidFill>
                <a:schemeClr val="tx1">
                  <a:lumMod val="50000"/>
                  <a:lumOff val="50000"/>
                </a:schemeClr>
              </a:solidFill>
              <a:latin typeface="Abraham" panose="00000500000000000000" pitchFamily="2" charset="-79"/>
              <a:ea typeface="+mn-ea"/>
              <a:cs typeface="Abraham" panose="00000500000000000000" pitchFamily="2" charset="-79"/>
            </a:rPr>
            <a:t>יכולת לדרג ולבקר – "להעביר את זה הלאה"</a:t>
          </a:r>
          <a:endParaRPr lang="en-US" sz="1800" kern="1200" dirty="0">
            <a:solidFill>
              <a:schemeClr val="tx1">
                <a:lumMod val="50000"/>
                <a:lumOff val="50000"/>
              </a:schemeClr>
            </a:solidFill>
            <a:latin typeface="Abraham" panose="00000500000000000000" pitchFamily="2" charset="-79"/>
            <a:ea typeface="+mn-ea"/>
            <a:cs typeface="Abraham" panose="00000500000000000000" pitchFamily="2" charset="-79"/>
          </a:endParaRPr>
        </a:p>
      </dgm:t>
    </dgm:pt>
    <dgm:pt modelId="{E19B8851-6C89-40D3-89BA-4E9F24E16007}" type="parTrans" cxnId="{71A015A7-B0D6-4498-8B46-41ECA6DAFC70}">
      <dgm:prSet/>
      <dgm:spPr/>
      <dgm:t>
        <a:bodyPr/>
        <a:lstStyle/>
        <a:p>
          <a:endParaRPr lang="en-US" sz="2800">
            <a:latin typeface="Calibri" panose="020F0502020204030204" pitchFamily="34" charset="0"/>
            <a:cs typeface="Calibri" panose="020F0502020204030204" pitchFamily="34" charset="0"/>
          </a:endParaRPr>
        </a:p>
      </dgm:t>
    </dgm:pt>
    <dgm:pt modelId="{6898B5F7-5DF7-437D-8AEE-C6E54AE162DE}" type="sibTrans" cxnId="{71A015A7-B0D6-4498-8B46-41ECA6DAFC70}">
      <dgm:prSet/>
      <dgm:spPr/>
      <dgm:t>
        <a:bodyPr/>
        <a:lstStyle/>
        <a:p>
          <a:endParaRPr lang="en-US" sz="2800">
            <a:latin typeface="Calibri" panose="020F0502020204030204" pitchFamily="34" charset="0"/>
            <a:cs typeface="Calibri" panose="020F0502020204030204" pitchFamily="34" charset="0"/>
          </a:endParaRPr>
        </a:p>
      </dgm:t>
    </dgm:pt>
    <dgm:pt modelId="{199BB33F-C21F-4216-8971-5BD84955EF8F}">
      <dgm:prSet custT="1"/>
      <dgm:spPr/>
      <dgm:t>
        <a:bodyPr/>
        <a:lstStyle/>
        <a:p>
          <a:pPr marL="0" lvl="0" indent="0" algn="ctr" defTabSz="889000" rtl="1">
            <a:lnSpc>
              <a:spcPct val="100000"/>
            </a:lnSpc>
            <a:spcBef>
              <a:spcPct val="0"/>
            </a:spcBef>
            <a:spcAft>
              <a:spcPct val="35000"/>
            </a:spcAft>
            <a:buNone/>
          </a:pPr>
          <a:r>
            <a:rPr lang="he-IL" sz="1800" kern="1200" dirty="0">
              <a:solidFill>
                <a:schemeClr val="tx1">
                  <a:lumMod val="50000"/>
                  <a:lumOff val="50000"/>
                </a:schemeClr>
              </a:solidFill>
              <a:latin typeface="Abraham" panose="00000500000000000000" pitchFamily="2" charset="-79"/>
              <a:ea typeface="+mn-ea"/>
              <a:cs typeface="Abraham" panose="00000500000000000000" pitchFamily="2" charset="-79"/>
            </a:rPr>
            <a:t>ריכוז המידע במקום אחד</a:t>
          </a:r>
          <a:endParaRPr lang="en-US" sz="1800" kern="1200" dirty="0">
            <a:solidFill>
              <a:schemeClr val="tx1">
                <a:lumMod val="50000"/>
                <a:lumOff val="50000"/>
              </a:schemeClr>
            </a:solidFill>
            <a:latin typeface="Abraham" panose="00000500000000000000" pitchFamily="2" charset="-79"/>
            <a:ea typeface="+mn-ea"/>
            <a:cs typeface="Abraham" panose="00000500000000000000" pitchFamily="2" charset="-79"/>
          </a:endParaRPr>
        </a:p>
      </dgm:t>
    </dgm:pt>
    <dgm:pt modelId="{B288D880-E785-4F88-8C04-44AC88C19B96}" type="parTrans" cxnId="{7E935A2D-4D3C-4545-8CCE-8A45B1B206FD}">
      <dgm:prSet/>
      <dgm:spPr/>
      <dgm:t>
        <a:bodyPr/>
        <a:lstStyle/>
        <a:p>
          <a:endParaRPr lang="en-US" sz="2800">
            <a:latin typeface="Calibri" panose="020F0502020204030204" pitchFamily="34" charset="0"/>
            <a:cs typeface="Calibri" panose="020F0502020204030204" pitchFamily="34" charset="0"/>
          </a:endParaRPr>
        </a:p>
      </dgm:t>
    </dgm:pt>
    <dgm:pt modelId="{92DD55DF-2ACF-47AE-94DF-133313192EE8}" type="sibTrans" cxnId="{7E935A2D-4D3C-4545-8CCE-8A45B1B206FD}">
      <dgm:prSet/>
      <dgm:spPr/>
      <dgm:t>
        <a:bodyPr/>
        <a:lstStyle/>
        <a:p>
          <a:endParaRPr lang="en-US" sz="2800">
            <a:latin typeface="Calibri" panose="020F0502020204030204" pitchFamily="34" charset="0"/>
            <a:cs typeface="Calibri" panose="020F0502020204030204" pitchFamily="34" charset="0"/>
          </a:endParaRPr>
        </a:p>
      </dgm:t>
    </dgm:pt>
    <dgm:pt modelId="{C5DED8E6-F872-4137-82E4-987D60952A78}">
      <dgm:prSet custT="1"/>
      <dgm:spPr/>
      <dgm:t>
        <a:bodyPr/>
        <a:lstStyle/>
        <a:p>
          <a:pPr marL="0" lvl="0" indent="0" algn="ctr" defTabSz="889000" rtl="1">
            <a:lnSpc>
              <a:spcPct val="100000"/>
            </a:lnSpc>
            <a:spcBef>
              <a:spcPct val="0"/>
            </a:spcBef>
            <a:spcAft>
              <a:spcPct val="35000"/>
            </a:spcAft>
            <a:buNone/>
            <a:defRPr b="1"/>
          </a:pPr>
          <a:r>
            <a:rPr lang="he-IL" sz="2000" kern="1200" dirty="0">
              <a:solidFill>
                <a:prstClr val="black">
                  <a:hueOff val="0"/>
                  <a:satOff val="0"/>
                  <a:lumOff val="0"/>
                  <a:alphaOff val="0"/>
                </a:prstClr>
              </a:solidFill>
              <a:latin typeface="Abraham" panose="00000500000000000000" pitchFamily="2" charset="-79"/>
              <a:ea typeface="+mn-ea"/>
              <a:cs typeface="Abraham" panose="00000500000000000000" pitchFamily="2" charset="-79"/>
            </a:rPr>
            <a:t>מי המשתמשים? </a:t>
          </a:r>
          <a:endParaRPr lang="en-US" sz="2000" kern="1200" dirty="0">
            <a:solidFill>
              <a:prstClr val="black">
                <a:hueOff val="0"/>
                <a:satOff val="0"/>
                <a:lumOff val="0"/>
                <a:alphaOff val="0"/>
              </a:prstClr>
            </a:solidFill>
            <a:latin typeface="Abraham" panose="00000500000000000000" pitchFamily="2" charset="-79"/>
            <a:ea typeface="+mn-ea"/>
            <a:cs typeface="Abraham" panose="00000500000000000000" pitchFamily="2" charset="-79"/>
          </a:endParaRPr>
        </a:p>
      </dgm:t>
    </dgm:pt>
    <dgm:pt modelId="{576C1A82-45A7-4A03-839A-D45BD4A689D1}" type="parTrans" cxnId="{7145073E-8F33-458F-9166-A441AFB34EE8}">
      <dgm:prSet/>
      <dgm:spPr/>
      <dgm:t>
        <a:bodyPr/>
        <a:lstStyle/>
        <a:p>
          <a:endParaRPr lang="en-US" sz="2800">
            <a:latin typeface="Calibri" panose="020F0502020204030204" pitchFamily="34" charset="0"/>
            <a:cs typeface="Calibri" panose="020F0502020204030204" pitchFamily="34" charset="0"/>
          </a:endParaRPr>
        </a:p>
      </dgm:t>
    </dgm:pt>
    <dgm:pt modelId="{0190B9AC-328B-4021-B2A5-21C5FFF924F1}" type="sibTrans" cxnId="{7145073E-8F33-458F-9166-A441AFB34EE8}">
      <dgm:prSet/>
      <dgm:spPr/>
      <dgm:t>
        <a:bodyPr/>
        <a:lstStyle/>
        <a:p>
          <a:endParaRPr lang="en-US" sz="2800">
            <a:latin typeface="Calibri" panose="020F0502020204030204" pitchFamily="34" charset="0"/>
            <a:cs typeface="Calibri" panose="020F0502020204030204" pitchFamily="34" charset="0"/>
          </a:endParaRPr>
        </a:p>
      </dgm:t>
    </dgm:pt>
    <dgm:pt modelId="{0AA4AA71-5BB2-4285-8B17-F79A1F80CB58}">
      <dgm:prSet custT="1"/>
      <dgm:spPr/>
      <dgm:t>
        <a:bodyPr/>
        <a:lstStyle/>
        <a:p>
          <a:pPr marL="0" lvl="0" indent="0" algn="ctr" defTabSz="889000" rtl="1">
            <a:lnSpc>
              <a:spcPct val="100000"/>
            </a:lnSpc>
            <a:spcBef>
              <a:spcPct val="0"/>
            </a:spcBef>
            <a:spcAft>
              <a:spcPct val="35000"/>
            </a:spcAft>
            <a:buNone/>
          </a:pPr>
          <a:r>
            <a:rPr lang="he-IL" sz="1800" kern="1200" dirty="0">
              <a:solidFill>
                <a:schemeClr val="tx1">
                  <a:lumMod val="50000"/>
                  <a:lumOff val="50000"/>
                </a:schemeClr>
              </a:solidFill>
              <a:latin typeface="Abraham" panose="00000500000000000000" pitchFamily="2" charset="-79"/>
              <a:ea typeface="+mn-ea"/>
              <a:cs typeface="Abraham" panose="00000500000000000000" pitchFamily="2" charset="-79"/>
            </a:rPr>
            <a:t>אנשים עם מוגבלויות וקרובי משפחתם או חבריהם</a:t>
          </a:r>
          <a:endParaRPr lang="en-US" sz="1800" kern="1200" dirty="0">
            <a:solidFill>
              <a:schemeClr val="tx1">
                <a:lumMod val="50000"/>
                <a:lumOff val="50000"/>
              </a:schemeClr>
            </a:solidFill>
            <a:latin typeface="Abraham" panose="00000500000000000000" pitchFamily="2" charset="-79"/>
            <a:ea typeface="+mn-ea"/>
            <a:cs typeface="Abraham" panose="00000500000000000000" pitchFamily="2" charset="-79"/>
          </a:endParaRPr>
        </a:p>
      </dgm:t>
    </dgm:pt>
    <dgm:pt modelId="{C05E97BA-BA90-419F-BFFC-74A0AABD1817}" type="parTrans" cxnId="{8E624FB8-6ED1-4039-AAAB-87B38579735D}">
      <dgm:prSet/>
      <dgm:spPr/>
      <dgm:t>
        <a:bodyPr/>
        <a:lstStyle/>
        <a:p>
          <a:endParaRPr lang="en-US" sz="2800">
            <a:latin typeface="Calibri" panose="020F0502020204030204" pitchFamily="34" charset="0"/>
            <a:cs typeface="Calibri" panose="020F0502020204030204" pitchFamily="34" charset="0"/>
          </a:endParaRPr>
        </a:p>
      </dgm:t>
    </dgm:pt>
    <dgm:pt modelId="{AB282C34-2D57-4406-B552-90C69A1CC5BA}" type="sibTrans" cxnId="{8E624FB8-6ED1-4039-AAAB-87B38579735D}">
      <dgm:prSet/>
      <dgm:spPr/>
      <dgm:t>
        <a:bodyPr/>
        <a:lstStyle/>
        <a:p>
          <a:endParaRPr lang="en-US" sz="2800">
            <a:latin typeface="Calibri" panose="020F0502020204030204" pitchFamily="34" charset="0"/>
            <a:cs typeface="Calibri" panose="020F0502020204030204" pitchFamily="34" charset="0"/>
          </a:endParaRPr>
        </a:p>
      </dgm:t>
    </dgm:pt>
    <dgm:pt modelId="{D932D3FC-1510-46BB-BD1C-5666C97601B5}" type="pres">
      <dgm:prSet presAssocID="{EF5D6181-C0A2-4D4D-8D45-AF3B6A4E9ADC}" presName="root" presStyleCnt="0">
        <dgm:presLayoutVars>
          <dgm:dir/>
          <dgm:resizeHandles val="exact"/>
        </dgm:presLayoutVars>
      </dgm:prSet>
      <dgm:spPr/>
    </dgm:pt>
    <dgm:pt modelId="{9780A933-9479-41CC-9FA9-E5A386B8718F}" type="pres">
      <dgm:prSet presAssocID="{1B1D79C3-EF2F-4B5A-8ECA-21CDA9051E4E}" presName="compNode" presStyleCnt="0"/>
      <dgm:spPr/>
    </dgm:pt>
    <dgm:pt modelId="{40B11372-B246-4B9A-A79E-B7807BA382C2}" type="pres">
      <dgm:prSet presAssocID="{1B1D79C3-EF2F-4B5A-8ECA-21CDA9051E4E}" presName="iconRect" presStyleLbl="node1" presStyleIdx="0" presStyleCnt="2"/>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Research"/>
        </a:ext>
      </dgm:extLst>
    </dgm:pt>
    <dgm:pt modelId="{692E9BC4-E180-40F2-8505-6128A7C61AC2}" type="pres">
      <dgm:prSet presAssocID="{1B1D79C3-EF2F-4B5A-8ECA-21CDA9051E4E}" presName="iconSpace" presStyleCnt="0"/>
      <dgm:spPr/>
    </dgm:pt>
    <dgm:pt modelId="{6109145D-C532-4B8A-81F9-95556A071CF8}" type="pres">
      <dgm:prSet presAssocID="{1B1D79C3-EF2F-4B5A-8ECA-21CDA9051E4E}" presName="parTx" presStyleLbl="revTx" presStyleIdx="0" presStyleCnt="4" custLinFactNeighborX="857" custLinFactNeighborY="-29567">
        <dgm:presLayoutVars>
          <dgm:chMax val="0"/>
          <dgm:chPref val="0"/>
        </dgm:presLayoutVars>
      </dgm:prSet>
      <dgm:spPr/>
    </dgm:pt>
    <dgm:pt modelId="{2811A2C0-798F-4C53-9A3D-77F6A4AE2A96}" type="pres">
      <dgm:prSet presAssocID="{1B1D79C3-EF2F-4B5A-8ECA-21CDA9051E4E}" presName="txSpace" presStyleCnt="0"/>
      <dgm:spPr/>
    </dgm:pt>
    <dgm:pt modelId="{41813BA6-0DDE-44C5-8FCB-ACC7D2B301D3}" type="pres">
      <dgm:prSet presAssocID="{1B1D79C3-EF2F-4B5A-8ECA-21CDA9051E4E}" presName="desTx" presStyleLbl="revTx" presStyleIdx="1" presStyleCnt="4">
        <dgm:presLayoutVars/>
      </dgm:prSet>
      <dgm:spPr/>
    </dgm:pt>
    <dgm:pt modelId="{566CFD81-C2CD-47C3-AD3B-DB3725E7B577}" type="pres">
      <dgm:prSet presAssocID="{8B912C3F-46CF-4DEB-A3B0-6F2C14BF81FD}" presName="sibTrans" presStyleCnt="0"/>
      <dgm:spPr/>
    </dgm:pt>
    <dgm:pt modelId="{0869271D-A579-469F-A6AE-BBB56BD4ACE3}" type="pres">
      <dgm:prSet presAssocID="{C5DED8E6-F872-4137-82E4-987D60952A78}" presName="compNode" presStyleCnt="0"/>
      <dgm:spPr/>
    </dgm:pt>
    <dgm:pt modelId="{3499EDE7-01DA-4B0A-8E16-A066DAA14BA4}" type="pres">
      <dgm:prSet presAssocID="{C5DED8E6-F872-4137-82E4-987D60952A78}" presName="iconRect" presStyleLbl="node1" presStyleIdx="1" presStyleCnt="2"/>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Connections"/>
        </a:ext>
      </dgm:extLst>
    </dgm:pt>
    <dgm:pt modelId="{F19E0F75-C583-488F-B378-9E2101E2CC4B}" type="pres">
      <dgm:prSet presAssocID="{C5DED8E6-F872-4137-82E4-987D60952A78}" presName="iconSpace" presStyleCnt="0"/>
      <dgm:spPr/>
    </dgm:pt>
    <dgm:pt modelId="{FED3DAA9-AC07-46EA-B6C2-29D7CDCB4A0D}" type="pres">
      <dgm:prSet presAssocID="{C5DED8E6-F872-4137-82E4-987D60952A78}" presName="parTx" presStyleLbl="revTx" presStyleIdx="2" presStyleCnt="4" custLinFactNeighborX="1525" custLinFactNeighborY="-29567">
        <dgm:presLayoutVars>
          <dgm:chMax val="0"/>
          <dgm:chPref val="0"/>
        </dgm:presLayoutVars>
      </dgm:prSet>
      <dgm:spPr/>
    </dgm:pt>
    <dgm:pt modelId="{24AD3342-78C9-40E7-9E95-B4948DBA3380}" type="pres">
      <dgm:prSet presAssocID="{C5DED8E6-F872-4137-82E4-987D60952A78}" presName="txSpace" presStyleCnt="0"/>
      <dgm:spPr/>
    </dgm:pt>
    <dgm:pt modelId="{5886AAA6-647E-44CF-B477-357ADD7F42B3}" type="pres">
      <dgm:prSet presAssocID="{C5DED8E6-F872-4137-82E4-987D60952A78}" presName="desTx" presStyleLbl="revTx" presStyleIdx="3" presStyleCnt="4" custLinFactNeighborX="1525" custLinFactNeighborY="-19481">
        <dgm:presLayoutVars/>
      </dgm:prSet>
      <dgm:spPr/>
    </dgm:pt>
  </dgm:ptLst>
  <dgm:cxnLst>
    <dgm:cxn modelId="{48081A14-DC14-4AF2-98EF-03C3B1C9F45C}" type="presOf" srcId="{199BB33F-C21F-4216-8971-5BD84955EF8F}" destId="{41813BA6-0DDE-44C5-8FCB-ACC7D2B301D3}" srcOrd="0" destOrd="2" presId="urn:microsoft.com/office/officeart/2018/5/layout/CenteredIconLabelDescriptionList"/>
    <dgm:cxn modelId="{8E50B828-7B30-4E68-8FE1-23B9131DF140}" type="presOf" srcId="{0AA4AA71-5BB2-4285-8B17-F79A1F80CB58}" destId="{5886AAA6-647E-44CF-B477-357ADD7F42B3}" srcOrd="0" destOrd="0" presId="urn:microsoft.com/office/officeart/2018/5/layout/CenteredIconLabelDescriptionList"/>
    <dgm:cxn modelId="{7E935A2D-4D3C-4545-8CCE-8A45B1B206FD}" srcId="{1B1D79C3-EF2F-4B5A-8ECA-21CDA9051E4E}" destId="{199BB33F-C21F-4216-8971-5BD84955EF8F}" srcOrd="2" destOrd="0" parTransId="{B288D880-E785-4F88-8C04-44AC88C19B96}" sibTransId="{92DD55DF-2ACF-47AE-94DF-133313192EE8}"/>
    <dgm:cxn modelId="{4BAD812D-B4D5-4297-9D1E-F9426F354EC9}" srcId="{EF5D6181-C0A2-4D4D-8D45-AF3B6A4E9ADC}" destId="{1B1D79C3-EF2F-4B5A-8ECA-21CDA9051E4E}" srcOrd="0" destOrd="0" parTransId="{189A5B0D-BE4F-4DF2-B96C-9622ABC4AF27}" sibTransId="{8B912C3F-46CF-4DEB-A3B0-6F2C14BF81FD}"/>
    <dgm:cxn modelId="{7145073E-8F33-458F-9166-A441AFB34EE8}" srcId="{EF5D6181-C0A2-4D4D-8D45-AF3B6A4E9ADC}" destId="{C5DED8E6-F872-4137-82E4-987D60952A78}" srcOrd="1" destOrd="0" parTransId="{576C1A82-45A7-4A03-839A-D45BD4A689D1}" sibTransId="{0190B9AC-328B-4021-B2A5-21C5FFF924F1}"/>
    <dgm:cxn modelId="{10B2C962-714C-4A7E-B75A-45DFA314ECAD}" type="presOf" srcId="{EF5D6181-C0A2-4D4D-8D45-AF3B6A4E9ADC}" destId="{D932D3FC-1510-46BB-BD1C-5666C97601B5}" srcOrd="0" destOrd="0" presId="urn:microsoft.com/office/officeart/2018/5/layout/CenteredIconLabelDescriptionList"/>
    <dgm:cxn modelId="{93DDC979-E55C-461E-B4EC-203493E2BFBC}" type="presOf" srcId="{70610329-C833-45A3-8A17-894A6CB3AF73}" destId="{41813BA6-0DDE-44C5-8FCB-ACC7D2B301D3}" srcOrd="0" destOrd="1" presId="urn:microsoft.com/office/officeart/2018/5/layout/CenteredIconLabelDescriptionList"/>
    <dgm:cxn modelId="{CD9B8D88-C44B-4005-8129-72812F62EC91}" type="presOf" srcId="{C5DED8E6-F872-4137-82E4-987D60952A78}" destId="{FED3DAA9-AC07-46EA-B6C2-29D7CDCB4A0D}" srcOrd="0" destOrd="0" presId="urn:microsoft.com/office/officeart/2018/5/layout/CenteredIconLabelDescriptionList"/>
    <dgm:cxn modelId="{86FA319A-68B6-4F87-B2C3-9715621098B3}" srcId="{1B1D79C3-EF2F-4B5A-8ECA-21CDA9051E4E}" destId="{09D4448C-7B34-4C88-ABB1-11D9EB871BDA}" srcOrd="0" destOrd="0" parTransId="{54001507-0D8F-42C2-A9D0-66BB4977D128}" sibTransId="{F025DC70-8083-4C44-AC56-564411DA036B}"/>
    <dgm:cxn modelId="{71A015A7-B0D6-4498-8B46-41ECA6DAFC70}" srcId="{1B1D79C3-EF2F-4B5A-8ECA-21CDA9051E4E}" destId="{70610329-C833-45A3-8A17-894A6CB3AF73}" srcOrd="1" destOrd="0" parTransId="{E19B8851-6C89-40D3-89BA-4E9F24E16007}" sibTransId="{6898B5F7-5DF7-437D-8AEE-C6E54AE162DE}"/>
    <dgm:cxn modelId="{8E624FB8-6ED1-4039-AAAB-87B38579735D}" srcId="{C5DED8E6-F872-4137-82E4-987D60952A78}" destId="{0AA4AA71-5BB2-4285-8B17-F79A1F80CB58}" srcOrd="0" destOrd="0" parTransId="{C05E97BA-BA90-419F-BFFC-74A0AABD1817}" sibTransId="{AB282C34-2D57-4406-B552-90C69A1CC5BA}"/>
    <dgm:cxn modelId="{1EACA6CB-381E-461C-A506-83B3BA35B9B6}" type="presOf" srcId="{09D4448C-7B34-4C88-ABB1-11D9EB871BDA}" destId="{41813BA6-0DDE-44C5-8FCB-ACC7D2B301D3}" srcOrd="0" destOrd="0" presId="urn:microsoft.com/office/officeart/2018/5/layout/CenteredIconLabelDescriptionList"/>
    <dgm:cxn modelId="{D040E4F7-3108-4A2C-A146-D7C548A0EFCA}" type="presOf" srcId="{1B1D79C3-EF2F-4B5A-8ECA-21CDA9051E4E}" destId="{6109145D-C532-4B8A-81F9-95556A071CF8}" srcOrd="0" destOrd="0" presId="urn:microsoft.com/office/officeart/2018/5/layout/CenteredIconLabelDescriptionList"/>
    <dgm:cxn modelId="{F7349C79-B5E1-4EB7-9D7A-2F8030A45C62}" type="presParOf" srcId="{D932D3FC-1510-46BB-BD1C-5666C97601B5}" destId="{9780A933-9479-41CC-9FA9-E5A386B8718F}" srcOrd="0" destOrd="0" presId="urn:microsoft.com/office/officeart/2018/5/layout/CenteredIconLabelDescriptionList"/>
    <dgm:cxn modelId="{C1BF836C-D328-4482-B3F0-330546D2BBF0}" type="presParOf" srcId="{9780A933-9479-41CC-9FA9-E5A386B8718F}" destId="{40B11372-B246-4B9A-A79E-B7807BA382C2}" srcOrd="0" destOrd="0" presId="urn:microsoft.com/office/officeart/2018/5/layout/CenteredIconLabelDescriptionList"/>
    <dgm:cxn modelId="{A287FE07-2F5E-40BA-A15E-C800DA56A539}" type="presParOf" srcId="{9780A933-9479-41CC-9FA9-E5A386B8718F}" destId="{692E9BC4-E180-40F2-8505-6128A7C61AC2}" srcOrd="1" destOrd="0" presId="urn:microsoft.com/office/officeart/2018/5/layout/CenteredIconLabelDescriptionList"/>
    <dgm:cxn modelId="{7044132D-6AFE-426B-AD86-3D6273AF11C6}" type="presParOf" srcId="{9780A933-9479-41CC-9FA9-E5A386B8718F}" destId="{6109145D-C532-4B8A-81F9-95556A071CF8}" srcOrd="2" destOrd="0" presId="urn:microsoft.com/office/officeart/2018/5/layout/CenteredIconLabelDescriptionList"/>
    <dgm:cxn modelId="{3F0C7BD6-DEE0-43BA-AC06-8000A9781466}" type="presParOf" srcId="{9780A933-9479-41CC-9FA9-E5A386B8718F}" destId="{2811A2C0-798F-4C53-9A3D-77F6A4AE2A96}" srcOrd="3" destOrd="0" presId="urn:microsoft.com/office/officeart/2018/5/layout/CenteredIconLabelDescriptionList"/>
    <dgm:cxn modelId="{AC1608D1-956F-484B-9AF0-A36DD19EE0CB}" type="presParOf" srcId="{9780A933-9479-41CC-9FA9-E5A386B8718F}" destId="{41813BA6-0DDE-44C5-8FCB-ACC7D2B301D3}" srcOrd="4" destOrd="0" presId="urn:microsoft.com/office/officeart/2018/5/layout/CenteredIconLabelDescriptionList"/>
    <dgm:cxn modelId="{BA43C8DD-148E-485B-A743-598DD4FD05B8}" type="presParOf" srcId="{D932D3FC-1510-46BB-BD1C-5666C97601B5}" destId="{566CFD81-C2CD-47C3-AD3B-DB3725E7B577}" srcOrd="1" destOrd="0" presId="urn:microsoft.com/office/officeart/2018/5/layout/CenteredIconLabelDescriptionList"/>
    <dgm:cxn modelId="{D46E9308-79A5-45E9-8FD1-FDACEB992266}" type="presParOf" srcId="{D932D3FC-1510-46BB-BD1C-5666C97601B5}" destId="{0869271D-A579-469F-A6AE-BBB56BD4ACE3}" srcOrd="2" destOrd="0" presId="urn:microsoft.com/office/officeart/2018/5/layout/CenteredIconLabelDescriptionList"/>
    <dgm:cxn modelId="{1F181BEB-858C-4732-81D4-0D72BE4EC71B}" type="presParOf" srcId="{0869271D-A579-469F-A6AE-BBB56BD4ACE3}" destId="{3499EDE7-01DA-4B0A-8E16-A066DAA14BA4}" srcOrd="0" destOrd="0" presId="urn:microsoft.com/office/officeart/2018/5/layout/CenteredIconLabelDescriptionList"/>
    <dgm:cxn modelId="{BFCFC400-2BD6-4874-BE32-067920463D78}" type="presParOf" srcId="{0869271D-A579-469F-A6AE-BBB56BD4ACE3}" destId="{F19E0F75-C583-488F-B378-9E2101E2CC4B}" srcOrd="1" destOrd="0" presId="urn:microsoft.com/office/officeart/2018/5/layout/CenteredIconLabelDescriptionList"/>
    <dgm:cxn modelId="{ED538F26-808E-4FB0-B9A2-F52CAA576AB0}" type="presParOf" srcId="{0869271D-A579-469F-A6AE-BBB56BD4ACE3}" destId="{FED3DAA9-AC07-46EA-B6C2-29D7CDCB4A0D}" srcOrd="2" destOrd="0" presId="urn:microsoft.com/office/officeart/2018/5/layout/CenteredIconLabelDescriptionList"/>
    <dgm:cxn modelId="{236C2234-A42D-4F5E-A719-06B688C7B2C5}" type="presParOf" srcId="{0869271D-A579-469F-A6AE-BBB56BD4ACE3}" destId="{24AD3342-78C9-40E7-9E95-B4948DBA3380}" srcOrd="3" destOrd="0" presId="urn:microsoft.com/office/officeart/2018/5/layout/CenteredIconLabelDescriptionList"/>
    <dgm:cxn modelId="{5B8E31EF-4567-4517-B9DE-98423CB3CEA5}" type="presParOf" srcId="{0869271D-A579-469F-A6AE-BBB56BD4ACE3}" destId="{5886AAA6-647E-44CF-B477-357ADD7F42B3}" srcOrd="4" destOrd="0" presId="urn:microsoft.com/office/officeart/2018/5/layout/Centered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9E56FF59-F0D5-41CB-8F78-9476CBB3498E}" type="doc">
      <dgm:prSet loTypeId="urn:microsoft.com/office/officeart/2018/2/layout/IconVerticalSolidList" loCatId="icon" qsTypeId="urn:microsoft.com/office/officeart/2005/8/quickstyle/simple1" qsCatId="simple" csTypeId="urn:microsoft.com/office/officeart/2005/8/colors/colorful5" csCatId="colorful" phldr="1"/>
      <dgm:spPr/>
      <dgm:t>
        <a:bodyPr/>
        <a:lstStyle/>
        <a:p>
          <a:endParaRPr lang="en-US"/>
        </a:p>
      </dgm:t>
    </dgm:pt>
    <dgm:pt modelId="{446C4E3C-3968-4E0D-824F-5F22824ECB11}">
      <dgm:prSet custT="1"/>
      <dgm:spPr/>
      <dgm:t>
        <a:bodyPr/>
        <a:lstStyle/>
        <a:p>
          <a:pPr marL="0" lvl="0" indent="0" algn="r" defTabSz="889000" rtl="1">
            <a:lnSpc>
              <a:spcPct val="100000"/>
            </a:lnSpc>
            <a:spcBef>
              <a:spcPct val="0"/>
            </a:spcBef>
            <a:spcAft>
              <a:spcPct val="35000"/>
            </a:spcAft>
            <a:buNone/>
          </a:pPr>
          <a:r>
            <a:rPr lang="he-IL" sz="2000" kern="1200" dirty="0">
              <a:solidFill>
                <a:prstClr val="black">
                  <a:hueOff val="0"/>
                  <a:satOff val="0"/>
                  <a:lumOff val="0"/>
                  <a:alphaOff val="0"/>
                </a:prstClr>
              </a:solidFill>
              <a:latin typeface="Abraham" panose="00000500000000000000" pitchFamily="2" charset="-79"/>
              <a:ea typeface="+mn-ea"/>
              <a:cs typeface="Abraham" panose="00000500000000000000" pitchFamily="2" charset="-79"/>
            </a:rPr>
            <a:t>חיפוש בית עסק והצגת ביקורת משתמשים</a:t>
          </a:r>
          <a:endParaRPr lang="en-US" sz="2000" kern="1200" dirty="0">
            <a:solidFill>
              <a:prstClr val="black">
                <a:hueOff val="0"/>
                <a:satOff val="0"/>
                <a:lumOff val="0"/>
                <a:alphaOff val="0"/>
              </a:prstClr>
            </a:solidFill>
            <a:latin typeface="Abraham" panose="00000500000000000000" pitchFamily="2" charset="-79"/>
            <a:ea typeface="+mn-ea"/>
            <a:cs typeface="Abraham" panose="00000500000000000000" pitchFamily="2" charset="-79"/>
          </a:endParaRPr>
        </a:p>
      </dgm:t>
    </dgm:pt>
    <dgm:pt modelId="{FAF3CAA6-7FE5-4D4C-8E0D-3C5D0D220FB0}" type="parTrans" cxnId="{C5066C76-4362-45EC-9EF8-842484CA5664}">
      <dgm:prSet/>
      <dgm:spPr/>
      <dgm:t>
        <a:bodyPr/>
        <a:lstStyle/>
        <a:p>
          <a:endParaRPr lang="en-US">
            <a:latin typeface="Calibri" panose="020F0502020204030204" pitchFamily="34" charset="0"/>
            <a:cs typeface="Calibri" panose="020F0502020204030204" pitchFamily="34" charset="0"/>
          </a:endParaRPr>
        </a:p>
      </dgm:t>
    </dgm:pt>
    <dgm:pt modelId="{B9DBDAE5-EA04-42B9-962B-5370ED85B134}" type="sibTrans" cxnId="{C5066C76-4362-45EC-9EF8-842484CA5664}">
      <dgm:prSet/>
      <dgm:spPr/>
      <dgm:t>
        <a:bodyPr/>
        <a:lstStyle/>
        <a:p>
          <a:endParaRPr lang="en-US">
            <a:latin typeface="Calibri" panose="020F0502020204030204" pitchFamily="34" charset="0"/>
            <a:cs typeface="Calibri" panose="020F0502020204030204" pitchFamily="34" charset="0"/>
          </a:endParaRPr>
        </a:p>
      </dgm:t>
    </dgm:pt>
    <dgm:pt modelId="{23877319-9EF4-4E95-83FD-E8F12CCDCE48}">
      <dgm:prSet custT="1"/>
      <dgm:spPr/>
      <dgm:t>
        <a:bodyPr/>
        <a:lstStyle/>
        <a:p>
          <a:pPr marL="0" lvl="0" indent="0" algn="r" defTabSz="889000" rtl="1">
            <a:lnSpc>
              <a:spcPct val="100000"/>
            </a:lnSpc>
            <a:spcBef>
              <a:spcPct val="0"/>
            </a:spcBef>
            <a:spcAft>
              <a:spcPct val="35000"/>
            </a:spcAft>
            <a:buNone/>
          </a:pPr>
          <a:r>
            <a:rPr lang="he-IL" sz="2000" kern="1200" dirty="0">
              <a:solidFill>
                <a:prstClr val="black">
                  <a:hueOff val="0"/>
                  <a:satOff val="0"/>
                  <a:lumOff val="0"/>
                  <a:alphaOff val="0"/>
                </a:prstClr>
              </a:solidFill>
              <a:latin typeface="Abraham" panose="00000500000000000000" pitchFamily="2" charset="-79"/>
              <a:ea typeface="+mn-ea"/>
              <a:cs typeface="Abraham" panose="00000500000000000000" pitchFamily="2" charset="-79"/>
            </a:rPr>
            <a:t>דירוג בית עסק וכתיבת ביקורת </a:t>
          </a:r>
          <a:endParaRPr lang="en-US" sz="2000" kern="1200" dirty="0">
            <a:solidFill>
              <a:prstClr val="black">
                <a:hueOff val="0"/>
                <a:satOff val="0"/>
                <a:lumOff val="0"/>
                <a:alphaOff val="0"/>
              </a:prstClr>
            </a:solidFill>
            <a:latin typeface="Abraham" panose="00000500000000000000" pitchFamily="2" charset="-79"/>
            <a:ea typeface="+mn-ea"/>
            <a:cs typeface="Abraham" panose="00000500000000000000" pitchFamily="2" charset="-79"/>
          </a:endParaRPr>
        </a:p>
      </dgm:t>
    </dgm:pt>
    <dgm:pt modelId="{834754D7-D57C-4FE5-83CF-77408673D908}" type="parTrans" cxnId="{0A48BEE2-D953-44E3-A70E-20C54D5CF6FC}">
      <dgm:prSet/>
      <dgm:spPr/>
      <dgm:t>
        <a:bodyPr/>
        <a:lstStyle/>
        <a:p>
          <a:endParaRPr lang="en-US">
            <a:latin typeface="Calibri" panose="020F0502020204030204" pitchFamily="34" charset="0"/>
            <a:cs typeface="Calibri" panose="020F0502020204030204" pitchFamily="34" charset="0"/>
          </a:endParaRPr>
        </a:p>
      </dgm:t>
    </dgm:pt>
    <dgm:pt modelId="{31D9D397-5D53-46EB-A745-0639D1950C09}" type="sibTrans" cxnId="{0A48BEE2-D953-44E3-A70E-20C54D5CF6FC}">
      <dgm:prSet/>
      <dgm:spPr/>
      <dgm:t>
        <a:bodyPr/>
        <a:lstStyle/>
        <a:p>
          <a:endParaRPr lang="en-US">
            <a:latin typeface="Calibri" panose="020F0502020204030204" pitchFamily="34" charset="0"/>
            <a:cs typeface="Calibri" panose="020F0502020204030204" pitchFamily="34" charset="0"/>
          </a:endParaRPr>
        </a:p>
      </dgm:t>
    </dgm:pt>
    <dgm:pt modelId="{7460DA4A-9ADB-48E0-A210-17233A2BD889}">
      <dgm:prSet custT="1"/>
      <dgm:spPr/>
      <dgm:t>
        <a:bodyPr/>
        <a:lstStyle/>
        <a:p>
          <a:pPr marL="0" lvl="0" indent="0" algn="r" defTabSz="889000" rtl="1">
            <a:lnSpc>
              <a:spcPct val="100000"/>
            </a:lnSpc>
            <a:spcBef>
              <a:spcPct val="0"/>
            </a:spcBef>
            <a:spcAft>
              <a:spcPct val="35000"/>
            </a:spcAft>
            <a:buNone/>
          </a:pPr>
          <a:r>
            <a:rPr lang="he-IL" sz="2000" kern="1200" dirty="0">
              <a:solidFill>
                <a:prstClr val="black">
                  <a:hueOff val="0"/>
                  <a:satOff val="0"/>
                  <a:lumOff val="0"/>
                  <a:alphaOff val="0"/>
                </a:prstClr>
              </a:solidFill>
              <a:latin typeface="Abraham" panose="00000500000000000000" pitchFamily="2" charset="-79"/>
              <a:ea typeface="+mn-ea"/>
              <a:cs typeface="Abraham" panose="00000500000000000000" pitchFamily="2" charset="-79"/>
            </a:rPr>
            <a:t>פתיחת דף בית העסק באפליקציית גוגל מפס לפרטים נוספים, הוראות הגעה וכו'</a:t>
          </a:r>
          <a:endParaRPr lang="en-US" sz="2000" kern="1200" dirty="0">
            <a:solidFill>
              <a:prstClr val="black">
                <a:hueOff val="0"/>
                <a:satOff val="0"/>
                <a:lumOff val="0"/>
                <a:alphaOff val="0"/>
              </a:prstClr>
            </a:solidFill>
            <a:latin typeface="Abraham" panose="00000500000000000000" pitchFamily="2" charset="-79"/>
            <a:ea typeface="+mn-ea"/>
            <a:cs typeface="Abraham" panose="00000500000000000000" pitchFamily="2" charset="-79"/>
          </a:endParaRPr>
        </a:p>
      </dgm:t>
    </dgm:pt>
    <dgm:pt modelId="{D485CF2A-B05E-4F10-AC48-8B505250EC8E}" type="parTrans" cxnId="{BAFC4A99-CC79-42BC-934B-3C421ABE52DC}">
      <dgm:prSet/>
      <dgm:spPr/>
      <dgm:t>
        <a:bodyPr/>
        <a:lstStyle/>
        <a:p>
          <a:endParaRPr lang="en-US">
            <a:latin typeface="Calibri" panose="020F0502020204030204" pitchFamily="34" charset="0"/>
            <a:cs typeface="Calibri" panose="020F0502020204030204" pitchFamily="34" charset="0"/>
          </a:endParaRPr>
        </a:p>
      </dgm:t>
    </dgm:pt>
    <dgm:pt modelId="{188A325D-548F-4970-BEE9-DCE56F096B45}" type="sibTrans" cxnId="{BAFC4A99-CC79-42BC-934B-3C421ABE52DC}">
      <dgm:prSet/>
      <dgm:spPr/>
      <dgm:t>
        <a:bodyPr/>
        <a:lstStyle/>
        <a:p>
          <a:endParaRPr lang="en-US">
            <a:latin typeface="Calibri" panose="020F0502020204030204" pitchFamily="34" charset="0"/>
            <a:cs typeface="Calibri" panose="020F0502020204030204" pitchFamily="34" charset="0"/>
          </a:endParaRPr>
        </a:p>
      </dgm:t>
    </dgm:pt>
    <dgm:pt modelId="{F6A9111D-5ED2-4D64-BDA1-FE14525A0E9B}" type="pres">
      <dgm:prSet presAssocID="{9E56FF59-F0D5-41CB-8F78-9476CBB3498E}" presName="root" presStyleCnt="0">
        <dgm:presLayoutVars>
          <dgm:dir/>
          <dgm:resizeHandles val="exact"/>
        </dgm:presLayoutVars>
      </dgm:prSet>
      <dgm:spPr/>
    </dgm:pt>
    <dgm:pt modelId="{75AD2432-31C6-4396-A1A8-DB3C6B3D7947}" type="pres">
      <dgm:prSet presAssocID="{446C4E3C-3968-4E0D-824F-5F22824ECB11}" presName="compNode" presStyleCnt="0"/>
      <dgm:spPr/>
    </dgm:pt>
    <dgm:pt modelId="{11612319-2A1E-4B83-BB98-B0C2D09C0BBC}" type="pres">
      <dgm:prSet presAssocID="{446C4E3C-3968-4E0D-824F-5F22824ECB11}" presName="bgRect" presStyleLbl="bgShp" presStyleIdx="0" presStyleCnt="3"/>
      <dgm:spPr/>
    </dgm:pt>
    <dgm:pt modelId="{7065C1C6-9ABA-4080-A3F4-1F1FACFFE431}" type="pres">
      <dgm:prSet presAssocID="{446C4E3C-3968-4E0D-824F-5F22824ECB11}"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Magnifying glass"/>
        </a:ext>
      </dgm:extLst>
    </dgm:pt>
    <dgm:pt modelId="{560DDD14-F56E-40DA-B8E2-FBCF0A01C37B}" type="pres">
      <dgm:prSet presAssocID="{446C4E3C-3968-4E0D-824F-5F22824ECB11}" presName="spaceRect" presStyleCnt="0"/>
      <dgm:spPr/>
    </dgm:pt>
    <dgm:pt modelId="{1567368A-2E5E-4241-AC50-A86C003AA14E}" type="pres">
      <dgm:prSet presAssocID="{446C4E3C-3968-4E0D-824F-5F22824ECB11}" presName="parTx" presStyleLbl="revTx" presStyleIdx="0" presStyleCnt="3">
        <dgm:presLayoutVars>
          <dgm:chMax val="0"/>
          <dgm:chPref val="0"/>
        </dgm:presLayoutVars>
      </dgm:prSet>
      <dgm:spPr/>
    </dgm:pt>
    <dgm:pt modelId="{8FACF0A7-BCCF-4A66-AC0F-BCF52EF5AE2D}" type="pres">
      <dgm:prSet presAssocID="{B9DBDAE5-EA04-42B9-962B-5370ED85B134}" presName="sibTrans" presStyleCnt="0"/>
      <dgm:spPr/>
    </dgm:pt>
    <dgm:pt modelId="{E30FD249-DC40-44DA-931E-8D8FEF9C2346}" type="pres">
      <dgm:prSet presAssocID="{23877319-9EF4-4E95-83FD-E8F12CCDCE48}" presName="compNode" presStyleCnt="0"/>
      <dgm:spPr/>
    </dgm:pt>
    <dgm:pt modelId="{6C8E82CA-3417-4592-8C5A-38BD2219D325}" type="pres">
      <dgm:prSet presAssocID="{23877319-9EF4-4E95-83FD-E8F12CCDCE48}" presName="bgRect" presStyleLbl="bgShp" presStyleIdx="1" presStyleCnt="3"/>
      <dgm:spPr/>
    </dgm:pt>
    <dgm:pt modelId="{8528F8F4-08C9-447C-84C5-134BCB4A0ED8}" type="pres">
      <dgm:prSet presAssocID="{23877319-9EF4-4E95-83FD-E8F12CCDCE4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heckmark"/>
        </a:ext>
      </dgm:extLst>
    </dgm:pt>
    <dgm:pt modelId="{EF470489-3F37-43EF-9955-D848F4A981F8}" type="pres">
      <dgm:prSet presAssocID="{23877319-9EF4-4E95-83FD-E8F12CCDCE48}" presName="spaceRect" presStyleCnt="0"/>
      <dgm:spPr/>
    </dgm:pt>
    <dgm:pt modelId="{F79BDEEF-62BB-401F-9E2A-472CF722E606}" type="pres">
      <dgm:prSet presAssocID="{23877319-9EF4-4E95-83FD-E8F12CCDCE48}" presName="parTx" presStyleLbl="revTx" presStyleIdx="1" presStyleCnt="3">
        <dgm:presLayoutVars>
          <dgm:chMax val="0"/>
          <dgm:chPref val="0"/>
        </dgm:presLayoutVars>
      </dgm:prSet>
      <dgm:spPr/>
    </dgm:pt>
    <dgm:pt modelId="{F8E4758E-1153-428C-84E1-42D013B82446}" type="pres">
      <dgm:prSet presAssocID="{31D9D397-5D53-46EB-A745-0639D1950C09}" presName="sibTrans" presStyleCnt="0"/>
      <dgm:spPr/>
    </dgm:pt>
    <dgm:pt modelId="{E8FCE35B-BAB4-4BF8-A9E4-33AADE227490}" type="pres">
      <dgm:prSet presAssocID="{7460DA4A-9ADB-48E0-A210-17233A2BD889}" presName="compNode" presStyleCnt="0"/>
      <dgm:spPr/>
    </dgm:pt>
    <dgm:pt modelId="{4489D4CE-915D-449F-8DDB-D5EE30AA37A2}" type="pres">
      <dgm:prSet presAssocID="{7460DA4A-9ADB-48E0-A210-17233A2BD889}" presName="bgRect" presStyleLbl="bgShp" presStyleIdx="2" presStyleCnt="3"/>
      <dgm:spPr/>
    </dgm:pt>
    <dgm:pt modelId="{D2992612-3743-4C93-A73A-70EC15883E6E}" type="pres">
      <dgm:prSet presAssocID="{7460DA4A-9ADB-48E0-A210-17233A2BD889}" presName="iconRect" presStyleLbl="node1" presStyleIdx="2" presStyleCnt="3"/>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Map with pin"/>
        </a:ext>
      </dgm:extLst>
    </dgm:pt>
    <dgm:pt modelId="{1534AA5B-6D34-4A40-8B60-B1CD36B60048}" type="pres">
      <dgm:prSet presAssocID="{7460DA4A-9ADB-48E0-A210-17233A2BD889}" presName="spaceRect" presStyleCnt="0"/>
      <dgm:spPr/>
    </dgm:pt>
    <dgm:pt modelId="{C5F8B0C7-53FF-444B-91AA-AC45F6FE8FD0}" type="pres">
      <dgm:prSet presAssocID="{7460DA4A-9ADB-48E0-A210-17233A2BD889}" presName="parTx" presStyleLbl="revTx" presStyleIdx="2" presStyleCnt="3">
        <dgm:presLayoutVars>
          <dgm:chMax val="0"/>
          <dgm:chPref val="0"/>
        </dgm:presLayoutVars>
      </dgm:prSet>
      <dgm:spPr/>
    </dgm:pt>
  </dgm:ptLst>
  <dgm:cxnLst>
    <dgm:cxn modelId="{6F4C8440-EEB2-476D-A7C8-5819DE1A1004}" type="presOf" srcId="{23877319-9EF4-4E95-83FD-E8F12CCDCE48}" destId="{F79BDEEF-62BB-401F-9E2A-472CF722E606}" srcOrd="0" destOrd="0" presId="urn:microsoft.com/office/officeart/2018/2/layout/IconVerticalSolidList"/>
    <dgm:cxn modelId="{C5066C76-4362-45EC-9EF8-842484CA5664}" srcId="{9E56FF59-F0D5-41CB-8F78-9476CBB3498E}" destId="{446C4E3C-3968-4E0D-824F-5F22824ECB11}" srcOrd="0" destOrd="0" parTransId="{FAF3CAA6-7FE5-4D4C-8E0D-3C5D0D220FB0}" sibTransId="{B9DBDAE5-EA04-42B9-962B-5370ED85B134}"/>
    <dgm:cxn modelId="{FC81907E-516E-44F9-B33B-D63098194756}" type="presOf" srcId="{7460DA4A-9ADB-48E0-A210-17233A2BD889}" destId="{C5F8B0C7-53FF-444B-91AA-AC45F6FE8FD0}" srcOrd="0" destOrd="0" presId="urn:microsoft.com/office/officeart/2018/2/layout/IconVerticalSolidList"/>
    <dgm:cxn modelId="{BAFC4A99-CC79-42BC-934B-3C421ABE52DC}" srcId="{9E56FF59-F0D5-41CB-8F78-9476CBB3498E}" destId="{7460DA4A-9ADB-48E0-A210-17233A2BD889}" srcOrd="2" destOrd="0" parTransId="{D485CF2A-B05E-4F10-AC48-8B505250EC8E}" sibTransId="{188A325D-548F-4970-BEE9-DCE56F096B45}"/>
    <dgm:cxn modelId="{6B0CB0A2-4774-4378-8A3F-DF62B528B9C7}" type="presOf" srcId="{446C4E3C-3968-4E0D-824F-5F22824ECB11}" destId="{1567368A-2E5E-4241-AC50-A86C003AA14E}" srcOrd="0" destOrd="0" presId="urn:microsoft.com/office/officeart/2018/2/layout/IconVerticalSolidList"/>
    <dgm:cxn modelId="{E1F594DA-CCA5-4F81-9C69-49C631D889FC}" type="presOf" srcId="{9E56FF59-F0D5-41CB-8F78-9476CBB3498E}" destId="{F6A9111D-5ED2-4D64-BDA1-FE14525A0E9B}" srcOrd="0" destOrd="0" presId="urn:microsoft.com/office/officeart/2018/2/layout/IconVerticalSolidList"/>
    <dgm:cxn modelId="{0A48BEE2-D953-44E3-A70E-20C54D5CF6FC}" srcId="{9E56FF59-F0D5-41CB-8F78-9476CBB3498E}" destId="{23877319-9EF4-4E95-83FD-E8F12CCDCE48}" srcOrd="1" destOrd="0" parTransId="{834754D7-D57C-4FE5-83CF-77408673D908}" sibTransId="{31D9D397-5D53-46EB-A745-0639D1950C09}"/>
    <dgm:cxn modelId="{D7211038-FF5C-405C-A41A-4B867363BDDF}" type="presParOf" srcId="{F6A9111D-5ED2-4D64-BDA1-FE14525A0E9B}" destId="{75AD2432-31C6-4396-A1A8-DB3C6B3D7947}" srcOrd="0" destOrd="0" presId="urn:microsoft.com/office/officeart/2018/2/layout/IconVerticalSolidList"/>
    <dgm:cxn modelId="{673D8CC2-0201-403A-8C99-921C1633A837}" type="presParOf" srcId="{75AD2432-31C6-4396-A1A8-DB3C6B3D7947}" destId="{11612319-2A1E-4B83-BB98-B0C2D09C0BBC}" srcOrd="0" destOrd="0" presId="urn:microsoft.com/office/officeart/2018/2/layout/IconVerticalSolidList"/>
    <dgm:cxn modelId="{0B0DBCA6-8FE6-4BB1-B129-CA68470900AB}" type="presParOf" srcId="{75AD2432-31C6-4396-A1A8-DB3C6B3D7947}" destId="{7065C1C6-9ABA-4080-A3F4-1F1FACFFE431}" srcOrd="1" destOrd="0" presId="urn:microsoft.com/office/officeart/2018/2/layout/IconVerticalSolidList"/>
    <dgm:cxn modelId="{8E44CF47-15EE-42EE-9ED8-414D68C0939E}" type="presParOf" srcId="{75AD2432-31C6-4396-A1A8-DB3C6B3D7947}" destId="{560DDD14-F56E-40DA-B8E2-FBCF0A01C37B}" srcOrd="2" destOrd="0" presId="urn:microsoft.com/office/officeart/2018/2/layout/IconVerticalSolidList"/>
    <dgm:cxn modelId="{3DB14D2B-83AE-4053-875B-0059298483B0}" type="presParOf" srcId="{75AD2432-31C6-4396-A1A8-DB3C6B3D7947}" destId="{1567368A-2E5E-4241-AC50-A86C003AA14E}" srcOrd="3" destOrd="0" presId="urn:microsoft.com/office/officeart/2018/2/layout/IconVerticalSolidList"/>
    <dgm:cxn modelId="{303DCB54-26A6-4631-9554-10E88EFB023F}" type="presParOf" srcId="{F6A9111D-5ED2-4D64-BDA1-FE14525A0E9B}" destId="{8FACF0A7-BCCF-4A66-AC0F-BCF52EF5AE2D}" srcOrd="1" destOrd="0" presId="urn:microsoft.com/office/officeart/2018/2/layout/IconVerticalSolidList"/>
    <dgm:cxn modelId="{9DA5DEEF-87E6-417B-8C0C-54E49057FCC9}" type="presParOf" srcId="{F6A9111D-5ED2-4D64-BDA1-FE14525A0E9B}" destId="{E30FD249-DC40-44DA-931E-8D8FEF9C2346}" srcOrd="2" destOrd="0" presId="urn:microsoft.com/office/officeart/2018/2/layout/IconVerticalSolidList"/>
    <dgm:cxn modelId="{5F2CB373-D68B-4ECB-A2C2-E1AB65D0665C}" type="presParOf" srcId="{E30FD249-DC40-44DA-931E-8D8FEF9C2346}" destId="{6C8E82CA-3417-4592-8C5A-38BD2219D325}" srcOrd="0" destOrd="0" presId="urn:microsoft.com/office/officeart/2018/2/layout/IconVerticalSolidList"/>
    <dgm:cxn modelId="{391E7D12-EF43-410C-B924-0FFF324A52B8}" type="presParOf" srcId="{E30FD249-DC40-44DA-931E-8D8FEF9C2346}" destId="{8528F8F4-08C9-447C-84C5-134BCB4A0ED8}" srcOrd="1" destOrd="0" presId="urn:microsoft.com/office/officeart/2018/2/layout/IconVerticalSolidList"/>
    <dgm:cxn modelId="{635368F0-FF68-4780-A5BA-AEE237EDB775}" type="presParOf" srcId="{E30FD249-DC40-44DA-931E-8D8FEF9C2346}" destId="{EF470489-3F37-43EF-9955-D848F4A981F8}" srcOrd="2" destOrd="0" presId="urn:microsoft.com/office/officeart/2018/2/layout/IconVerticalSolidList"/>
    <dgm:cxn modelId="{722C3E97-AD3B-484B-A0BB-118FEEC9A091}" type="presParOf" srcId="{E30FD249-DC40-44DA-931E-8D8FEF9C2346}" destId="{F79BDEEF-62BB-401F-9E2A-472CF722E606}" srcOrd="3" destOrd="0" presId="urn:microsoft.com/office/officeart/2018/2/layout/IconVerticalSolidList"/>
    <dgm:cxn modelId="{1774FFFC-DF88-4474-9CFF-CABCDED59FD3}" type="presParOf" srcId="{F6A9111D-5ED2-4D64-BDA1-FE14525A0E9B}" destId="{F8E4758E-1153-428C-84E1-42D013B82446}" srcOrd="3" destOrd="0" presId="urn:microsoft.com/office/officeart/2018/2/layout/IconVerticalSolidList"/>
    <dgm:cxn modelId="{C18A4512-A6E0-47F3-B983-AB2B4C71ED0C}" type="presParOf" srcId="{F6A9111D-5ED2-4D64-BDA1-FE14525A0E9B}" destId="{E8FCE35B-BAB4-4BF8-A9E4-33AADE227490}" srcOrd="4" destOrd="0" presId="urn:microsoft.com/office/officeart/2018/2/layout/IconVerticalSolidList"/>
    <dgm:cxn modelId="{1410A1B0-C730-4BB1-9E29-A6FD8764BB8C}" type="presParOf" srcId="{E8FCE35B-BAB4-4BF8-A9E4-33AADE227490}" destId="{4489D4CE-915D-449F-8DDB-D5EE30AA37A2}" srcOrd="0" destOrd="0" presId="urn:microsoft.com/office/officeart/2018/2/layout/IconVerticalSolidList"/>
    <dgm:cxn modelId="{0CB38DDB-D6CB-4EA5-8093-9825089485F7}" type="presParOf" srcId="{E8FCE35B-BAB4-4BF8-A9E4-33AADE227490}" destId="{D2992612-3743-4C93-A73A-70EC15883E6E}" srcOrd="1" destOrd="0" presId="urn:microsoft.com/office/officeart/2018/2/layout/IconVerticalSolidList"/>
    <dgm:cxn modelId="{16D99441-3292-4497-A782-C445E86F6D18}" type="presParOf" srcId="{E8FCE35B-BAB4-4BF8-A9E4-33AADE227490}" destId="{1534AA5B-6D34-4A40-8B60-B1CD36B60048}" srcOrd="2" destOrd="0" presId="urn:microsoft.com/office/officeart/2018/2/layout/IconVerticalSolidList"/>
    <dgm:cxn modelId="{C80AB5A3-A4F6-43FF-8CF4-BFF3D514EBC6}" type="presParOf" srcId="{E8FCE35B-BAB4-4BF8-A9E4-33AADE227490}" destId="{C5F8B0C7-53FF-444B-91AA-AC45F6FE8FD0}"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FE7534-AED2-4FFB-A4CF-F2AB5FAF4B34}">
      <dsp:nvSpPr>
        <dsp:cNvPr id="0" name=""/>
        <dsp:cNvSpPr/>
      </dsp:nvSpPr>
      <dsp:spPr>
        <a:xfrm>
          <a:off x="895359" y="540983"/>
          <a:ext cx="1412437" cy="141243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6AAB120-CCF5-4E8F-B5E7-5FFEC9DB9F88}">
      <dsp:nvSpPr>
        <dsp:cNvPr id="0" name=""/>
        <dsp:cNvSpPr/>
      </dsp:nvSpPr>
      <dsp:spPr>
        <a:xfrm>
          <a:off x="32203" y="2450264"/>
          <a:ext cx="3138750" cy="14027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he-IL" sz="1600" kern="1200" dirty="0">
              <a:solidFill>
                <a:prstClr val="black">
                  <a:hueOff val="0"/>
                  <a:satOff val="0"/>
                  <a:lumOff val="0"/>
                  <a:alphaOff val="0"/>
                </a:prstClr>
              </a:solidFill>
              <a:latin typeface="Abraham" panose="00000500000000000000" pitchFamily="2" charset="-79"/>
              <a:ea typeface="+mn-ea"/>
              <a:cs typeface="Abraham" panose="00000500000000000000" pitchFamily="2" charset="-79"/>
            </a:rPr>
            <a:t>עבור אנשים עם מוגבלות, יציאה מהבית</a:t>
          </a:r>
          <a:r>
            <a:rPr lang="en-US" sz="1600" kern="1200" dirty="0">
              <a:solidFill>
                <a:prstClr val="black">
                  <a:hueOff val="0"/>
                  <a:satOff val="0"/>
                  <a:lumOff val="0"/>
                  <a:alphaOff val="0"/>
                </a:prstClr>
              </a:solidFill>
              <a:latin typeface="Abraham" panose="00000500000000000000" pitchFamily="2" charset="-79"/>
              <a:ea typeface="+mn-ea"/>
              <a:cs typeface="Abraham" panose="00000500000000000000" pitchFamily="2" charset="-79"/>
            </a:rPr>
            <a:t> </a:t>
          </a:r>
          <a:r>
            <a:rPr lang="he-IL" sz="1600" kern="1200" dirty="0">
              <a:solidFill>
                <a:prstClr val="black">
                  <a:hueOff val="0"/>
                  <a:satOff val="0"/>
                  <a:lumOff val="0"/>
                  <a:alphaOff val="0"/>
                </a:prstClr>
              </a:solidFill>
              <a:latin typeface="Abraham" panose="00000500000000000000" pitchFamily="2" charset="-79"/>
              <a:ea typeface="+mn-ea"/>
              <a:cs typeface="Abraham" panose="00000500000000000000" pitchFamily="2" charset="-79"/>
            </a:rPr>
            <a:t>מחייבת תכנון מוקדם, כאשר עליהם לוודא כי המסלול אותו הם מתכננים נגיש עבורם.</a:t>
          </a:r>
          <a:endParaRPr lang="en-US" sz="1600" kern="1200" dirty="0">
            <a:solidFill>
              <a:prstClr val="black">
                <a:hueOff val="0"/>
                <a:satOff val="0"/>
                <a:lumOff val="0"/>
                <a:alphaOff val="0"/>
              </a:prstClr>
            </a:solidFill>
            <a:latin typeface="Abraham" panose="00000500000000000000" pitchFamily="2" charset="-79"/>
            <a:ea typeface="+mn-ea"/>
            <a:cs typeface="Abraham" panose="00000500000000000000" pitchFamily="2" charset="-79"/>
          </a:endParaRPr>
        </a:p>
      </dsp:txBody>
      <dsp:txXfrm>
        <a:off x="32203" y="2450264"/>
        <a:ext cx="3138750" cy="1402734"/>
      </dsp:txXfrm>
    </dsp:sp>
    <dsp:sp modelId="{5848FDE8-0D07-403A-9932-7ED4A71F695B}">
      <dsp:nvSpPr>
        <dsp:cNvPr id="0" name=""/>
        <dsp:cNvSpPr/>
      </dsp:nvSpPr>
      <dsp:spPr>
        <a:xfrm>
          <a:off x="4583390" y="540983"/>
          <a:ext cx="1412437" cy="14124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92252D5-73E1-4F1E-A4A1-00C21E862D7E}">
      <dsp:nvSpPr>
        <dsp:cNvPr id="0" name=""/>
        <dsp:cNvSpPr/>
      </dsp:nvSpPr>
      <dsp:spPr>
        <a:xfrm>
          <a:off x="3720234" y="2450264"/>
          <a:ext cx="3138750" cy="14027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he-IL" sz="1600" kern="1200" dirty="0">
              <a:latin typeface="Abraham" panose="00000500000000000000" pitchFamily="2" charset="-79"/>
              <a:cs typeface="Abraham" panose="00000500000000000000" pitchFamily="2" charset="-79"/>
            </a:rPr>
            <a:t>אנשים עם מוגבלות מתקשים פעמים רבות בתנועה במרחב הציבורי. הן ההגעה אל המקומות השונים והן </a:t>
          </a:r>
          <a:r>
            <a:rPr lang="he-IL" sz="1600" kern="1200" dirty="0" err="1">
              <a:latin typeface="Abraham" panose="00000500000000000000" pitchFamily="2" charset="-79"/>
              <a:cs typeface="Abraham" panose="00000500000000000000" pitchFamily="2" charset="-79"/>
            </a:rPr>
            <a:t>ההתניידות</a:t>
          </a:r>
          <a:r>
            <a:rPr lang="he-IL" sz="1600" kern="1200" dirty="0">
              <a:latin typeface="Abraham" panose="00000500000000000000" pitchFamily="2" charset="-79"/>
              <a:cs typeface="Abraham" panose="00000500000000000000" pitchFamily="2" charset="-79"/>
            </a:rPr>
            <a:t> במקומות עצמם היא מאתגרת, מורכבת ולעיתים אף בלתי אפשרית.</a:t>
          </a:r>
          <a:endParaRPr lang="en-US" sz="1600" kern="1200" dirty="0">
            <a:latin typeface="Abraham" panose="00000500000000000000" pitchFamily="2" charset="-79"/>
            <a:cs typeface="Abraham" panose="00000500000000000000" pitchFamily="2" charset="-79"/>
          </a:endParaRPr>
        </a:p>
      </dsp:txBody>
      <dsp:txXfrm>
        <a:off x="3720234" y="2450264"/>
        <a:ext cx="3138750" cy="1402734"/>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B473F9-9793-42A0-A8A9-C48EC5CA7590}">
      <dsp:nvSpPr>
        <dsp:cNvPr id="0" name=""/>
        <dsp:cNvSpPr/>
      </dsp:nvSpPr>
      <dsp:spPr>
        <a:xfrm>
          <a:off x="1288034" y="2177"/>
          <a:ext cx="1075482" cy="1075482"/>
        </a:xfrm>
        <a:prstGeom prst="ellipse">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0DC6C12-DFD4-43BA-8001-C1B7A0FB86F3}">
      <dsp:nvSpPr>
        <dsp:cNvPr id="0" name=""/>
        <dsp:cNvSpPr/>
      </dsp:nvSpPr>
      <dsp:spPr>
        <a:xfrm>
          <a:off x="1517235" y="231378"/>
          <a:ext cx="617080" cy="61708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CAC62DA-4592-4A70-A463-C171CD8C9344}">
      <dsp:nvSpPr>
        <dsp:cNvPr id="0" name=""/>
        <dsp:cNvSpPr/>
      </dsp:nvSpPr>
      <dsp:spPr>
        <a:xfrm>
          <a:off x="944233" y="1187311"/>
          <a:ext cx="1763085" cy="9035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rtl="1">
            <a:lnSpc>
              <a:spcPct val="100000"/>
            </a:lnSpc>
            <a:spcBef>
              <a:spcPct val="0"/>
            </a:spcBef>
            <a:spcAft>
              <a:spcPct val="35000"/>
            </a:spcAft>
            <a:buNone/>
            <a:defRPr cap="all"/>
          </a:pPr>
          <a:r>
            <a:rPr lang="he-IL" sz="2000" kern="1200" dirty="0">
              <a:solidFill>
                <a:prstClr val="black">
                  <a:hueOff val="0"/>
                  <a:satOff val="0"/>
                  <a:lumOff val="0"/>
                  <a:alphaOff val="0"/>
                </a:prstClr>
              </a:solidFill>
              <a:latin typeface="Abraham" panose="00000500000000000000" pitchFamily="2" charset="-79"/>
              <a:ea typeface="+mn-ea"/>
              <a:cs typeface="Abraham" panose="00000500000000000000" pitchFamily="2" charset="-79"/>
            </a:rPr>
            <a:t>איסוף פידבקים על המערכת ועדכון המערכת</a:t>
          </a:r>
          <a:endParaRPr lang="en-US" sz="2000" kern="1200" dirty="0">
            <a:solidFill>
              <a:prstClr val="black">
                <a:hueOff val="0"/>
                <a:satOff val="0"/>
                <a:lumOff val="0"/>
                <a:alphaOff val="0"/>
              </a:prstClr>
            </a:solidFill>
            <a:latin typeface="Abraham" panose="00000500000000000000" pitchFamily="2" charset="-79"/>
            <a:ea typeface="+mn-ea"/>
            <a:cs typeface="Abraham" panose="00000500000000000000" pitchFamily="2" charset="-79"/>
          </a:endParaRPr>
        </a:p>
      </dsp:txBody>
      <dsp:txXfrm>
        <a:off x="944233" y="1187311"/>
        <a:ext cx="1763085" cy="903581"/>
      </dsp:txXfrm>
    </dsp:sp>
    <dsp:sp modelId="{18B7412A-AC74-461A-830F-3B5F42C22BE9}">
      <dsp:nvSpPr>
        <dsp:cNvPr id="0" name=""/>
        <dsp:cNvSpPr/>
      </dsp:nvSpPr>
      <dsp:spPr>
        <a:xfrm>
          <a:off x="3359660" y="2177"/>
          <a:ext cx="1075482" cy="1075482"/>
        </a:xfrm>
        <a:prstGeom prst="ellipse">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AB49A67-074E-4DD1-BAAE-12BF84130847}">
      <dsp:nvSpPr>
        <dsp:cNvPr id="0" name=""/>
        <dsp:cNvSpPr/>
      </dsp:nvSpPr>
      <dsp:spPr>
        <a:xfrm>
          <a:off x="3588861" y="231378"/>
          <a:ext cx="617080" cy="617080"/>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81BCE21-7E39-4A56-94E6-4D03930B4A4F}">
      <dsp:nvSpPr>
        <dsp:cNvPr id="0" name=""/>
        <dsp:cNvSpPr/>
      </dsp:nvSpPr>
      <dsp:spPr>
        <a:xfrm>
          <a:off x="3015859" y="1200566"/>
          <a:ext cx="1763085" cy="9035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rtl="1">
            <a:lnSpc>
              <a:spcPct val="100000"/>
            </a:lnSpc>
            <a:spcBef>
              <a:spcPct val="0"/>
            </a:spcBef>
            <a:spcAft>
              <a:spcPct val="35000"/>
            </a:spcAft>
            <a:buNone/>
            <a:defRPr cap="all"/>
          </a:pPr>
          <a:r>
            <a:rPr lang="he-IL" sz="2000" kern="1200" dirty="0">
              <a:solidFill>
                <a:prstClr val="black">
                  <a:hueOff val="0"/>
                  <a:satOff val="0"/>
                  <a:lumOff val="0"/>
                  <a:alphaOff val="0"/>
                </a:prstClr>
              </a:solidFill>
              <a:latin typeface="Abraham" panose="00000500000000000000" pitchFamily="2" charset="-79"/>
              <a:ea typeface="+mn-ea"/>
              <a:cs typeface="Abraham" panose="00000500000000000000" pitchFamily="2" charset="-79"/>
            </a:rPr>
            <a:t>הרצת פיילוט בבאר שבע </a:t>
          </a:r>
          <a:endParaRPr lang="en-US" sz="2000" kern="1200" dirty="0">
            <a:solidFill>
              <a:prstClr val="black">
                <a:hueOff val="0"/>
                <a:satOff val="0"/>
                <a:lumOff val="0"/>
                <a:alphaOff val="0"/>
              </a:prstClr>
            </a:solidFill>
            <a:latin typeface="Abraham" panose="00000500000000000000" pitchFamily="2" charset="-79"/>
            <a:ea typeface="+mn-ea"/>
            <a:cs typeface="Abraham" panose="00000500000000000000" pitchFamily="2" charset="-79"/>
          </a:endParaRPr>
        </a:p>
      </dsp:txBody>
      <dsp:txXfrm>
        <a:off x="3015859" y="1200566"/>
        <a:ext cx="1763085" cy="903581"/>
      </dsp:txXfrm>
    </dsp:sp>
    <dsp:sp modelId="{9DA7B144-AA3D-44BE-9F43-AA77C28AAA3C}">
      <dsp:nvSpPr>
        <dsp:cNvPr id="0" name=""/>
        <dsp:cNvSpPr/>
      </dsp:nvSpPr>
      <dsp:spPr>
        <a:xfrm>
          <a:off x="1288034" y="2756999"/>
          <a:ext cx="1075482" cy="1075482"/>
        </a:xfrm>
        <a:prstGeom prst="ellipse">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AC32422-F671-4D39-A924-C3177CD8F408}">
      <dsp:nvSpPr>
        <dsp:cNvPr id="0" name=""/>
        <dsp:cNvSpPr/>
      </dsp:nvSpPr>
      <dsp:spPr>
        <a:xfrm>
          <a:off x="1517235" y="2986200"/>
          <a:ext cx="617080" cy="617080"/>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FCDE32F-C0AD-4D07-AE22-90FD67E0304D}">
      <dsp:nvSpPr>
        <dsp:cNvPr id="0" name=""/>
        <dsp:cNvSpPr/>
      </dsp:nvSpPr>
      <dsp:spPr>
        <a:xfrm>
          <a:off x="944233" y="4008410"/>
          <a:ext cx="1763085" cy="9035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rtl="1">
            <a:lnSpc>
              <a:spcPct val="100000"/>
            </a:lnSpc>
            <a:spcBef>
              <a:spcPct val="0"/>
            </a:spcBef>
            <a:spcAft>
              <a:spcPct val="35000"/>
            </a:spcAft>
            <a:buNone/>
            <a:defRPr cap="all"/>
          </a:pPr>
          <a:r>
            <a:rPr lang="he-IL" sz="2000" kern="1200" dirty="0">
              <a:solidFill>
                <a:prstClr val="black">
                  <a:hueOff val="0"/>
                  <a:satOff val="0"/>
                  <a:lumOff val="0"/>
                  <a:alphaOff val="0"/>
                </a:prstClr>
              </a:solidFill>
              <a:latin typeface="Abraham" panose="00000500000000000000" pitchFamily="2" charset="-79"/>
              <a:ea typeface="+mn-ea"/>
              <a:cs typeface="Abraham" panose="00000500000000000000" pitchFamily="2" charset="-79"/>
            </a:rPr>
            <a:t>הוספת פיצ'רים</a:t>
          </a:r>
          <a:endParaRPr lang="en-US" sz="2000" kern="1200" dirty="0">
            <a:solidFill>
              <a:prstClr val="black">
                <a:hueOff val="0"/>
                <a:satOff val="0"/>
                <a:lumOff val="0"/>
                <a:alphaOff val="0"/>
              </a:prstClr>
            </a:solidFill>
            <a:latin typeface="Abraham" panose="00000500000000000000" pitchFamily="2" charset="-79"/>
            <a:ea typeface="+mn-ea"/>
            <a:cs typeface="Abraham" panose="00000500000000000000" pitchFamily="2" charset="-79"/>
          </a:endParaRPr>
        </a:p>
      </dsp:txBody>
      <dsp:txXfrm>
        <a:off x="944233" y="4008410"/>
        <a:ext cx="1763085" cy="903581"/>
      </dsp:txXfrm>
    </dsp:sp>
    <dsp:sp modelId="{8B35EB03-7F2C-4517-A74E-093FD422E69D}">
      <dsp:nvSpPr>
        <dsp:cNvPr id="0" name=""/>
        <dsp:cNvSpPr/>
      </dsp:nvSpPr>
      <dsp:spPr>
        <a:xfrm>
          <a:off x="3359660" y="2756999"/>
          <a:ext cx="1075482" cy="1075482"/>
        </a:xfrm>
        <a:prstGeom prst="ellipse">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E19D9B7-C302-4325-93B3-888224202C9E}">
      <dsp:nvSpPr>
        <dsp:cNvPr id="0" name=""/>
        <dsp:cNvSpPr/>
      </dsp:nvSpPr>
      <dsp:spPr>
        <a:xfrm>
          <a:off x="3588861" y="2986200"/>
          <a:ext cx="617080" cy="61708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8CA24C4-46C7-4586-A927-EE0EFD77AFEC}">
      <dsp:nvSpPr>
        <dsp:cNvPr id="0" name=""/>
        <dsp:cNvSpPr/>
      </dsp:nvSpPr>
      <dsp:spPr>
        <a:xfrm>
          <a:off x="3015859" y="4021657"/>
          <a:ext cx="1763085" cy="9035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rtl="1">
            <a:lnSpc>
              <a:spcPct val="100000"/>
            </a:lnSpc>
            <a:spcBef>
              <a:spcPct val="0"/>
            </a:spcBef>
            <a:spcAft>
              <a:spcPct val="35000"/>
            </a:spcAft>
            <a:buNone/>
            <a:defRPr cap="all"/>
          </a:pPr>
          <a:r>
            <a:rPr lang="he-IL" sz="2000" kern="1200" dirty="0">
              <a:solidFill>
                <a:prstClr val="black">
                  <a:hueOff val="0"/>
                  <a:satOff val="0"/>
                  <a:lumOff val="0"/>
                  <a:alphaOff val="0"/>
                </a:prstClr>
              </a:solidFill>
              <a:latin typeface="Abraham" panose="00000500000000000000" pitchFamily="2" charset="-79"/>
              <a:ea typeface="+mn-ea"/>
              <a:cs typeface="Abraham" panose="00000500000000000000" pitchFamily="2" charset="-79"/>
            </a:rPr>
            <a:t>תיקוני באגים</a:t>
          </a:r>
          <a:endParaRPr lang="en-US" sz="2000" kern="1200" dirty="0">
            <a:solidFill>
              <a:prstClr val="black">
                <a:hueOff val="0"/>
                <a:satOff val="0"/>
                <a:lumOff val="0"/>
                <a:alphaOff val="0"/>
              </a:prstClr>
            </a:solidFill>
            <a:latin typeface="Abraham" panose="00000500000000000000" pitchFamily="2" charset="-79"/>
            <a:ea typeface="+mn-ea"/>
            <a:cs typeface="Abraham" panose="00000500000000000000" pitchFamily="2" charset="-79"/>
          </a:endParaRPr>
        </a:p>
      </dsp:txBody>
      <dsp:txXfrm>
        <a:off x="3015859" y="4021657"/>
        <a:ext cx="1763085" cy="90358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66B428-944C-45B3-9C20-754E0603121E}">
      <dsp:nvSpPr>
        <dsp:cNvPr id="0" name=""/>
        <dsp:cNvSpPr/>
      </dsp:nvSpPr>
      <dsp:spPr>
        <a:xfrm>
          <a:off x="1190586" y="0"/>
          <a:ext cx="1589625" cy="1589625"/>
        </a:xfrm>
        <a:prstGeom prst="rect">
          <a:avLst/>
        </a:prstGeom>
        <a:solidFill>
          <a:schemeClr val="bg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77A7ED2-97BA-4149-98C4-E1B276E5D1F1}">
      <dsp:nvSpPr>
        <dsp:cNvPr id="0" name=""/>
        <dsp:cNvSpPr/>
      </dsp:nvSpPr>
      <dsp:spPr>
        <a:xfrm>
          <a:off x="67972" y="685742"/>
          <a:ext cx="3532500" cy="14695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endParaRPr lang="en-US" sz="1600" b="0" kern="1200" dirty="0">
            <a:solidFill>
              <a:prstClr val="black">
                <a:hueOff val="0"/>
                <a:satOff val="0"/>
                <a:lumOff val="0"/>
                <a:alphaOff val="0"/>
              </a:prstClr>
            </a:solidFill>
            <a:latin typeface="Abraham" panose="00000500000000000000" pitchFamily="2" charset="-79"/>
            <a:ea typeface="+mn-ea"/>
            <a:cs typeface="Abraham" panose="00000500000000000000" pitchFamily="2" charset="-79"/>
          </a:endParaRPr>
        </a:p>
      </dsp:txBody>
      <dsp:txXfrm>
        <a:off x="67972" y="685742"/>
        <a:ext cx="3532500" cy="1469531"/>
      </dsp:txXfrm>
    </dsp:sp>
    <dsp:sp modelId="{D5FCA133-7FD7-4160-AA84-EC5BE6F6C83E}">
      <dsp:nvSpPr>
        <dsp:cNvPr id="0" name=""/>
        <dsp:cNvSpPr/>
      </dsp:nvSpPr>
      <dsp:spPr>
        <a:xfrm>
          <a:off x="5199352" y="1069090"/>
          <a:ext cx="1589625" cy="1589625"/>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6A25993-5364-4F04-A18C-064B3530871E}">
      <dsp:nvSpPr>
        <dsp:cNvPr id="0" name=""/>
        <dsp:cNvSpPr/>
      </dsp:nvSpPr>
      <dsp:spPr>
        <a:xfrm>
          <a:off x="3908895" y="2790802"/>
          <a:ext cx="3532500" cy="14695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he-IL" sz="1600" kern="1200" dirty="0">
              <a:solidFill>
                <a:prstClr val="black">
                  <a:hueOff val="0"/>
                  <a:satOff val="0"/>
                  <a:lumOff val="0"/>
                  <a:alphaOff val="0"/>
                </a:prstClr>
              </a:solidFill>
              <a:latin typeface="Abraham" panose="00000500000000000000" pitchFamily="2" charset="-79"/>
              <a:ea typeface="+mn-ea"/>
              <a:cs typeface="Abraham" panose="00000500000000000000" pitchFamily="2" charset="-79"/>
            </a:rPr>
            <a:t>כיום המודעות לנגישות גוברת, ופעמים רבות בתי עסק ידעו לענות בחיוב או בשלילה לכשישאלו אם המקום נגיש. אולם פעמים רבות, בעלי העסקים לא מבינים מה בדיוק כוללת נגישות טובה, והתשובה שלהם לא משקפת את המצב בשטח.</a:t>
          </a:r>
          <a:endParaRPr lang="en-US" sz="1600" kern="1200" dirty="0">
            <a:solidFill>
              <a:prstClr val="black">
                <a:hueOff val="0"/>
                <a:satOff val="0"/>
                <a:lumOff val="0"/>
                <a:alphaOff val="0"/>
              </a:prstClr>
            </a:solidFill>
            <a:latin typeface="Abraham" panose="00000500000000000000" pitchFamily="2" charset="-79"/>
            <a:ea typeface="+mn-ea"/>
            <a:cs typeface="Abraham" panose="00000500000000000000" pitchFamily="2" charset="-79"/>
          </a:endParaRPr>
        </a:p>
      </dsp:txBody>
      <dsp:txXfrm>
        <a:off x="3908895" y="2790802"/>
        <a:ext cx="3532500" cy="146953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E77660-E797-4EC0-9768-7CBCC01B17AA}">
      <dsp:nvSpPr>
        <dsp:cNvPr id="0" name=""/>
        <dsp:cNvSpPr/>
      </dsp:nvSpPr>
      <dsp:spPr>
        <a:xfrm>
          <a:off x="404266" y="1092492"/>
          <a:ext cx="3307531" cy="3139065"/>
        </a:xfrm>
        <a:prstGeom prst="ellipse">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F67521CC-171B-40ED-96BD-A7983E1F8E51}">
      <dsp:nvSpPr>
        <dsp:cNvPr id="0" name=""/>
        <dsp:cNvSpPr/>
      </dsp:nvSpPr>
      <dsp:spPr>
        <a:xfrm>
          <a:off x="504461" y="1194675"/>
          <a:ext cx="3107809" cy="2934699"/>
        </a:xfrm>
        <a:prstGeom prst="ellipse">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rtl="1">
            <a:lnSpc>
              <a:spcPct val="90000"/>
            </a:lnSpc>
            <a:spcBef>
              <a:spcPct val="0"/>
            </a:spcBef>
            <a:spcAft>
              <a:spcPct val="35000"/>
            </a:spcAft>
            <a:buNone/>
          </a:pPr>
          <a:r>
            <a:rPr lang="en-US" sz="1600" kern="1200" dirty="0" err="1">
              <a:solidFill>
                <a:prstClr val="black">
                  <a:hueOff val="0"/>
                  <a:satOff val="0"/>
                  <a:lumOff val="0"/>
                  <a:alphaOff val="0"/>
                </a:prstClr>
              </a:solidFill>
              <a:latin typeface="Abraham" panose="00000500000000000000" pitchFamily="2" charset="-79"/>
              <a:ea typeface="+mn-ea"/>
              <a:cs typeface="Abraham" panose="00000500000000000000" pitchFamily="2" charset="-79"/>
            </a:rPr>
            <a:t>כל</a:t>
          </a:r>
          <a:r>
            <a:rPr lang="en-US" sz="1600" kern="1200" dirty="0">
              <a:solidFill>
                <a:prstClr val="black">
                  <a:hueOff val="0"/>
                  <a:satOff val="0"/>
                  <a:lumOff val="0"/>
                  <a:alphaOff val="0"/>
                </a:prstClr>
              </a:solidFill>
              <a:latin typeface="Abraham" panose="00000500000000000000" pitchFamily="2" charset="-79"/>
              <a:ea typeface="+mn-ea"/>
              <a:cs typeface="Abraham" panose="00000500000000000000" pitchFamily="2" charset="-79"/>
            </a:rPr>
            <a:t> </a:t>
          </a:r>
          <a:r>
            <a:rPr lang="en-US" sz="1600" kern="1200" dirty="0" err="1">
              <a:solidFill>
                <a:prstClr val="black">
                  <a:hueOff val="0"/>
                  <a:satOff val="0"/>
                  <a:lumOff val="0"/>
                  <a:alphaOff val="0"/>
                </a:prstClr>
              </a:solidFill>
              <a:latin typeface="Abraham" panose="00000500000000000000" pitchFamily="2" charset="-79"/>
              <a:ea typeface="+mn-ea"/>
              <a:cs typeface="Abraham" panose="00000500000000000000" pitchFamily="2" charset="-79"/>
            </a:rPr>
            <a:t>אלו</a:t>
          </a:r>
          <a:r>
            <a:rPr lang="en-US" sz="1600" kern="1200" dirty="0">
              <a:solidFill>
                <a:prstClr val="black">
                  <a:hueOff val="0"/>
                  <a:satOff val="0"/>
                  <a:lumOff val="0"/>
                  <a:alphaOff val="0"/>
                </a:prstClr>
              </a:solidFill>
              <a:latin typeface="Abraham" panose="00000500000000000000" pitchFamily="2" charset="-79"/>
              <a:ea typeface="+mn-ea"/>
              <a:cs typeface="Abraham" panose="00000500000000000000" pitchFamily="2" charset="-79"/>
            </a:rPr>
            <a:t> </a:t>
          </a:r>
          <a:r>
            <a:rPr lang="en-US" sz="1600" kern="1200" dirty="0" err="1">
              <a:solidFill>
                <a:prstClr val="black">
                  <a:hueOff val="0"/>
                  <a:satOff val="0"/>
                  <a:lumOff val="0"/>
                  <a:alphaOff val="0"/>
                </a:prstClr>
              </a:solidFill>
              <a:latin typeface="Abraham" panose="00000500000000000000" pitchFamily="2" charset="-79"/>
              <a:ea typeface="+mn-ea"/>
              <a:cs typeface="Abraham" panose="00000500000000000000" pitchFamily="2" charset="-79"/>
            </a:rPr>
            <a:t>קוטעים</a:t>
          </a:r>
          <a:r>
            <a:rPr lang="en-US" sz="1600" kern="1200" dirty="0">
              <a:solidFill>
                <a:prstClr val="black">
                  <a:hueOff val="0"/>
                  <a:satOff val="0"/>
                  <a:lumOff val="0"/>
                  <a:alphaOff val="0"/>
                </a:prstClr>
              </a:solidFill>
              <a:latin typeface="Abraham" panose="00000500000000000000" pitchFamily="2" charset="-79"/>
              <a:ea typeface="+mn-ea"/>
              <a:cs typeface="Abraham" panose="00000500000000000000" pitchFamily="2" charset="-79"/>
            </a:rPr>
            <a:t> </a:t>
          </a:r>
          <a:r>
            <a:rPr lang="en-US" sz="1600" kern="1200" dirty="0" err="1">
              <a:solidFill>
                <a:prstClr val="black">
                  <a:hueOff val="0"/>
                  <a:satOff val="0"/>
                  <a:lumOff val="0"/>
                  <a:alphaOff val="0"/>
                </a:prstClr>
              </a:solidFill>
              <a:latin typeface="Abraham" panose="00000500000000000000" pitchFamily="2" charset="-79"/>
              <a:ea typeface="+mn-ea"/>
              <a:cs typeface="Abraham" panose="00000500000000000000" pitchFamily="2" charset="-79"/>
            </a:rPr>
            <a:t>את</a:t>
          </a:r>
          <a:r>
            <a:rPr lang="en-US" sz="1600" kern="1200" dirty="0">
              <a:solidFill>
                <a:prstClr val="black">
                  <a:hueOff val="0"/>
                  <a:satOff val="0"/>
                  <a:lumOff val="0"/>
                  <a:alphaOff val="0"/>
                </a:prstClr>
              </a:solidFill>
              <a:latin typeface="Abraham" panose="00000500000000000000" pitchFamily="2" charset="-79"/>
              <a:ea typeface="+mn-ea"/>
              <a:cs typeface="Abraham" panose="00000500000000000000" pitchFamily="2" charset="-79"/>
            </a:rPr>
            <a:t> </a:t>
          </a:r>
          <a:r>
            <a:rPr lang="en-US" sz="1600" kern="1200" dirty="0" err="1">
              <a:solidFill>
                <a:prstClr val="black">
                  <a:hueOff val="0"/>
                  <a:satOff val="0"/>
                  <a:lumOff val="0"/>
                  <a:alphaOff val="0"/>
                </a:prstClr>
              </a:solidFill>
              <a:latin typeface="Abraham" panose="00000500000000000000" pitchFamily="2" charset="-79"/>
              <a:ea typeface="+mn-ea"/>
              <a:cs typeface="Abraham" panose="00000500000000000000" pitchFamily="2" charset="-79"/>
            </a:rPr>
            <a:t>שגרת</a:t>
          </a:r>
          <a:r>
            <a:rPr lang="en-US" sz="1600" kern="1200" dirty="0">
              <a:solidFill>
                <a:prstClr val="black">
                  <a:hueOff val="0"/>
                  <a:satOff val="0"/>
                  <a:lumOff val="0"/>
                  <a:alphaOff val="0"/>
                </a:prstClr>
              </a:solidFill>
              <a:latin typeface="Abraham" panose="00000500000000000000" pitchFamily="2" charset="-79"/>
              <a:ea typeface="+mn-ea"/>
              <a:cs typeface="Abraham" panose="00000500000000000000" pitchFamily="2" charset="-79"/>
            </a:rPr>
            <a:t> </a:t>
          </a:r>
          <a:r>
            <a:rPr lang="en-US" sz="1600" kern="1200" dirty="0" err="1">
              <a:solidFill>
                <a:prstClr val="black">
                  <a:hueOff val="0"/>
                  <a:satOff val="0"/>
                  <a:lumOff val="0"/>
                  <a:alphaOff val="0"/>
                </a:prstClr>
              </a:solidFill>
              <a:latin typeface="Abraham" panose="00000500000000000000" pitchFamily="2" charset="-79"/>
              <a:ea typeface="+mn-ea"/>
              <a:cs typeface="Abraham" panose="00000500000000000000" pitchFamily="2" charset="-79"/>
            </a:rPr>
            <a:t>החיים</a:t>
          </a:r>
          <a:r>
            <a:rPr lang="en-US" sz="1600" kern="1200" dirty="0">
              <a:solidFill>
                <a:prstClr val="black">
                  <a:hueOff val="0"/>
                  <a:satOff val="0"/>
                  <a:lumOff val="0"/>
                  <a:alphaOff val="0"/>
                </a:prstClr>
              </a:solidFill>
              <a:latin typeface="Abraham" panose="00000500000000000000" pitchFamily="2" charset="-79"/>
              <a:ea typeface="+mn-ea"/>
              <a:cs typeface="Abraham" panose="00000500000000000000" pitchFamily="2" charset="-79"/>
            </a:rPr>
            <a:t> </a:t>
          </a:r>
          <a:r>
            <a:rPr lang="en-US" sz="1600" kern="1200" dirty="0" err="1">
              <a:solidFill>
                <a:prstClr val="black">
                  <a:hueOff val="0"/>
                  <a:satOff val="0"/>
                  <a:lumOff val="0"/>
                  <a:alphaOff val="0"/>
                </a:prstClr>
              </a:solidFill>
              <a:latin typeface="Abraham" panose="00000500000000000000" pitchFamily="2" charset="-79"/>
              <a:ea typeface="+mn-ea"/>
              <a:cs typeface="Abraham" panose="00000500000000000000" pitchFamily="2" charset="-79"/>
            </a:rPr>
            <a:t>של</a:t>
          </a:r>
          <a:r>
            <a:rPr lang="en-US" sz="1600" kern="1200" dirty="0">
              <a:solidFill>
                <a:prstClr val="black">
                  <a:hueOff val="0"/>
                  <a:satOff val="0"/>
                  <a:lumOff val="0"/>
                  <a:alphaOff val="0"/>
                </a:prstClr>
              </a:solidFill>
              <a:latin typeface="Abraham" panose="00000500000000000000" pitchFamily="2" charset="-79"/>
              <a:ea typeface="+mn-ea"/>
              <a:cs typeface="Abraham" panose="00000500000000000000" pitchFamily="2" charset="-79"/>
            </a:rPr>
            <a:t> </a:t>
          </a:r>
          <a:br>
            <a:rPr lang="en-US" sz="1600" kern="1200" dirty="0">
              <a:solidFill>
                <a:prstClr val="black">
                  <a:hueOff val="0"/>
                  <a:satOff val="0"/>
                  <a:lumOff val="0"/>
                  <a:alphaOff val="0"/>
                </a:prstClr>
              </a:solidFill>
              <a:latin typeface="Abraham" panose="00000500000000000000" pitchFamily="2" charset="-79"/>
              <a:ea typeface="+mn-ea"/>
              <a:cs typeface="Abraham" panose="00000500000000000000" pitchFamily="2" charset="-79"/>
            </a:rPr>
          </a:br>
          <a:r>
            <a:rPr lang="en-US" sz="1600" kern="1200" dirty="0">
              <a:solidFill>
                <a:prstClr val="black">
                  <a:hueOff val="0"/>
                  <a:satOff val="0"/>
                  <a:lumOff val="0"/>
                  <a:alphaOff val="0"/>
                </a:prstClr>
              </a:solidFill>
              <a:latin typeface="Abraham" panose="00000500000000000000" pitchFamily="2" charset="-79"/>
              <a:ea typeface="+mn-ea"/>
              <a:cs typeface="Abraham" panose="00000500000000000000" pitchFamily="2" charset="-79"/>
            </a:rPr>
            <a:t>כ1,493,100 - </a:t>
          </a:r>
          <a:r>
            <a:rPr lang="he-IL" sz="1600" kern="1200" dirty="0">
              <a:solidFill>
                <a:prstClr val="black">
                  <a:hueOff val="0"/>
                  <a:satOff val="0"/>
                  <a:lumOff val="0"/>
                  <a:alphaOff val="0"/>
                </a:prstClr>
              </a:solidFill>
              <a:latin typeface="Abraham" panose="00000500000000000000" pitchFamily="2" charset="-79"/>
              <a:ea typeface="+mn-ea"/>
              <a:cs typeface="Abraham" panose="00000500000000000000" pitchFamily="2" charset="-79"/>
            </a:rPr>
            <a:t> א</a:t>
          </a:r>
          <a:r>
            <a:rPr lang="en-US" sz="1600" kern="1200" dirty="0" err="1">
              <a:solidFill>
                <a:prstClr val="black">
                  <a:hueOff val="0"/>
                  <a:satOff val="0"/>
                  <a:lumOff val="0"/>
                  <a:alphaOff val="0"/>
                </a:prstClr>
              </a:solidFill>
              <a:latin typeface="Abraham" panose="00000500000000000000" pitchFamily="2" charset="-79"/>
              <a:ea typeface="+mn-ea"/>
              <a:cs typeface="Abraham" panose="00000500000000000000" pitchFamily="2" charset="-79"/>
            </a:rPr>
            <a:t>נשים</a:t>
          </a:r>
          <a:r>
            <a:rPr lang="en-US" sz="1600" kern="1200" dirty="0">
              <a:solidFill>
                <a:prstClr val="black">
                  <a:hueOff val="0"/>
                  <a:satOff val="0"/>
                  <a:lumOff val="0"/>
                  <a:alphaOff val="0"/>
                </a:prstClr>
              </a:solidFill>
              <a:latin typeface="Abraham" panose="00000500000000000000" pitchFamily="2" charset="-79"/>
              <a:ea typeface="+mn-ea"/>
              <a:cs typeface="Abraham" panose="00000500000000000000" pitchFamily="2" charset="-79"/>
            </a:rPr>
            <a:t> </a:t>
          </a:r>
          <a:r>
            <a:rPr lang="en-US" sz="1600" kern="1200" dirty="0" err="1">
              <a:solidFill>
                <a:prstClr val="black">
                  <a:hueOff val="0"/>
                  <a:satOff val="0"/>
                  <a:lumOff val="0"/>
                  <a:alphaOff val="0"/>
                </a:prstClr>
              </a:solidFill>
              <a:latin typeface="Abraham" panose="00000500000000000000" pitchFamily="2" charset="-79"/>
              <a:ea typeface="+mn-ea"/>
              <a:cs typeface="Abraham" panose="00000500000000000000" pitchFamily="2" charset="-79"/>
            </a:rPr>
            <a:t>עם</a:t>
          </a:r>
          <a:r>
            <a:rPr lang="en-US" sz="1600" kern="1200" dirty="0">
              <a:solidFill>
                <a:prstClr val="black">
                  <a:hueOff val="0"/>
                  <a:satOff val="0"/>
                  <a:lumOff val="0"/>
                  <a:alphaOff val="0"/>
                </a:prstClr>
              </a:solidFill>
              <a:latin typeface="Abraham" panose="00000500000000000000" pitchFamily="2" charset="-79"/>
              <a:ea typeface="+mn-ea"/>
              <a:cs typeface="Abraham" panose="00000500000000000000" pitchFamily="2" charset="-79"/>
            </a:rPr>
            <a:t> </a:t>
          </a:r>
          <a:r>
            <a:rPr lang="en-US" sz="1600" kern="1200" dirty="0" err="1">
              <a:solidFill>
                <a:prstClr val="black">
                  <a:hueOff val="0"/>
                  <a:satOff val="0"/>
                  <a:lumOff val="0"/>
                  <a:alphaOff val="0"/>
                </a:prstClr>
              </a:solidFill>
              <a:latin typeface="Abraham" panose="00000500000000000000" pitchFamily="2" charset="-79"/>
              <a:ea typeface="+mn-ea"/>
              <a:cs typeface="Abraham" panose="00000500000000000000" pitchFamily="2" charset="-79"/>
            </a:rPr>
            <a:t>מוגבלו</a:t>
          </a:r>
          <a:r>
            <a:rPr lang="he-IL" sz="1600" kern="1200" dirty="0">
              <a:solidFill>
                <a:prstClr val="black">
                  <a:hueOff val="0"/>
                  <a:satOff val="0"/>
                  <a:lumOff val="0"/>
                  <a:alphaOff val="0"/>
                </a:prstClr>
              </a:solidFill>
              <a:latin typeface="Abraham" panose="00000500000000000000" pitchFamily="2" charset="-79"/>
              <a:ea typeface="+mn-ea"/>
              <a:cs typeface="Abraham" panose="00000500000000000000" pitchFamily="2" charset="-79"/>
            </a:rPr>
            <a:t>ת *</a:t>
          </a:r>
          <a:r>
            <a:rPr lang="en-US" sz="1600" kern="1200" dirty="0">
              <a:solidFill>
                <a:prstClr val="black">
                  <a:hueOff val="0"/>
                  <a:satOff val="0"/>
                  <a:lumOff val="0"/>
                  <a:alphaOff val="0"/>
                </a:prstClr>
              </a:solidFill>
              <a:latin typeface="Abraham" panose="00000500000000000000" pitchFamily="2" charset="-79"/>
              <a:ea typeface="+mn-ea"/>
              <a:cs typeface="Abraham" panose="00000500000000000000" pitchFamily="2" charset="-79"/>
            </a:rPr>
            <a:t> </a:t>
          </a:r>
          <a:br>
            <a:rPr lang="en-US" sz="1600" kern="1200" dirty="0">
              <a:solidFill>
                <a:prstClr val="black">
                  <a:hueOff val="0"/>
                  <a:satOff val="0"/>
                  <a:lumOff val="0"/>
                  <a:alphaOff val="0"/>
                </a:prstClr>
              </a:solidFill>
              <a:latin typeface="Abraham" panose="00000500000000000000" pitchFamily="2" charset="-79"/>
              <a:ea typeface="+mn-ea"/>
              <a:cs typeface="Abraham" panose="00000500000000000000" pitchFamily="2" charset="-79"/>
            </a:rPr>
          </a:br>
          <a:r>
            <a:rPr lang="en-US" sz="1600" kern="1200" dirty="0">
              <a:solidFill>
                <a:prstClr val="black">
                  <a:hueOff val="0"/>
                  <a:satOff val="0"/>
                  <a:lumOff val="0"/>
                  <a:alphaOff val="0"/>
                </a:prstClr>
              </a:solidFill>
              <a:latin typeface="Abraham" panose="00000500000000000000" pitchFamily="2" charset="-79"/>
              <a:ea typeface="+mn-ea"/>
              <a:cs typeface="Abraham" panose="00000500000000000000" pitchFamily="2" charset="-79"/>
            </a:rPr>
            <a:t> </a:t>
          </a:r>
          <a:r>
            <a:rPr lang="en-US" sz="1600" kern="1200" dirty="0" err="1">
              <a:solidFill>
                <a:prstClr val="black">
                  <a:hueOff val="0"/>
                  <a:satOff val="0"/>
                  <a:lumOff val="0"/>
                  <a:alphaOff val="0"/>
                </a:prstClr>
              </a:solidFill>
              <a:latin typeface="Abraham" panose="00000500000000000000" pitchFamily="2" charset="-79"/>
              <a:ea typeface="+mn-ea"/>
              <a:cs typeface="Abraham" panose="00000500000000000000" pitchFamily="2" charset="-79"/>
            </a:rPr>
            <a:t>שנאלצים</a:t>
          </a:r>
          <a:r>
            <a:rPr lang="en-US" sz="1600" kern="1200" dirty="0">
              <a:solidFill>
                <a:prstClr val="black">
                  <a:hueOff val="0"/>
                  <a:satOff val="0"/>
                  <a:lumOff val="0"/>
                  <a:alphaOff val="0"/>
                </a:prstClr>
              </a:solidFill>
              <a:latin typeface="Abraham" panose="00000500000000000000" pitchFamily="2" charset="-79"/>
              <a:ea typeface="+mn-ea"/>
              <a:cs typeface="Abraham" panose="00000500000000000000" pitchFamily="2" charset="-79"/>
            </a:rPr>
            <a:t> </a:t>
          </a:r>
          <a:r>
            <a:rPr lang="en-US" sz="1600" kern="1200" dirty="0" err="1">
              <a:solidFill>
                <a:prstClr val="black">
                  <a:hueOff val="0"/>
                  <a:satOff val="0"/>
                  <a:lumOff val="0"/>
                  <a:alphaOff val="0"/>
                </a:prstClr>
              </a:solidFill>
              <a:latin typeface="Abraham" panose="00000500000000000000" pitchFamily="2" charset="-79"/>
              <a:ea typeface="+mn-ea"/>
              <a:cs typeface="Abraham" panose="00000500000000000000" pitchFamily="2" charset="-79"/>
            </a:rPr>
            <a:t>לבצע</a:t>
          </a:r>
          <a:r>
            <a:rPr lang="en-US" sz="1600" kern="1200" dirty="0">
              <a:solidFill>
                <a:prstClr val="black">
                  <a:hueOff val="0"/>
                  <a:satOff val="0"/>
                  <a:lumOff val="0"/>
                  <a:alphaOff val="0"/>
                </a:prstClr>
              </a:solidFill>
              <a:latin typeface="Abraham" panose="00000500000000000000" pitchFamily="2" charset="-79"/>
              <a:ea typeface="+mn-ea"/>
              <a:cs typeface="Abraham" panose="00000500000000000000" pitchFamily="2" charset="-79"/>
            </a:rPr>
            <a:t> </a:t>
          </a:r>
          <a:r>
            <a:rPr lang="en-US" sz="1600" kern="1200" dirty="0" err="1">
              <a:solidFill>
                <a:prstClr val="black">
                  <a:hueOff val="0"/>
                  <a:satOff val="0"/>
                  <a:lumOff val="0"/>
                  <a:alphaOff val="0"/>
                </a:prstClr>
              </a:solidFill>
              <a:latin typeface="Abraham" panose="00000500000000000000" pitchFamily="2" charset="-79"/>
              <a:ea typeface="+mn-ea"/>
              <a:cs typeface="Abraham" panose="00000500000000000000" pitchFamily="2" charset="-79"/>
            </a:rPr>
            <a:t>מחקר</a:t>
          </a:r>
          <a:r>
            <a:rPr lang="en-US" sz="1600" kern="1200" dirty="0">
              <a:solidFill>
                <a:prstClr val="black">
                  <a:hueOff val="0"/>
                  <a:satOff val="0"/>
                  <a:lumOff val="0"/>
                  <a:alphaOff val="0"/>
                </a:prstClr>
              </a:solidFill>
              <a:latin typeface="Abraham" panose="00000500000000000000" pitchFamily="2" charset="-79"/>
              <a:ea typeface="+mn-ea"/>
              <a:cs typeface="Abraham" panose="00000500000000000000" pitchFamily="2" charset="-79"/>
            </a:rPr>
            <a:t> </a:t>
          </a:r>
          <a:r>
            <a:rPr lang="en-US" sz="1600" kern="1200" dirty="0" err="1">
              <a:solidFill>
                <a:prstClr val="black">
                  <a:hueOff val="0"/>
                  <a:satOff val="0"/>
                  <a:lumOff val="0"/>
                  <a:alphaOff val="0"/>
                </a:prstClr>
              </a:solidFill>
              <a:latin typeface="Abraham" panose="00000500000000000000" pitchFamily="2" charset="-79"/>
              <a:ea typeface="+mn-ea"/>
              <a:cs typeface="Abraham" panose="00000500000000000000" pitchFamily="2" charset="-79"/>
            </a:rPr>
            <a:t>מקדים</a:t>
          </a:r>
          <a:r>
            <a:rPr lang="en-US" sz="1600" kern="1200" dirty="0">
              <a:solidFill>
                <a:prstClr val="black">
                  <a:hueOff val="0"/>
                  <a:satOff val="0"/>
                  <a:lumOff val="0"/>
                  <a:alphaOff val="0"/>
                </a:prstClr>
              </a:solidFill>
              <a:latin typeface="Abraham" panose="00000500000000000000" pitchFamily="2" charset="-79"/>
              <a:ea typeface="+mn-ea"/>
              <a:cs typeface="Abraham" panose="00000500000000000000" pitchFamily="2" charset="-79"/>
            </a:rPr>
            <a:t> </a:t>
          </a:r>
          <a:r>
            <a:rPr lang="en-US" sz="1600" kern="1200" dirty="0" err="1">
              <a:solidFill>
                <a:prstClr val="black">
                  <a:hueOff val="0"/>
                  <a:satOff val="0"/>
                  <a:lumOff val="0"/>
                  <a:alphaOff val="0"/>
                </a:prstClr>
              </a:solidFill>
              <a:latin typeface="Abraham" panose="00000500000000000000" pitchFamily="2" charset="-79"/>
              <a:ea typeface="+mn-ea"/>
              <a:cs typeface="Abraham" panose="00000500000000000000" pitchFamily="2" charset="-79"/>
            </a:rPr>
            <a:t>ארוך</a:t>
          </a:r>
          <a:r>
            <a:rPr lang="en-US" sz="1600" kern="1200" dirty="0">
              <a:solidFill>
                <a:prstClr val="black">
                  <a:hueOff val="0"/>
                  <a:satOff val="0"/>
                  <a:lumOff val="0"/>
                  <a:alphaOff val="0"/>
                </a:prstClr>
              </a:solidFill>
              <a:latin typeface="Abraham" panose="00000500000000000000" pitchFamily="2" charset="-79"/>
              <a:ea typeface="+mn-ea"/>
              <a:cs typeface="Abraham" panose="00000500000000000000" pitchFamily="2" charset="-79"/>
            </a:rPr>
            <a:t> </a:t>
          </a:r>
          <a:r>
            <a:rPr lang="en-US" sz="1600" kern="1200" dirty="0" err="1">
              <a:solidFill>
                <a:prstClr val="black">
                  <a:hueOff val="0"/>
                  <a:satOff val="0"/>
                  <a:lumOff val="0"/>
                  <a:alphaOff val="0"/>
                </a:prstClr>
              </a:solidFill>
              <a:latin typeface="Abraham" panose="00000500000000000000" pitchFamily="2" charset="-79"/>
              <a:ea typeface="+mn-ea"/>
              <a:cs typeface="Abraham" panose="00000500000000000000" pitchFamily="2" charset="-79"/>
            </a:rPr>
            <a:t>על</a:t>
          </a:r>
          <a:r>
            <a:rPr lang="en-US" sz="1600" kern="1200" dirty="0">
              <a:solidFill>
                <a:prstClr val="black">
                  <a:hueOff val="0"/>
                  <a:satOff val="0"/>
                  <a:lumOff val="0"/>
                  <a:alphaOff val="0"/>
                </a:prstClr>
              </a:solidFill>
              <a:latin typeface="Abraham" panose="00000500000000000000" pitchFamily="2" charset="-79"/>
              <a:ea typeface="+mn-ea"/>
              <a:cs typeface="Abraham" panose="00000500000000000000" pitchFamily="2" charset="-79"/>
            </a:rPr>
            <a:t> </a:t>
          </a:r>
          <a:r>
            <a:rPr lang="en-US" sz="1600" kern="1200" dirty="0" err="1">
              <a:solidFill>
                <a:prstClr val="black">
                  <a:hueOff val="0"/>
                  <a:satOff val="0"/>
                  <a:lumOff val="0"/>
                  <a:alphaOff val="0"/>
                </a:prstClr>
              </a:solidFill>
              <a:latin typeface="Abraham" panose="00000500000000000000" pitchFamily="2" charset="-79"/>
              <a:ea typeface="+mn-ea"/>
              <a:cs typeface="Abraham" panose="00000500000000000000" pitchFamily="2" charset="-79"/>
            </a:rPr>
            <a:t>מנת</a:t>
          </a:r>
          <a:r>
            <a:rPr lang="en-US" sz="1600" kern="1200" dirty="0">
              <a:solidFill>
                <a:prstClr val="black">
                  <a:hueOff val="0"/>
                  <a:satOff val="0"/>
                  <a:lumOff val="0"/>
                  <a:alphaOff val="0"/>
                </a:prstClr>
              </a:solidFill>
              <a:latin typeface="Abraham" panose="00000500000000000000" pitchFamily="2" charset="-79"/>
              <a:ea typeface="+mn-ea"/>
              <a:cs typeface="Abraham" panose="00000500000000000000" pitchFamily="2" charset="-79"/>
            </a:rPr>
            <a:t> </a:t>
          </a:r>
          <a:r>
            <a:rPr lang="en-US" sz="1600" kern="1200" dirty="0" err="1">
              <a:solidFill>
                <a:prstClr val="black">
                  <a:hueOff val="0"/>
                  <a:satOff val="0"/>
                  <a:lumOff val="0"/>
                  <a:alphaOff val="0"/>
                </a:prstClr>
              </a:solidFill>
              <a:latin typeface="Abraham" panose="00000500000000000000" pitchFamily="2" charset="-79"/>
              <a:ea typeface="+mn-ea"/>
              <a:cs typeface="Abraham" panose="00000500000000000000" pitchFamily="2" charset="-79"/>
            </a:rPr>
            <a:t>לבצע</a:t>
          </a:r>
          <a:r>
            <a:rPr lang="en-US" sz="1600" kern="1200" dirty="0">
              <a:solidFill>
                <a:prstClr val="black">
                  <a:hueOff val="0"/>
                  <a:satOff val="0"/>
                  <a:lumOff val="0"/>
                  <a:alphaOff val="0"/>
                </a:prstClr>
              </a:solidFill>
              <a:latin typeface="Abraham" panose="00000500000000000000" pitchFamily="2" charset="-79"/>
              <a:ea typeface="+mn-ea"/>
              <a:cs typeface="Abraham" panose="00000500000000000000" pitchFamily="2" charset="-79"/>
            </a:rPr>
            <a:t> </a:t>
          </a:r>
          <a:r>
            <a:rPr lang="en-US" sz="1600" kern="1200" dirty="0" err="1">
              <a:solidFill>
                <a:prstClr val="black">
                  <a:hueOff val="0"/>
                  <a:satOff val="0"/>
                  <a:lumOff val="0"/>
                  <a:alphaOff val="0"/>
                </a:prstClr>
              </a:solidFill>
              <a:latin typeface="Abraham" panose="00000500000000000000" pitchFamily="2" charset="-79"/>
              <a:ea typeface="+mn-ea"/>
              <a:cs typeface="Abraham" panose="00000500000000000000" pitchFamily="2" charset="-79"/>
            </a:rPr>
            <a:t>פעולה</a:t>
          </a:r>
          <a:r>
            <a:rPr lang="en-US" sz="1600" kern="1200" dirty="0">
              <a:solidFill>
                <a:prstClr val="black">
                  <a:hueOff val="0"/>
                  <a:satOff val="0"/>
                  <a:lumOff val="0"/>
                  <a:alphaOff val="0"/>
                </a:prstClr>
              </a:solidFill>
              <a:latin typeface="Abraham" panose="00000500000000000000" pitchFamily="2" charset="-79"/>
              <a:ea typeface="+mn-ea"/>
              <a:cs typeface="Abraham" panose="00000500000000000000" pitchFamily="2" charset="-79"/>
            </a:rPr>
            <a:t> </a:t>
          </a:r>
          <a:r>
            <a:rPr lang="en-US" sz="1600" kern="1200" dirty="0" err="1">
              <a:solidFill>
                <a:prstClr val="black">
                  <a:hueOff val="0"/>
                  <a:satOff val="0"/>
                  <a:lumOff val="0"/>
                  <a:alphaOff val="0"/>
                </a:prstClr>
              </a:solidFill>
              <a:latin typeface="Abraham" panose="00000500000000000000" pitchFamily="2" charset="-79"/>
              <a:ea typeface="+mn-ea"/>
              <a:cs typeface="Abraham" panose="00000500000000000000" pitchFamily="2" charset="-79"/>
            </a:rPr>
            <a:t>שלרבים</a:t>
          </a:r>
          <a:r>
            <a:rPr lang="en-US" sz="1600" kern="1200" dirty="0">
              <a:solidFill>
                <a:prstClr val="black">
                  <a:hueOff val="0"/>
                  <a:satOff val="0"/>
                  <a:lumOff val="0"/>
                  <a:alphaOff val="0"/>
                </a:prstClr>
              </a:solidFill>
              <a:latin typeface="Abraham" panose="00000500000000000000" pitchFamily="2" charset="-79"/>
              <a:ea typeface="+mn-ea"/>
              <a:cs typeface="Abraham" panose="00000500000000000000" pitchFamily="2" charset="-79"/>
            </a:rPr>
            <a:t> </a:t>
          </a:r>
          <a:r>
            <a:rPr lang="en-US" sz="1600" kern="1200" dirty="0" err="1">
              <a:solidFill>
                <a:prstClr val="black">
                  <a:hueOff val="0"/>
                  <a:satOff val="0"/>
                  <a:lumOff val="0"/>
                  <a:alphaOff val="0"/>
                </a:prstClr>
              </a:solidFill>
              <a:latin typeface="Abraham" panose="00000500000000000000" pitchFamily="2" charset="-79"/>
              <a:ea typeface="+mn-ea"/>
              <a:cs typeface="Abraham" panose="00000500000000000000" pitchFamily="2" charset="-79"/>
            </a:rPr>
            <a:t>תחשב</a:t>
          </a:r>
          <a:r>
            <a:rPr lang="en-US" sz="1600" kern="1200" dirty="0">
              <a:solidFill>
                <a:prstClr val="black">
                  <a:hueOff val="0"/>
                  <a:satOff val="0"/>
                  <a:lumOff val="0"/>
                  <a:alphaOff val="0"/>
                </a:prstClr>
              </a:solidFill>
              <a:latin typeface="Abraham" panose="00000500000000000000" pitchFamily="2" charset="-79"/>
              <a:ea typeface="+mn-ea"/>
              <a:cs typeface="Abraham" panose="00000500000000000000" pitchFamily="2" charset="-79"/>
            </a:rPr>
            <a:t> </a:t>
          </a:r>
          <a:r>
            <a:rPr lang="en-US" sz="1600" kern="1200" dirty="0" err="1">
              <a:solidFill>
                <a:prstClr val="black">
                  <a:hueOff val="0"/>
                  <a:satOff val="0"/>
                  <a:lumOff val="0"/>
                  <a:alphaOff val="0"/>
                </a:prstClr>
              </a:solidFill>
              <a:latin typeface="Abraham" panose="00000500000000000000" pitchFamily="2" charset="-79"/>
              <a:ea typeface="+mn-ea"/>
              <a:cs typeface="Abraham" panose="00000500000000000000" pitchFamily="2" charset="-79"/>
            </a:rPr>
            <a:t>שגרתית</a:t>
          </a:r>
          <a:r>
            <a:rPr lang="he-IL" sz="1600" kern="1200" dirty="0">
              <a:solidFill>
                <a:prstClr val="black">
                  <a:hueOff val="0"/>
                  <a:satOff val="0"/>
                  <a:lumOff val="0"/>
                  <a:alphaOff val="0"/>
                </a:prstClr>
              </a:solidFill>
              <a:latin typeface="Abraham" panose="00000500000000000000" pitchFamily="2" charset="-79"/>
              <a:ea typeface="+mn-ea"/>
              <a:cs typeface="Abraham" panose="00000500000000000000" pitchFamily="2" charset="-79"/>
            </a:rPr>
            <a:t>.</a:t>
          </a:r>
          <a:br>
            <a:rPr lang="en-US" sz="1600" kern="1200" dirty="0">
              <a:solidFill>
                <a:prstClr val="black">
                  <a:hueOff val="0"/>
                  <a:satOff val="0"/>
                  <a:lumOff val="0"/>
                  <a:alphaOff val="0"/>
                </a:prstClr>
              </a:solidFill>
              <a:latin typeface="Abraham" panose="00000500000000000000" pitchFamily="2" charset="-79"/>
              <a:ea typeface="+mn-ea"/>
              <a:cs typeface="Abraham" panose="00000500000000000000" pitchFamily="2" charset="-79"/>
            </a:rPr>
          </a:br>
          <a:r>
            <a:rPr lang="he-IL" sz="1600" kern="1200" dirty="0">
              <a:solidFill>
                <a:prstClr val="black">
                  <a:hueOff val="0"/>
                  <a:satOff val="0"/>
                  <a:lumOff val="0"/>
                  <a:alphaOff val="0"/>
                </a:prstClr>
              </a:solidFill>
              <a:latin typeface="Abraham" panose="00000500000000000000" pitchFamily="2" charset="-79"/>
              <a:ea typeface="+mn-ea"/>
              <a:cs typeface="Abraham" panose="00000500000000000000" pitchFamily="2" charset="-79"/>
            </a:rPr>
            <a:t>*</a:t>
          </a:r>
          <a:r>
            <a:rPr lang="en-US" sz="1600" kern="1200" dirty="0" err="1">
              <a:solidFill>
                <a:prstClr val="black">
                  <a:hueOff val="0"/>
                  <a:satOff val="0"/>
                  <a:lumOff val="0"/>
                  <a:alphaOff val="0"/>
                </a:prstClr>
              </a:solidFill>
              <a:latin typeface="Abraham" panose="00000500000000000000" pitchFamily="2" charset="-79"/>
              <a:ea typeface="+mn-ea"/>
              <a:cs typeface="Abraham" panose="00000500000000000000" pitchFamily="2" charset="-79"/>
            </a:rPr>
            <a:t>על</a:t>
          </a:r>
          <a:r>
            <a:rPr lang="en-US" sz="1600" kern="1200" dirty="0">
              <a:solidFill>
                <a:prstClr val="black">
                  <a:hueOff val="0"/>
                  <a:satOff val="0"/>
                  <a:lumOff val="0"/>
                  <a:alphaOff val="0"/>
                </a:prstClr>
              </a:solidFill>
              <a:latin typeface="Abraham" panose="00000500000000000000" pitchFamily="2" charset="-79"/>
              <a:ea typeface="+mn-ea"/>
              <a:cs typeface="Abraham" panose="00000500000000000000" pitchFamily="2" charset="-79"/>
            </a:rPr>
            <a:t> </a:t>
          </a:r>
          <a:r>
            <a:rPr lang="en-US" sz="1600" kern="1200" dirty="0" err="1">
              <a:solidFill>
                <a:prstClr val="black">
                  <a:hueOff val="0"/>
                  <a:satOff val="0"/>
                  <a:lumOff val="0"/>
                  <a:alphaOff val="0"/>
                </a:prstClr>
              </a:solidFill>
              <a:latin typeface="Abraham" panose="00000500000000000000" pitchFamily="2" charset="-79"/>
              <a:ea typeface="+mn-ea"/>
              <a:cs typeface="Abraham" panose="00000500000000000000" pitchFamily="2" charset="-79"/>
            </a:rPr>
            <a:t>פי</a:t>
          </a:r>
          <a:r>
            <a:rPr lang="en-US" sz="1600" kern="1200" dirty="0">
              <a:solidFill>
                <a:prstClr val="black">
                  <a:hueOff val="0"/>
                  <a:satOff val="0"/>
                  <a:lumOff val="0"/>
                  <a:alphaOff val="0"/>
                </a:prstClr>
              </a:solidFill>
              <a:latin typeface="Abraham" panose="00000500000000000000" pitchFamily="2" charset="-79"/>
              <a:ea typeface="+mn-ea"/>
              <a:cs typeface="Abraham" panose="00000500000000000000" pitchFamily="2" charset="-79"/>
            </a:rPr>
            <a:t> </a:t>
          </a:r>
          <a:r>
            <a:rPr lang="en-US" sz="1600" kern="1200" dirty="0" err="1">
              <a:solidFill>
                <a:prstClr val="black">
                  <a:hueOff val="0"/>
                  <a:satOff val="0"/>
                  <a:lumOff val="0"/>
                  <a:alphaOff val="0"/>
                </a:prstClr>
              </a:solidFill>
              <a:latin typeface="Abraham" panose="00000500000000000000" pitchFamily="2" charset="-79"/>
              <a:ea typeface="+mn-ea"/>
              <a:cs typeface="Abraham" panose="00000500000000000000" pitchFamily="2" charset="-79"/>
            </a:rPr>
            <a:t>נתוני</a:t>
          </a:r>
          <a:r>
            <a:rPr lang="en-US" sz="1600" kern="1200" dirty="0">
              <a:solidFill>
                <a:prstClr val="black">
                  <a:hueOff val="0"/>
                  <a:satOff val="0"/>
                  <a:lumOff val="0"/>
                  <a:alphaOff val="0"/>
                </a:prstClr>
              </a:solidFill>
              <a:latin typeface="Abraham" panose="00000500000000000000" pitchFamily="2" charset="-79"/>
              <a:ea typeface="+mn-ea"/>
              <a:cs typeface="Abraham" panose="00000500000000000000" pitchFamily="2" charset="-79"/>
            </a:rPr>
            <a:t> </a:t>
          </a:r>
          <a:r>
            <a:rPr lang="en-US" sz="1600" kern="1200" dirty="0" err="1">
              <a:solidFill>
                <a:prstClr val="black">
                  <a:hueOff val="0"/>
                  <a:satOff val="0"/>
                  <a:lumOff val="0"/>
                  <a:alphaOff val="0"/>
                </a:prstClr>
              </a:solidFill>
              <a:latin typeface="Abraham" panose="00000500000000000000" pitchFamily="2" charset="-79"/>
              <a:ea typeface="+mn-ea"/>
              <a:cs typeface="Abraham" panose="00000500000000000000" pitchFamily="2" charset="-79"/>
            </a:rPr>
            <a:t>מכון</a:t>
          </a:r>
          <a:r>
            <a:rPr lang="en-US" sz="1600" kern="1200" dirty="0">
              <a:solidFill>
                <a:prstClr val="black">
                  <a:hueOff val="0"/>
                  <a:satOff val="0"/>
                  <a:lumOff val="0"/>
                  <a:alphaOff val="0"/>
                </a:prstClr>
              </a:solidFill>
              <a:latin typeface="Abraham" panose="00000500000000000000" pitchFamily="2" charset="-79"/>
              <a:ea typeface="+mn-ea"/>
              <a:cs typeface="Abraham" panose="00000500000000000000" pitchFamily="2" charset="-79"/>
            </a:rPr>
            <a:t> </a:t>
          </a:r>
          <a:r>
            <a:rPr lang="en-US" sz="1600" kern="1200" dirty="0" err="1">
              <a:solidFill>
                <a:prstClr val="black">
                  <a:hueOff val="0"/>
                  <a:satOff val="0"/>
                  <a:lumOff val="0"/>
                  <a:alphaOff val="0"/>
                </a:prstClr>
              </a:solidFill>
              <a:latin typeface="Abraham" panose="00000500000000000000" pitchFamily="2" charset="-79"/>
              <a:ea typeface="+mn-ea"/>
              <a:cs typeface="Abraham" panose="00000500000000000000" pitchFamily="2" charset="-79"/>
            </a:rPr>
            <a:t>מאיירס-ג'וינט</a:t>
          </a:r>
          <a:r>
            <a:rPr lang="en-US" sz="1600" kern="1200" dirty="0">
              <a:solidFill>
                <a:prstClr val="black">
                  <a:hueOff val="0"/>
                  <a:satOff val="0"/>
                  <a:lumOff val="0"/>
                  <a:alphaOff val="0"/>
                </a:prstClr>
              </a:solidFill>
              <a:latin typeface="Abraham" panose="00000500000000000000" pitchFamily="2" charset="-79"/>
              <a:ea typeface="+mn-ea"/>
              <a:cs typeface="Abraham" panose="00000500000000000000" pitchFamily="2" charset="-79"/>
            </a:rPr>
            <a:t>- </a:t>
          </a:r>
          <a:r>
            <a:rPr lang="en-US" sz="1600" kern="1200" dirty="0" err="1">
              <a:solidFill>
                <a:prstClr val="black">
                  <a:hueOff val="0"/>
                  <a:satOff val="0"/>
                  <a:lumOff val="0"/>
                  <a:alphaOff val="0"/>
                </a:prstClr>
              </a:solidFill>
              <a:latin typeface="Abraham" panose="00000500000000000000" pitchFamily="2" charset="-79"/>
              <a:ea typeface="+mn-ea"/>
              <a:cs typeface="Abraham" panose="00000500000000000000" pitchFamily="2" charset="-79"/>
            </a:rPr>
            <a:t>ברוקדייל</a:t>
          </a:r>
          <a:endParaRPr lang="en-US" sz="1600" kern="1200" dirty="0">
            <a:solidFill>
              <a:prstClr val="black">
                <a:hueOff val="0"/>
                <a:satOff val="0"/>
                <a:lumOff val="0"/>
                <a:alphaOff val="0"/>
              </a:prstClr>
            </a:solidFill>
            <a:latin typeface="Abraham" panose="00000500000000000000" pitchFamily="2" charset="-79"/>
            <a:ea typeface="+mn-ea"/>
            <a:cs typeface="Abraham" panose="00000500000000000000" pitchFamily="2" charset="-79"/>
          </a:endParaRPr>
        </a:p>
      </dsp:txBody>
      <dsp:txXfrm>
        <a:off x="947588" y="1613997"/>
        <a:ext cx="2220075" cy="2096055"/>
      </dsp:txXfrm>
    </dsp:sp>
    <dsp:sp modelId="{DFD96C1B-2624-49A1-BE4A-EEC4789C1D5C}">
      <dsp:nvSpPr>
        <dsp:cNvPr id="0" name=""/>
        <dsp:cNvSpPr/>
      </dsp:nvSpPr>
      <dsp:spPr>
        <a:xfrm rot="13500000">
          <a:off x="3771641" y="990229"/>
          <a:ext cx="3398282" cy="3398282"/>
        </a:xfrm>
        <a:prstGeom prst="teardrop">
          <a:avLst>
            <a:gd name="adj" fmla="val 100000"/>
          </a:avLst>
        </a:prstGeom>
        <a:solidFill>
          <a:schemeClr val="accent5">
            <a:hueOff val="-6758543"/>
            <a:satOff val="-17419"/>
            <a:lumOff val="-11765"/>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8AC08B9C-44EA-423A-A8A2-6DEB9AB96A30}">
      <dsp:nvSpPr>
        <dsp:cNvPr id="0" name=""/>
        <dsp:cNvSpPr/>
      </dsp:nvSpPr>
      <dsp:spPr>
        <a:xfrm>
          <a:off x="3803359" y="1218707"/>
          <a:ext cx="3228788" cy="2961201"/>
        </a:xfrm>
        <a:prstGeom prst="ellipse">
          <a:avLst/>
        </a:prstGeom>
        <a:solidFill>
          <a:schemeClr val="lt1">
            <a:alpha val="90000"/>
            <a:hueOff val="0"/>
            <a:satOff val="0"/>
            <a:lumOff val="0"/>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rtl="1">
            <a:lnSpc>
              <a:spcPct val="90000"/>
            </a:lnSpc>
            <a:spcBef>
              <a:spcPct val="0"/>
            </a:spcBef>
            <a:spcAft>
              <a:spcPct val="35000"/>
            </a:spcAft>
            <a:buNone/>
          </a:pPr>
          <a:r>
            <a:rPr lang="he-IL" sz="1600" kern="1200" dirty="0">
              <a:latin typeface="Abraham" panose="00000500000000000000" pitchFamily="2" charset="-79"/>
              <a:ea typeface="+mn-ea"/>
              <a:cs typeface="Abraham" panose="00000500000000000000" pitchFamily="2" charset="-79"/>
            </a:rPr>
            <a:t>נגישות בתי השימוש היא רק דוגמא אחת מיני רבות - האם דלת הכניסה רחבה מספיק? האם הכיסאות ניתנים להזזה? האם קיימים שולחנות נמוכים מספיק עבור כיסא גלגלים? מה בדבר הנגשה ללקויות אחרות, פיזיות או חושיות? – בעיות ראייה, לקות שמיעה...</a:t>
          </a:r>
          <a:endParaRPr lang="en-US" sz="1600" kern="1200" dirty="0">
            <a:latin typeface="Abraham" panose="00000500000000000000" pitchFamily="2" charset="-79"/>
            <a:ea typeface="+mn-ea"/>
            <a:cs typeface="Abraham" panose="00000500000000000000" pitchFamily="2" charset="-79"/>
          </a:endParaRPr>
        </a:p>
      </dsp:txBody>
      <dsp:txXfrm>
        <a:off x="4264505" y="1641815"/>
        <a:ext cx="2306497" cy="211498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ED4A8F-C72B-4858-B6A8-F6A34325B921}">
      <dsp:nvSpPr>
        <dsp:cNvPr id="0" name=""/>
        <dsp:cNvSpPr/>
      </dsp:nvSpPr>
      <dsp:spPr>
        <a:xfrm>
          <a:off x="0" y="1823"/>
          <a:ext cx="7295400" cy="924280"/>
        </a:xfrm>
        <a:prstGeom prst="roundRect">
          <a:avLst>
            <a:gd name="adj" fmla="val 1000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8A4D4F8-2378-45F2-A148-E1DCC1733CBE}">
      <dsp:nvSpPr>
        <dsp:cNvPr id="0" name=""/>
        <dsp:cNvSpPr/>
      </dsp:nvSpPr>
      <dsp:spPr>
        <a:xfrm>
          <a:off x="279594" y="209786"/>
          <a:ext cx="508354" cy="508354"/>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1330617-2B74-4DFA-9C77-E0327094D14D}">
      <dsp:nvSpPr>
        <dsp:cNvPr id="0" name=""/>
        <dsp:cNvSpPr/>
      </dsp:nvSpPr>
      <dsp:spPr>
        <a:xfrm>
          <a:off x="1067544" y="1823"/>
          <a:ext cx="6227855" cy="924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820" tIns="97820" rIns="97820" bIns="97820" numCol="1" spcCol="1270" anchor="ctr" anchorCtr="0">
          <a:noAutofit/>
        </a:bodyPr>
        <a:lstStyle/>
        <a:p>
          <a:pPr marL="0" lvl="0" indent="0" algn="r" defTabSz="889000" rtl="1">
            <a:lnSpc>
              <a:spcPct val="100000"/>
            </a:lnSpc>
            <a:spcBef>
              <a:spcPct val="0"/>
            </a:spcBef>
            <a:spcAft>
              <a:spcPct val="35000"/>
            </a:spcAft>
            <a:buNone/>
          </a:pPr>
          <a:r>
            <a:rPr lang="he-IL" sz="2000" kern="1200" dirty="0">
              <a:solidFill>
                <a:prstClr val="black">
                  <a:hueOff val="0"/>
                  <a:satOff val="0"/>
                  <a:lumOff val="0"/>
                  <a:alphaOff val="0"/>
                </a:prstClr>
              </a:solidFill>
              <a:latin typeface="Abraham" panose="00000500000000000000" pitchFamily="2" charset="-79"/>
              <a:ea typeface="+mn-ea"/>
              <a:cs typeface="Abraham" panose="00000500000000000000" pitchFamily="2" charset="-79"/>
            </a:rPr>
            <a:t>חניה נגישה</a:t>
          </a:r>
          <a:endParaRPr lang="en-US" sz="2000" kern="1200" dirty="0">
            <a:solidFill>
              <a:prstClr val="black">
                <a:hueOff val="0"/>
                <a:satOff val="0"/>
                <a:lumOff val="0"/>
                <a:alphaOff val="0"/>
              </a:prstClr>
            </a:solidFill>
            <a:latin typeface="Abraham" panose="00000500000000000000" pitchFamily="2" charset="-79"/>
            <a:ea typeface="+mn-ea"/>
            <a:cs typeface="Abraham" panose="00000500000000000000" pitchFamily="2" charset="-79"/>
          </a:endParaRPr>
        </a:p>
      </dsp:txBody>
      <dsp:txXfrm>
        <a:off x="1067544" y="1823"/>
        <a:ext cx="6227855" cy="924280"/>
      </dsp:txXfrm>
    </dsp:sp>
    <dsp:sp modelId="{6913F1A6-EEB4-4239-8595-F2FEF54036DB}">
      <dsp:nvSpPr>
        <dsp:cNvPr id="0" name=""/>
        <dsp:cNvSpPr/>
      </dsp:nvSpPr>
      <dsp:spPr>
        <a:xfrm>
          <a:off x="0" y="1157174"/>
          <a:ext cx="7295400" cy="924280"/>
        </a:xfrm>
        <a:prstGeom prst="roundRect">
          <a:avLst>
            <a:gd name="adj" fmla="val 1000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F8012EB-8FE8-40B8-ACE4-1F77066F8BF4}">
      <dsp:nvSpPr>
        <dsp:cNvPr id="0" name=""/>
        <dsp:cNvSpPr/>
      </dsp:nvSpPr>
      <dsp:spPr>
        <a:xfrm>
          <a:off x="279594" y="1365138"/>
          <a:ext cx="508354" cy="508354"/>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F3F6C84-B56D-4B73-ADE3-E0A8A78F4866}">
      <dsp:nvSpPr>
        <dsp:cNvPr id="0" name=""/>
        <dsp:cNvSpPr/>
      </dsp:nvSpPr>
      <dsp:spPr>
        <a:xfrm>
          <a:off x="1067544" y="1157174"/>
          <a:ext cx="6227855" cy="924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820" tIns="97820" rIns="97820" bIns="97820" numCol="1" spcCol="1270" anchor="ctr" anchorCtr="0">
          <a:noAutofit/>
        </a:bodyPr>
        <a:lstStyle/>
        <a:p>
          <a:pPr marL="0" lvl="0" indent="0" algn="r" defTabSz="889000" rtl="1">
            <a:lnSpc>
              <a:spcPct val="100000"/>
            </a:lnSpc>
            <a:spcBef>
              <a:spcPct val="0"/>
            </a:spcBef>
            <a:spcAft>
              <a:spcPct val="35000"/>
            </a:spcAft>
            <a:buNone/>
          </a:pPr>
          <a:r>
            <a:rPr lang="he-IL" sz="2000" kern="1200" dirty="0">
              <a:solidFill>
                <a:prstClr val="black">
                  <a:hueOff val="0"/>
                  <a:satOff val="0"/>
                  <a:lumOff val="0"/>
                  <a:alphaOff val="0"/>
                </a:prstClr>
              </a:solidFill>
              <a:latin typeface="Abraham" panose="00000500000000000000" pitchFamily="2" charset="-79"/>
              <a:ea typeface="+mn-ea"/>
              <a:cs typeface="Abraham" panose="00000500000000000000" pitchFamily="2" charset="-79"/>
            </a:rPr>
            <a:t>הגעה ושהייה נגישה (מעלית, היעדר מדרגות, מרווח תנועה)</a:t>
          </a:r>
          <a:endParaRPr lang="en-US" sz="2000" kern="1200" dirty="0">
            <a:solidFill>
              <a:prstClr val="black">
                <a:hueOff val="0"/>
                <a:satOff val="0"/>
                <a:lumOff val="0"/>
                <a:alphaOff val="0"/>
              </a:prstClr>
            </a:solidFill>
            <a:latin typeface="Abraham" panose="00000500000000000000" pitchFamily="2" charset="-79"/>
            <a:ea typeface="+mn-ea"/>
            <a:cs typeface="Abraham" panose="00000500000000000000" pitchFamily="2" charset="-79"/>
          </a:endParaRPr>
        </a:p>
      </dsp:txBody>
      <dsp:txXfrm>
        <a:off x="1067544" y="1157174"/>
        <a:ext cx="6227855" cy="924280"/>
      </dsp:txXfrm>
    </dsp:sp>
    <dsp:sp modelId="{32831195-CB48-4B2B-BFC9-A00B79FA5B97}">
      <dsp:nvSpPr>
        <dsp:cNvPr id="0" name=""/>
        <dsp:cNvSpPr/>
      </dsp:nvSpPr>
      <dsp:spPr>
        <a:xfrm>
          <a:off x="0" y="2312526"/>
          <a:ext cx="7295400" cy="924280"/>
        </a:xfrm>
        <a:prstGeom prst="roundRect">
          <a:avLst>
            <a:gd name="adj" fmla="val 1000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30B18FD-63F5-4232-99F8-2038E4D12C3D}">
      <dsp:nvSpPr>
        <dsp:cNvPr id="0" name=""/>
        <dsp:cNvSpPr/>
      </dsp:nvSpPr>
      <dsp:spPr>
        <a:xfrm>
          <a:off x="279594" y="2520489"/>
          <a:ext cx="508354" cy="508354"/>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251D450-F01C-4474-A778-E1D9E930EFF0}">
      <dsp:nvSpPr>
        <dsp:cNvPr id="0" name=""/>
        <dsp:cNvSpPr/>
      </dsp:nvSpPr>
      <dsp:spPr>
        <a:xfrm>
          <a:off x="1067544" y="2312526"/>
          <a:ext cx="6227855" cy="924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820" tIns="97820" rIns="97820" bIns="97820" numCol="1" spcCol="1270" anchor="ctr" anchorCtr="0">
          <a:noAutofit/>
        </a:bodyPr>
        <a:lstStyle/>
        <a:p>
          <a:pPr marL="0" lvl="0" indent="0" algn="r" defTabSz="889000" rtl="1">
            <a:lnSpc>
              <a:spcPct val="100000"/>
            </a:lnSpc>
            <a:spcBef>
              <a:spcPct val="0"/>
            </a:spcBef>
            <a:spcAft>
              <a:spcPct val="35000"/>
            </a:spcAft>
            <a:buNone/>
          </a:pPr>
          <a:r>
            <a:rPr lang="he-IL" sz="2000" kern="1200" dirty="0">
              <a:solidFill>
                <a:prstClr val="black">
                  <a:hueOff val="0"/>
                  <a:satOff val="0"/>
                  <a:lumOff val="0"/>
                  <a:alphaOff val="0"/>
                </a:prstClr>
              </a:solidFill>
              <a:latin typeface="Abraham" panose="00000500000000000000" pitchFamily="2" charset="-79"/>
              <a:ea typeface="+mn-ea"/>
              <a:cs typeface="Abraham" panose="00000500000000000000" pitchFamily="2" charset="-79"/>
            </a:rPr>
            <a:t>שירותים נגישים</a:t>
          </a:r>
          <a:endParaRPr lang="en-US" sz="2000" kern="1200" dirty="0">
            <a:solidFill>
              <a:prstClr val="black">
                <a:hueOff val="0"/>
                <a:satOff val="0"/>
                <a:lumOff val="0"/>
                <a:alphaOff val="0"/>
              </a:prstClr>
            </a:solidFill>
            <a:latin typeface="Abraham" panose="00000500000000000000" pitchFamily="2" charset="-79"/>
            <a:ea typeface="+mn-ea"/>
            <a:cs typeface="Abraham" panose="00000500000000000000" pitchFamily="2" charset="-79"/>
          </a:endParaRPr>
        </a:p>
      </dsp:txBody>
      <dsp:txXfrm>
        <a:off x="1067544" y="2312526"/>
        <a:ext cx="6227855" cy="924280"/>
      </dsp:txXfrm>
    </dsp:sp>
    <dsp:sp modelId="{B1F4CC1D-6316-4117-BD4A-78B8F1CC0ADB}">
      <dsp:nvSpPr>
        <dsp:cNvPr id="0" name=""/>
        <dsp:cNvSpPr/>
      </dsp:nvSpPr>
      <dsp:spPr>
        <a:xfrm>
          <a:off x="0" y="3467877"/>
          <a:ext cx="7295400" cy="924280"/>
        </a:xfrm>
        <a:prstGeom prst="roundRect">
          <a:avLst>
            <a:gd name="adj" fmla="val 1000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EE003FA-6230-477C-977F-813B009EA13F}">
      <dsp:nvSpPr>
        <dsp:cNvPr id="0" name=""/>
        <dsp:cNvSpPr/>
      </dsp:nvSpPr>
      <dsp:spPr>
        <a:xfrm>
          <a:off x="279594" y="3675840"/>
          <a:ext cx="508354" cy="508354"/>
        </a:xfrm>
        <a:prstGeom prst="rect">
          <a:avLst/>
        </a:prstGeom>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B5BE85C-6C66-4DA9-BAEC-F0ED9C985A92}">
      <dsp:nvSpPr>
        <dsp:cNvPr id="0" name=""/>
        <dsp:cNvSpPr/>
      </dsp:nvSpPr>
      <dsp:spPr>
        <a:xfrm>
          <a:off x="1067544" y="3467877"/>
          <a:ext cx="6227855" cy="924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820" tIns="97820" rIns="97820" bIns="97820" numCol="1" spcCol="1270" anchor="ctr" anchorCtr="0">
          <a:noAutofit/>
        </a:bodyPr>
        <a:lstStyle/>
        <a:p>
          <a:pPr marL="0" lvl="0" indent="0" algn="r" defTabSz="889000" rtl="1">
            <a:lnSpc>
              <a:spcPct val="100000"/>
            </a:lnSpc>
            <a:spcBef>
              <a:spcPct val="0"/>
            </a:spcBef>
            <a:spcAft>
              <a:spcPct val="35000"/>
            </a:spcAft>
            <a:buNone/>
          </a:pPr>
          <a:r>
            <a:rPr lang="he-IL" sz="2000" kern="1200" dirty="0">
              <a:solidFill>
                <a:prstClr val="black">
                  <a:hueOff val="0"/>
                  <a:satOff val="0"/>
                  <a:lumOff val="0"/>
                  <a:alphaOff val="0"/>
                </a:prstClr>
              </a:solidFill>
              <a:latin typeface="Abraham" panose="00000500000000000000" pitchFamily="2" charset="-79"/>
              <a:ea typeface="+mn-ea"/>
              <a:cs typeface="Abraham" panose="00000500000000000000" pitchFamily="2" charset="-79"/>
            </a:rPr>
            <a:t>סיוע אנושי ושירות ידידותי</a:t>
          </a:r>
          <a:endParaRPr lang="en-US" sz="2000" kern="1200" dirty="0">
            <a:solidFill>
              <a:prstClr val="black">
                <a:hueOff val="0"/>
                <a:satOff val="0"/>
                <a:lumOff val="0"/>
                <a:alphaOff val="0"/>
              </a:prstClr>
            </a:solidFill>
            <a:latin typeface="Abraham" panose="00000500000000000000" pitchFamily="2" charset="-79"/>
            <a:ea typeface="+mn-ea"/>
            <a:cs typeface="Abraham" panose="00000500000000000000" pitchFamily="2" charset="-79"/>
          </a:endParaRPr>
        </a:p>
      </dsp:txBody>
      <dsp:txXfrm>
        <a:off x="1067544" y="3467877"/>
        <a:ext cx="6227855" cy="92428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A84005-B1D0-4C6C-A306-005557ABB0A3}">
      <dsp:nvSpPr>
        <dsp:cNvPr id="0" name=""/>
        <dsp:cNvSpPr/>
      </dsp:nvSpPr>
      <dsp:spPr>
        <a:xfrm>
          <a:off x="0" y="1823"/>
          <a:ext cx="5589156" cy="924280"/>
        </a:xfrm>
        <a:prstGeom prst="roundRect">
          <a:avLst>
            <a:gd name="adj" fmla="val 1000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605CCF4-4B11-4C3A-9038-90C4C2213B59}">
      <dsp:nvSpPr>
        <dsp:cNvPr id="0" name=""/>
        <dsp:cNvSpPr/>
      </dsp:nvSpPr>
      <dsp:spPr>
        <a:xfrm>
          <a:off x="279594" y="209786"/>
          <a:ext cx="508354" cy="50835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B7FB216-E50F-4E29-8156-63A9DEFC3DD5}">
      <dsp:nvSpPr>
        <dsp:cNvPr id="0" name=""/>
        <dsp:cNvSpPr/>
      </dsp:nvSpPr>
      <dsp:spPr>
        <a:xfrm>
          <a:off x="1067544" y="1823"/>
          <a:ext cx="4521611" cy="924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820" tIns="97820" rIns="97820" bIns="97820" numCol="1" spcCol="1270" anchor="ctr" anchorCtr="0">
          <a:noAutofit/>
        </a:bodyPr>
        <a:lstStyle/>
        <a:p>
          <a:pPr marL="0" lvl="0" indent="0" algn="r" defTabSz="889000" rtl="1">
            <a:lnSpc>
              <a:spcPct val="100000"/>
            </a:lnSpc>
            <a:spcBef>
              <a:spcPct val="0"/>
            </a:spcBef>
            <a:spcAft>
              <a:spcPct val="35000"/>
            </a:spcAft>
            <a:buNone/>
          </a:pPr>
          <a:r>
            <a:rPr lang="he-IL" sz="2000" kern="1200" dirty="0">
              <a:solidFill>
                <a:prstClr val="black">
                  <a:hueOff val="0"/>
                  <a:satOff val="0"/>
                  <a:lumOff val="0"/>
                  <a:alphaOff val="0"/>
                </a:prstClr>
              </a:solidFill>
              <a:latin typeface="Abraham" panose="00000500000000000000" pitchFamily="2" charset="-79"/>
              <a:ea typeface="+mn-ea"/>
              <a:cs typeface="Abraham" panose="00000500000000000000" pitchFamily="2" charset="-79"/>
            </a:rPr>
            <a:t>אתר "נגישות ישראל"</a:t>
          </a:r>
          <a:endParaRPr lang="en-US" sz="2000" kern="1200" dirty="0">
            <a:solidFill>
              <a:prstClr val="black">
                <a:hueOff val="0"/>
                <a:satOff val="0"/>
                <a:lumOff val="0"/>
                <a:alphaOff val="0"/>
              </a:prstClr>
            </a:solidFill>
            <a:latin typeface="Abraham" panose="00000500000000000000" pitchFamily="2" charset="-79"/>
            <a:ea typeface="+mn-ea"/>
            <a:cs typeface="Abraham" panose="00000500000000000000" pitchFamily="2" charset="-79"/>
          </a:endParaRPr>
        </a:p>
      </dsp:txBody>
      <dsp:txXfrm>
        <a:off x="1067544" y="1823"/>
        <a:ext cx="4521611" cy="924280"/>
      </dsp:txXfrm>
    </dsp:sp>
    <dsp:sp modelId="{CE80051B-3613-4F25-9DD7-854A0681A50F}">
      <dsp:nvSpPr>
        <dsp:cNvPr id="0" name=""/>
        <dsp:cNvSpPr/>
      </dsp:nvSpPr>
      <dsp:spPr>
        <a:xfrm>
          <a:off x="0" y="1157174"/>
          <a:ext cx="5589156" cy="924280"/>
        </a:xfrm>
        <a:prstGeom prst="roundRect">
          <a:avLst>
            <a:gd name="adj" fmla="val 1000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57241D3-5290-4431-B469-CB934121CD90}">
      <dsp:nvSpPr>
        <dsp:cNvPr id="0" name=""/>
        <dsp:cNvSpPr/>
      </dsp:nvSpPr>
      <dsp:spPr>
        <a:xfrm>
          <a:off x="279594" y="1365138"/>
          <a:ext cx="508354" cy="50835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FD562C6-3154-47D7-9D85-66778442BFC5}">
      <dsp:nvSpPr>
        <dsp:cNvPr id="0" name=""/>
        <dsp:cNvSpPr/>
      </dsp:nvSpPr>
      <dsp:spPr>
        <a:xfrm>
          <a:off x="1067544" y="1157174"/>
          <a:ext cx="4521611" cy="924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820" tIns="97820" rIns="97820" bIns="97820" numCol="1" spcCol="1270" anchor="ctr" anchorCtr="0">
          <a:noAutofit/>
        </a:bodyPr>
        <a:lstStyle/>
        <a:p>
          <a:pPr marL="0" lvl="0" indent="0" algn="r" defTabSz="889000" rtl="1">
            <a:lnSpc>
              <a:spcPct val="100000"/>
            </a:lnSpc>
            <a:spcBef>
              <a:spcPct val="0"/>
            </a:spcBef>
            <a:spcAft>
              <a:spcPct val="35000"/>
            </a:spcAft>
            <a:buNone/>
          </a:pPr>
          <a:r>
            <a:rPr lang="he-IL" sz="2000" kern="1200" dirty="0">
              <a:solidFill>
                <a:prstClr val="black">
                  <a:hueOff val="0"/>
                  <a:satOff val="0"/>
                  <a:lumOff val="0"/>
                  <a:alphaOff val="0"/>
                </a:prstClr>
              </a:solidFill>
              <a:latin typeface="Abraham" panose="00000500000000000000" pitchFamily="2" charset="-79"/>
              <a:ea typeface="+mn-ea"/>
              <a:cs typeface="Abraham" panose="00000500000000000000" pitchFamily="2" charset="-79"/>
            </a:rPr>
            <a:t>אפליקציית נגישות בקליק</a:t>
          </a:r>
          <a:endParaRPr lang="en-US" sz="2000" kern="1200" dirty="0">
            <a:solidFill>
              <a:prstClr val="black">
                <a:hueOff val="0"/>
                <a:satOff val="0"/>
                <a:lumOff val="0"/>
                <a:alphaOff val="0"/>
              </a:prstClr>
            </a:solidFill>
            <a:latin typeface="Abraham" panose="00000500000000000000" pitchFamily="2" charset="-79"/>
            <a:ea typeface="+mn-ea"/>
            <a:cs typeface="Abraham" panose="00000500000000000000" pitchFamily="2" charset="-79"/>
          </a:endParaRPr>
        </a:p>
      </dsp:txBody>
      <dsp:txXfrm>
        <a:off x="1067544" y="1157174"/>
        <a:ext cx="4521611" cy="924280"/>
      </dsp:txXfrm>
    </dsp:sp>
    <dsp:sp modelId="{0BCE1700-6D12-4DDD-8335-821DA3E9C5E6}">
      <dsp:nvSpPr>
        <dsp:cNvPr id="0" name=""/>
        <dsp:cNvSpPr/>
      </dsp:nvSpPr>
      <dsp:spPr>
        <a:xfrm>
          <a:off x="0" y="2312526"/>
          <a:ext cx="5589156" cy="924280"/>
        </a:xfrm>
        <a:prstGeom prst="roundRect">
          <a:avLst>
            <a:gd name="adj" fmla="val 1000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B8988A2-3B7F-40CB-9DC3-A97F5B3D6547}">
      <dsp:nvSpPr>
        <dsp:cNvPr id="0" name=""/>
        <dsp:cNvSpPr/>
      </dsp:nvSpPr>
      <dsp:spPr>
        <a:xfrm>
          <a:off x="279594" y="2520489"/>
          <a:ext cx="508354" cy="508354"/>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66A1135-1C20-4E19-A91D-47E89B7709E1}">
      <dsp:nvSpPr>
        <dsp:cNvPr id="0" name=""/>
        <dsp:cNvSpPr/>
      </dsp:nvSpPr>
      <dsp:spPr>
        <a:xfrm>
          <a:off x="1067544" y="2312526"/>
          <a:ext cx="4521611" cy="924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820" tIns="97820" rIns="97820" bIns="97820" numCol="1" spcCol="1270" anchor="ctr" anchorCtr="0">
          <a:noAutofit/>
        </a:bodyPr>
        <a:lstStyle/>
        <a:p>
          <a:pPr marL="0" lvl="0" indent="0" algn="r" defTabSz="889000" rtl="1">
            <a:lnSpc>
              <a:spcPct val="100000"/>
            </a:lnSpc>
            <a:spcBef>
              <a:spcPct val="0"/>
            </a:spcBef>
            <a:spcAft>
              <a:spcPct val="35000"/>
            </a:spcAft>
            <a:buNone/>
          </a:pPr>
          <a:r>
            <a:rPr lang="he-IL" sz="2000" kern="1200" dirty="0">
              <a:solidFill>
                <a:prstClr val="black">
                  <a:hueOff val="0"/>
                  <a:satOff val="0"/>
                  <a:lumOff val="0"/>
                  <a:alphaOff val="0"/>
                </a:prstClr>
              </a:solidFill>
              <a:latin typeface="Abraham" panose="00000500000000000000" pitchFamily="2" charset="-79"/>
              <a:ea typeface="+mn-ea"/>
              <a:cs typeface="Abraham" panose="00000500000000000000" pitchFamily="2" charset="-79"/>
            </a:rPr>
            <a:t>סימון "נגיש" בדף בית העסק בגוגל</a:t>
          </a:r>
          <a:endParaRPr lang="en-US" sz="2000" kern="1200" dirty="0">
            <a:solidFill>
              <a:prstClr val="black">
                <a:hueOff val="0"/>
                <a:satOff val="0"/>
                <a:lumOff val="0"/>
                <a:alphaOff val="0"/>
              </a:prstClr>
            </a:solidFill>
            <a:latin typeface="Abraham" panose="00000500000000000000" pitchFamily="2" charset="-79"/>
            <a:ea typeface="+mn-ea"/>
            <a:cs typeface="Abraham" panose="00000500000000000000" pitchFamily="2" charset="-79"/>
          </a:endParaRPr>
        </a:p>
      </dsp:txBody>
      <dsp:txXfrm>
        <a:off x="1067544" y="2312526"/>
        <a:ext cx="4521611" cy="924280"/>
      </dsp:txXfrm>
    </dsp:sp>
    <dsp:sp modelId="{7614A2A2-38FD-4687-8DDE-AA9DD226148A}">
      <dsp:nvSpPr>
        <dsp:cNvPr id="0" name=""/>
        <dsp:cNvSpPr/>
      </dsp:nvSpPr>
      <dsp:spPr>
        <a:xfrm>
          <a:off x="0" y="3467877"/>
          <a:ext cx="5589156" cy="924280"/>
        </a:xfrm>
        <a:prstGeom prst="roundRect">
          <a:avLst>
            <a:gd name="adj" fmla="val 1000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337BA5E-1713-4612-8F5D-F7DC105B8697}">
      <dsp:nvSpPr>
        <dsp:cNvPr id="0" name=""/>
        <dsp:cNvSpPr/>
      </dsp:nvSpPr>
      <dsp:spPr>
        <a:xfrm>
          <a:off x="279594" y="3675840"/>
          <a:ext cx="508354" cy="508354"/>
        </a:xfrm>
        <a:prstGeom prst="rect">
          <a:avLst/>
        </a:prstGeom>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393549E-D0AD-4397-ADB2-33DA5C5D50B0}">
      <dsp:nvSpPr>
        <dsp:cNvPr id="0" name=""/>
        <dsp:cNvSpPr/>
      </dsp:nvSpPr>
      <dsp:spPr>
        <a:xfrm>
          <a:off x="1067544" y="3467877"/>
          <a:ext cx="4521611" cy="924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820" tIns="97820" rIns="97820" bIns="97820" numCol="1" spcCol="1270" anchor="ctr" anchorCtr="0">
          <a:noAutofit/>
        </a:bodyPr>
        <a:lstStyle/>
        <a:p>
          <a:pPr marL="0" lvl="0" indent="0" algn="r" defTabSz="889000" rtl="1">
            <a:lnSpc>
              <a:spcPct val="100000"/>
            </a:lnSpc>
            <a:spcBef>
              <a:spcPct val="0"/>
            </a:spcBef>
            <a:spcAft>
              <a:spcPct val="35000"/>
            </a:spcAft>
            <a:buNone/>
          </a:pPr>
          <a:r>
            <a:rPr lang="he-IL" sz="2000" kern="1200" dirty="0">
              <a:solidFill>
                <a:prstClr val="black">
                  <a:hueOff val="0"/>
                  <a:satOff val="0"/>
                  <a:lumOff val="0"/>
                  <a:alphaOff val="0"/>
                </a:prstClr>
              </a:solidFill>
              <a:latin typeface="Abraham" panose="00000500000000000000" pitchFamily="2" charset="-79"/>
              <a:ea typeface="+mn-ea"/>
              <a:cs typeface="Abraham" panose="00000500000000000000" pitchFamily="2" charset="-79"/>
            </a:rPr>
            <a:t>בדיקה עצמאית (אתר בית העסק/טלפונית)</a:t>
          </a:r>
          <a:endParaRPr lang="en-US" sz="2000" kern="1200" dirty="0">
            <a:solidFill>
              <a:prstClr val="black">
                <a:hueOff val="0"/>
                <a:satOff val="0"/>
                <a:lumOff val="0"/>
                <a:alphaOff val="0"/>
              </a:prstClr>
            </a:solidFill>
            <a:latin typeface="Abraham" panose="00000500000000000000" pitchFamily="2" charset="-79"/>
            <a:ea typeface="+mn-ea"/>
            <a:cs typeface="Abraham" panose="00000500000000000000" pitchFamily="2" charset="-79"/>
          </a:endParaRPr>
        </a:p>
      </dsp:txBody>
      <dsp:txXfrm>
        <a:off x="1067544" y="3467877"/>
        <a:ext cx="4521611" cy="92428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D40EB8-84A8-4136-B304-504FC3DFD427}">
      <dsp:nvSpPr>
        <dsp:cNvPr id="0" name=""/>
        <dsp:cNvSpPr/>
      </dsp:nvSpPr>
      <dsp:spPr>
        <a:xfrm>
          <a:off x="339451" y="850908"/>
          <a:ext cx="1050820" cy="1050820"/>
        </a:xfrm>
        <a:prstGeom prst="ellipse">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FED8D25-00BF-4AA5-A68B-60DF3197077E}">
      <dsp:nvSpPr>
        <dsp:cNvPr id="0" name=""/>
        <dsp:cNvSpPr/>
      </dsp:nvSpPr>
      <dsp:spPr>
        <a:xfrm>
          <a:off x="563397" y="1074853"/>
          <a:ext cx="602929" cy="60292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021A957-AE50-437A-872E-A124340906A9}">
      <dsp:nvSpPr>
        <dsp:cNvPr id="0" name=""/>
        <dsp:cNvSpPr/>
      </dsp:nvSpPr>
      <dsp:spPr>
        <a:xfrm>
          <a:off x="3533" y="2229033"/>
          <a:ext cx="1722656" cy="6890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r" defTabSz="889000" rtl="1">
            <a:lnSpc>
              <a:spcPct val="100000"/>
            </a:lnSpc>
            <a:spcBef>
              <a:spcPct val="0"/>
            </a:spcBef>
            <a:spcAft>
              <a:spcPct val="35000"/>
            </a:spcAft>
            <a:buNone/>
            <a:defRPr cap="all"/>
          </a:pPr>
          <a:r>
            <a:rPr lang="he-IL" sz="2000" kern="1200" dirty="0">
              <a:solidFill>
                <a:prstClr val="black">
                  <a:hueOff val="0"/>
                  <a:satOff val="0"/>
                  <a:lumOff val="0"/>
                  <a:alphaOff val="0"/>
                </a:prstClr>
              </a:solidFill>
              <a:latin typeface="Abraham" panose="00000500000000000000" pitchFamily="2" charset="-79"/>
              <a:ea typeface="+mn-ea"/>
              <a:cs typeface="Abraham" panose="00000500000000000000" pitchFamily="2" charset="-79"/>
            </a:rPr>
            <a:t>חוסר במידע או מידע חלקי בלבד</a:t>
          </a:r>
          <a:endParaRPr lang="en-US" sz="2000" kern="1200" dirty="0">
            <a:solidFill>
              <a:prstClr val="black">
                <a:hueOff val="0"/>
                <a:satOff val="0"/>
                <a:lumOff val="0"/>
                <a:alphaOff val="0"/>
              </a:prstClr>
            </a:solidFill>
            <a:latin typeface="Abraham" panose="00000500000000000000" pitchFamily="2" charset="-79"/>
            <a:ea typeface="+mn-ea"/>
            <a:cs typeface="Abraham" panose="00000500000000000000" pitchFamily="2" charset="-79"/>
          </a:endParaRPr>
        </a:p>
      </dsp:txBody>
      <dsp:txXfrm>
        <a:off x="3533" y="2229033"/>
        <a:ext cx="1722656" cy="689062"/>
      </dsp:txXfrm>
    </dsp:sp>
    <dsp:sp modelId="{F858534D-6690-4F4D-B026-99F2A4ED3A55}">
      <dsp:nvSpPr>
        <dsp:cNvPr id="0" name=""/>
        <dsp:cNvSpPr/>
      </dsp:nvSpPr>
      <dsp:spPr>
        <a:xfrm>
          <a:off x="2363572" y="850908"/>
          <a:ext cx="1050820" cy="1050820"/>
        </a:xfrm>
        <a:prstGeom prst="ellipse">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C288151-2E87-4BC0-BB38-FA9EC598CEC6}">
      <dsp:nvSpPr>
        <dsp:cNvPr id="0" name=""/>
        <dsp:cNvSpPr/>
      </dsp:nvSpPr>
      <dsp:spPr>
        <a:xfrm>
          <a:off x="2587518" y="1074853"/>
          <a:ext cx="602929" cy="60292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FB69B1B-AB0B-40FF-8E71-A764B160745E}">
      <dsp:nvSpPr>
        <dsp:cNvPr id="0" name=""/>
        <dsp:cNvSpPr/>
      </dsp:nvSpPr>
      <dsp:spPr>
        <a:xfrm>
          <a:off x="2027654" y="2229033"/>
          <a:ext cx="1722656" cy="6890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r" defTabSz="889000" rtl="1">
            <a:lnSpc>
              <a:spcPct val="100000"/>
            </a:lnSpc>
            <a:spcBef>
              <a:spcPct val="0"/>
            </a:spcBef>
            <a:spcAft>
              <a:spcPct val="35000"/>
            </a:spcAft>
            <a:buNone/>
            <a:defRPr cap="all"/>
          </a:pPr>
          <a:r>
            <a:rPr lang="he-IL" sz="2000" kern="1200" dirty="0">
              <a:solidFill>
                <a:prstClr val="black">
                  <a:hueOff val="0"/>
                  <a:satOff val="0"/>
                  <a:lumOff val="0"/>
                  <a:alphaOff val="0"/>
                </a:prstClr>
              </a:solidFill>
              <a:latin typeface="Abraham" panose="00000500000000000000" pitchFamily="2" charset="-79"/>
              <a:ea typeface="+mn-ea"/>
              <a:cs typeface="Abraham" panose="00000500000000000000" pitchFamily="2" charset="-79"/>
            </a:rPr>
            <a:t>מידע לא עדכני</a:t>
          </a:r>
          <a:endParaRPr lang="en-US" sz="2000" kern="1200" dirty="0">
            <a:solidFill>
              <a:prstClr val="black">
                <a:hueOff val="0"/>
                <a:satOff val="0"/>
                <a:lumOff val="0"/>
                <a:alphaOff val="0"/>
              </a:prstClr>
            </a:solidFill>
            <a:latin typeface="Abraham" panose="00000500000000000000" pitchFamily="2" charset="-79"/>
            <a:ea typeface="+mn-ea"/>
            <a:cs typeface="Abraham" panose="00000500000000000000" pitchFamily="2" charset="-79"/>
          </a:endParaRPr>
        </a:p>
      </dsp:txBody>
      <dsp:txXfrm>
        <a:off x="2027654" y="2229033"/>
        <a:ext cx="1722656" cy="689062"/>
      </dsp:txXfrm>
    </dsp:sp>
    <dsp:sp modelId="{96C887B2-4575-4C2F-B226-6153F86AE7AE}">
      <dsp:nvSpPr>
        <dsp:cNvPr id="0" name=""/>
        <dsp:cNvSpPr/>
      </dsp:nvSpPr>
      <dsp:spPr>
        <a:xfrm>
          <a:off x="4387693" y="850908"/>
          <a:ext cx="1050820" cy="1050820"/>
        </a:xfrm>
        <a:prstGeom prst="ellipse">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62DFD2E-6987-424D-8352-DA6F118A00C6}">
      <dsp:nvSpPr>
        <dsp:cNvPr id="0" name=""/>
        <dsp:cNvSpPr/>
      </dsp:nvSpPr>
      <dsp:spPr>
        <a:xfrm>
          <a:off x="4611639" y="1074853"/>
          <a:ext cx="602929" cy="60292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E973CD6-6855-45C2-AF69-F32E955EBF7F}">
      <dsp:nvSpPr>
        <dsp:cNvPr id="0" name=""/>
        <dsp:cNvSpPr/>
      </dsp:nvSpPr>
      <dsp:spPr>
        <a:xfrm>
          <a:off x="4051775" y="2229033"/>
          <a:ext cx="1722656" cy="6890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r" defTabSz="889000" rtl="1">
            <a:lnSpc>
              <a:spcPct val="100000"/>
            </a:lnSpc>
            <a:spcBef>
              <a:spcPct val="0"/>
            </a:spcBef>
            <a:spcAft>
              <a:spcPct val="35000"/>
            </a:spcAft>
            <a:buNone/>
            <a:defRPr cap="all"/>
          </a:pPr>
          <a:r>
            <a:rPr lang="he-IL" sz="2000" kern="1200" dirty="0">
              <a:solidFill>
                <a:prstClr val="black">
                  <a:hueOff val="0"/>
                  <a:satOff val="0"/>
                  <a:lumOff val="0"/>
                  <a:alphaOff val="0"/>
                </a:prstClr>
              </a:solidFill>
              <a:latin typeface="Abraham" panose="00000500000000000000" pitchFamily="2" charset="-79"/>
              <a:ea typeface="+mn-ea"/>
              <a:cs typeface="Abraham" panose="00000500000000000000" pitchFamily="2" charset="-79"/>
            </a:rPr>
            <a:t>מידע מטעה</a:t>
          </a:r>
          <a:endParaRPr lang="en-US" sz="2000" kern="1200" dirty="0">
            <a:solidFill>
              <a:prstClr val="black">
                <a:hueOff val="0"/>
                <a:satOff val="0"/>
                <a:lumOff val="0"/>
                <a:alphaOff val="0"/>
              </a:prstClr>
            </a:solidFill>
            <a:latin typeface="Abraham" panose="00000500000000000000" pitchFamily="2" charset="-79"/>
            <a:ea typeface="+mn-ea"/>
            <a:cs typeface="Abraham" panose="00000500000000000000" pitchFamily="2" charset="-79"/>
          </a:endParaRPr>
        </a:p>
      </dsp:txBody>
      <dsp:txXfrm>
        <a:off x="4051775" y="2229033"/>
        <a:ext cx="1722656" cy="689062"/>
      </dsp:txXfrm>
    </dsp:sp>
    <dsp:sp modelId="{21D5DE63-B218-48DF-BEC5-B305B303C8BD}">
      <dsp:nvSpPr>
        <dsp:cNvPr id="0" name=""/>
        <dsp:cNvSpPr/>
      </dsp:nvSpPr>
      <dsp:spPr>
        <a:xfrm>
          <a:off x="6411814" y="850908"/>
          <a:ext cx="1050820" cy="1050820"/>
        </a:xfrm>
        <a:prstGeom prst="ellipse">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BDDB30F-33C5-4FCB-BB98-B0AFD63711AB}">
      <dsp:nvSpPr>
        <dsp:cNvPr id="0" name=""/>
        <dsp:cNvSpPr/>
      </dsp:nvSpPr>
      <dsp:spPr>
        <a:xfrm>
          <a:off x="6635760" y="1074853"/>
          <a:ext cx="602929" cy="602929"/>
        </a:xfrm>
        <a:prstGeom prst="rect">
          <a:avLst/>
        </a:prstGeom>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074C438-ED5C-440E-BE83-A92E3C1F72E9}">
      <dsp:nvSpPr>
        <dsp:cNvPr id="0" name=""/>
        <dsp:cNvSpPr/>
      </dsp:nvSpPr>
      <dsp:spPr>
        <a:xfrm>
          <a:off x="6075897" y="2229033"/>
          <a:ext cx="1722656" cy="6890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r" defTabSz="889000" rtl="1">
            <a:lnSpc>
              <a:spcPct val="100000"/>
            </a:lnSpc>
            <a:spcBef>
              <a:spcPct val="0"/>
            </a:spcBef>
            <a:spcAft>
              <a:spcPct val="35000"/>
            </a:spcAft>
            <a:buNone/>
            <a:defRPr cap="all"/>
          </a:pPr>
          <a:r>
            <a:rPr lang="he-IL" sz="2000" kern="1200" dirty="0">
              <a:solidFill>
                <a:prstClr val="black">
                  <a:hueOff val="0"/>
                  <a:satOff val="0"/>
                  <a:lumOff val="0"/>
                  <a:alphaOff val="0"/>
                </a:prstClr>
              </a:solidFill>
              <a:latin typeface="Abraham" panose="00000500000000000000" pitchFamily="2" charset="-79"/>
              <a:ea typeface="+mn-ea"/>
              <a:cs typeface="Abraham" panose="00000500000000000000" pitchFamily="2" charset="-79"/>
            </a:rPr>
            <a:t>המידע אינו מרוכז במקום אחד</a:t>
          </a:r>
          <a:endParaRPr lang="en-US" sz="2000" kern="1200" dirty="0">
            <a:solidFill>
              <a:prstClr val="black">
                <a:hueOff val="0"/>
                <a:satOff val="0"/>
                <a:lumOff val="0"/>
                <a:alphaOff val="0"/>
              </a:prstClr>
            </a:solidFill>
            <a:latin typeface="Abraham" panose="00000500000000000000" pitchFamily="2" charset="-79"/>
            <a:ea typeface="+mn-ea"/>
            <a:cs typeface="Abraham" panose="00000500000000000000" pitchFamily="2" charset="-79"/>
          </a:endParaRPr>
        </a:p>
      </dsp:txBody>
      <dsp:txXfrm>
        <a:off x="6075897" y="2229033"/>
        <a:ext cx="1722656" cy="68906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A9A64D-9714-4BBF-8F18-A9941F85BDFC}">
      <dsp:nvSpPr>
        <dsp:cNvPr id="0" name=""/>
        <dsp:cNvSpPr/>
      </dsp:nvSpPr>
      <dsp:spPr>
        <a:xfrm>
          <a:off x="0" y="1823"/>
          <a:ext cx="6891188" cy="924280"/>
        </a:xfrm>
        <a:prstGeom prst="roundRect">
          <a:avLst>
            <a:gd name="adj" fmla="val 1000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0F7390D-793E-4F22-A60B-B325A991A4DD}">
      <dsp:nvSpPr>
        <dsp:cNvPr id="0" name=""/>
        <dsp:cNvSpPr/>
      </dsp:nvSpPr>
      <dsp:spPr>
        <a:xfrm>
          <a:off x="279594" y="209786"/>
          <a:ext cx="508354" cy="508354"/>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0EA817BB-D144-4012-9018-2729D780B584}">
      <dsp:nvSpPr>
        <dsp:cNvPr id="0" name=""/>
        <dsp:cNvSpPr/>
      </dsp:nvSpPr>
      <dsp:spPr>
        <a:xfrm>
          <a:off x="1067544" y="1823"/>
          <a:ext cx="5823643" cy="924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820" tIns="97820" rIns="97820" bIns="97820" numCol="1" spcCol="1270" anchor="ctr" anchorCtr="0">
          <a:noAutofit/>
        </a:bodyPr>
        <a:lstStyle/>
        <a:p>
          <a:pPr marL="0" lvl="0" indent="0" algn="r" defTabSz="889000" rtl="1">
            <a:lnSpc>
              <a:spcPct val="100000"/>
            </a:lnSpc>
            <a:spcBef>
              <a:spcPct val="0"/>
            </a:spcBef>
            <a:spcAft>
              <a:spcPct val="35000"/>
            </a:spcAft>
            <a:buNone/>
          </a:pPr>
          <a:r>
            <a:rPr lang="he-IL" sz="2000" kern="1200" dirty="0">
              <a:solidFill>
                <a:prstClr val="black">
                  <a:hueOff val="0"/>
                  <a:satOff val="0"/>
                  <a:lumOff val="0"/>
                  <a:alphaOff val="0"/>
                </a:prstClr>
              </a:solidFill>
              <a:latin typeface="Abraham" panose="00000500000000000000" pitchFamily="2" charset="-79"/>
              <a:ea typeface="+mn-ea"/>
              <a:cs typeface="Abraham" panose="00000500000000000000" pitchFamily="2" charset="-79"/>
            </a:rPr>
            <a:t>מידע ע"פ קטגוריות נבחרות בתוספת מלל חופשי</a:t>
          </a:r>
          <a:endParaRPr lang="en-US" sz="2000" kern="1200" dirty="0">
            <a:solidFill>
              <a:prstClr val="black">
                <a:hueOff val="0"/>
                <a:satOff val="0"/>
                <a:lumOff val="0"/>
                <a:alphaOff val="0"/>
              </a:prstClr>
            </a:solidFill>
            <a:latin typeface="Abraham" panose="00000500000000000000" pitchFamily="2" charset="-79"/>
            <a:ea typeface="+mn-ea"/>
            <a:cs typeface="Abraham" panose="00000500000000000000" pitchFamily="2" charset="-79"/>
          </a:endParaRPr>
        </a:p>
      </dsp:txBody>
      <dsp:txXfrm>
        <a:off x="1067544" y="1823"/>
        <a:ext cx="5823643" cy="924280"/>
      </dsp:txXfrm>
    </dsp:sp>
    <dsp:sp modelId="{3E44353D-7DFC-4AE0-900D-57047FB52A65}">
      <dsp:nvSpPr>
        <dsp:cNvPr id="0" name=""/>
        <dsp:cNvSpPr/>
      </dsp:nvSpPr>
      <dsp:spPr>
        <a:xfrm>
          <a:off x="0" y="1157174"/>
          <a:ext cx="6891188" cy="924280"/>
        </a:xfrm>
        <a:prstGeom prst="roundRect">
          <a:avLst>
            <a:gd name="adj" fmla="val 1000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8B31854-9FBF-40D8-8313-CB1C27EAF20A}">
      <dsp:nvSpPr>
        <dsp:cNvPr id="0" name=""/>
        <dsp:cNvSpPr/>
      </dsp:nvSpPr>
      <dsp:spPr>
        <a:xfrm>
          <a:off x="279594" y="1365138"/>
          <a:ext cx="508354" cy="508354"/>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69EDB6B3-6992-45E9-940D-1440001AD357}">
      <dsp:nvSpPr>
        <dsp:cNvPr id="0" name=""/>
        <dsp:cNvSpPr/>
      </dsp:nvSpPr>
      <dsp:spPr>
        <a:xfrm>
          <a:off x="1067544" y="1157174"/>
          <a:ext cx="5823643" cy="924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820" tIns="97820" rIns="97820" bIns="97820" numCol="1" spcCol="1270" anchor="ctr" anchorCtr="0">
          <a:noAutofit/>
        </a:bodyPr>
        <a:lstStyle/>
        <a:p>
          <a:pPr marL="0" lvl="0" indent="0" algn="r" defTabSz="889000" rtl="1">
            <a:lnSpc>
              <a:spcPct val="100000"/>
            </a:lnSpc>
            <a:spcBef>
              <a:spcPct val="0"/>
            </a:spcBef>
            <a:spcAft>
              <a:spcPct val="35000"/>
            </a:spcAft>
            <a:buNone/>
          </a:pPr>
          <a:r>
            <a:rPr lang="he-IL" sz="2000" kern="1200" dirty="0">
              <a:solidFill>
                <a:prstClr val="black">
                  <a:hueOff val="0"/>
                  <a:satOff val="0"/>
                  <a:lumOff val="0"/>
                  <a:alphaOff val="0"/>
                </a:prstClr>
              </a:solidFill>
              <a:latin typeface="Abraham" panose="00000500000000000000" pitchFamily="2" charset="-79"/>
              <a:ea typeface="+mn-ea"/>
              <a:cs typeface="Abraham" panose="00000500000000000000" pitchFamily="2" charset="-79"/>
            </a:rPr>
            <a:t>כל ביקורת מלווה בתאריך </a:t>
          </a:r>
          <a:endParaRPr lang="en-US" sz="2000" kern="1200" dirty="0">
            <a:solidFill>
              <a:prstClr val="black">
                <a:hueOff val="0"/>
                <a:satOff val="0"/>
                <a:lumOff val="0"/>
                <a:alphaOff val="0"/>
              </a:prstClr>
            </a:solidFill>
            <a:latin typeface="Abraham" panose="00000500000000000000" pitchFamily="2" charset="-79"/>
            <a:ea typeface="+mn-ea"/>
            <a:cs typeface="Abraham" panose="00000500000000000000" pitchFamily="2" charset="-79"/>
          </a:endParaRPr>
        </a:p>
      </dsp:txBody>
      <dsp:txXfrm>
        <a:off x="1067544" y="1157174"/>
        <a:ext cx="5823643" cy="924280"/>
      </dsp:txXfrm>
    </dsp:sp>
    <dsp:sp modelId="{4051C4B3-11D4-426B-B28B-75996385DCC9}">
      <dsp:nvSpPr>
        <dsp:cNvPr id="0" name=""/>
        <dsp:cNvSpPr/>
      </dsp:nvSpPr>
      <dsp:spPr>
        <a:xfrm>
          <a:off x="0" y="2312526"/>
          <a:ext cx="6891188" cy="924280"/>
        </a:xfrm>
        <a:prstGeom prst="roundRect">
          <a:avLst>
            <a:gd name="adj" fmla="val 1000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2C956E0-3E02-4DA4-A96A-23EE3D7FF3D9}">
      <dsp:nvSpPr>
        <dsp:cNvPr id="0" name=""/>
        <dsp:cNvSpPr/>
      </dsp:nvSpPr>
      <dsp:spPr>
        <a:xfrm>
          <a:off x="279594" y="2520489"/>
          <a:ext cx="508354" cy="508354"/>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FE75189B-2197-4E77-B662-18B8A701F975}">
      <dsp:nvSpPr>
        <dsp:cNvPr id="0" name=""/>
        <dsp:cNvSpPr/>
      </dsp:nvSpPr>
      <dsp:spPr>
        <a:xfrm>
          <a:off x="1067544" y="2312526"/>
          <a:ext cx="5823643" cy="924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820" tIns="97820" rIns="97820" bIns="97820" numCol="1" spcCol="1270" anchor="ctr" anchorCtr="0">
          <a:noAutofit/>
        </a:bodyPr>
        <a:lstStyle/>
        <a:p>
          <a:pPr marL="0" lvl="0" indent="0" algn="r" defTabSz="889000" rtl="1">
            <a:lnSpc>
              <a:spcPct val="100000"/>
            </a:lnSpc>
            <a:spcBef>
              <a:spcPct val="0"/>
            </a:spcBef>
            <a:spcAft>
              <a:spcPct val="35000"/>
            </a:spcAft>
            <a:buNone/>
          </a:pPr>
          <a:r>
            <a:rPr lang="he-IL" sz="2000" kern="1200" dirty="0">
              <a:solidFill>
                <a:prstClr val="black">
                  <a:hueOff val="0"/>
                  <a:satOff val="0"/>
                  <a:lumOff val="0"/>
                  <a:alphaOff val="0"/>
                </a:prstClr>
              </a:solidFill>
              <a:latin typeface="Abraham" panose="00000500000000000000" pitchFamily="2" charset="-79"/>
              <a:ea typeface="+mn-ea"/>
              <a:cs typeface="Abraham" panose="00000500000000000000" pitchFamily="2" charset="-79"/>
            </a:rPr>
            <a:t>המידע מתקבל מאנשים עם מוגבלות או מכריהם</a:t>
          </a:r>
          <a:endParaRPr lang="en-US" sz="2000" kern="1200" dirty="0">
            <a:solidFill>
              <a:prstClr val="black">
                <a:hueOff val="0"/>
                <a:satOff val="0"/>
                <a:lumOff val="0"/>
                <a:alphaOff val="0"/>
              </a:prstClr>
            </a:solidFill>
            <a:latin typeface="Abraham" panose="00000500000000000000" pitchFamily="2" charset="-79"/>
            <a:ea typeface="+mn-ea"/>
            <a:cs typeface="Abraham" panose="00000500000000000000" pitchFamily="2" charset="-79"/>
          </a:endParaRPr>
        </a:p>
      </dsp:txBody>
      <dsp:txXfrm>
        <a:off x="1067544" y="2312526"/>
        <a:ext cx="5823643" cy="924280"/>
      </dsp:txXfrm>
    </dsp:sp>
    <dsp:sp modelId="{FB9D4F2C-52C0-42BB-B3AF-0AAA6EC18CED}">
      <dsp:nvSpPr>
        <dsp:cNvPr id="0" name=""/>
        <dsp:cNvSpPr/>
      </dsp:nvSpPr>
      <dsp:spPr>
        <a:xfrm>
          <a:off x="0" y="3467877"/>
          <a:ext cx="6891188" cy="924280"/>
        </a:xfrm>
        <a:prstGeom prst="roundRect">
          <a:avLst>
            <a:gd name="adj" fmla="val 1000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5ED2C1D-83EB-4728-AF93-E7B0B98EB55D}">
      <dsp:nvSpPr>
        <dsp:cNvPr id="0" name=""/>
        <dsp:cNvSpPr/>
      </dsp:nvSpPr>
      <dsp:spPr>
        <a:xfrm>
          <a:off x="279594" y="3675840"/>
          <a:ext cx="508354" cy="50835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A715CF4B-0115-48A5-A267-AB6DB64800B9}">
      <dsp:nvSpPr>
        <dsp:cNvPr id="0" name=""/>
        <dsp:cNvSpPr/>
      </dsp:nvSpPr>
      <dsp:spPr>
        <a:xfrm>
          <a:off x="1067544" y="3467877"/>
          <a:ext cx="5823643" cy="924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820" tIns="97820" rIns="97820" bIns="97820" numCol="1" spcCol="1270" anchor="ctr" anchorCtr="0">
          <a:noAutofit/>
        </a:bodyPr>
        <a:lstStyle/>
        <a:p>
          <a:pPr marL="0" lvl="0" indent="0" algn="r" defTabSz="889000" rtl="1">
            <a:lnSpc>
              <a:spcPct val="100000"/>
            </a:lnSpc>
            <a:spcBef>
              <a:spcPct val="0"/>
            </a:spcBef>
            <a:spcAft>
              <a:spcPct val="35000"/>
            </a:spcAft>
            <a:buNone/>
          </a:pPr>
          <a:r>
            <a:rPr lang="he-IL" sz="2000" kern="1200" dirty="0">
              <a:solidFill>
                <a:prstClr val="black">
                  <a:hueOff val="0"/>
                  <a:satOff val="0"/>
                  <a:lumOff val="0"/>
                  <a:alphaOff val="0"/>
                </a:prstClr>
              </a:solidFill>
              <a:latin typeface="Abraham" panose="00000500000000000000" pitchFamily="2" charset="-79"/>
              <a:ea typeface="+mn-ea"/>
              <a:cs typeface="Abraham" panose="00000500000000000000" pitchFamily="2" charset="-79"/>
            </a:rPr>
            <a:t>ניתן לבדוק את כל בתי העסק, מתחומים שונים, ישירות מהאפליקציה</a:t>
          </a:r>
          <a:endParaRPr lang="en-US" sz="2000" kern="1200" dirty="0">
            <a:solidFill>
              <a:prstClr val="black">
                <a:hueOff val="0"/>
                <a:satOff val="0"/>
                <a:lumOff val="0"/>
                <a:alphaOff val="0"/>
              </a:prstClr>
            </a:solidFill>
            <a:latin typeface="Abraham" panose="00000500000000000000" pitchFamily="2" charset="-79"/>
            <a:ea typeface="+mn-ea"/>
            <a:cs typeface="Abraham" panose="00000500000000000000" pitchFamily="2" charset="-79"/>
          </a:endParaRPr>
        </a:p>
      </dsp:txBody>
      <dsp:txXfrm>
        <a:off x="1067544" y="3467877"/>
        <a:ext cx="5823643" cy="92428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B11372-B246-4B9A-A79E-B7807BA382C2}">
      <dsp:nvSpPr>
        <dsp:cNvPr id="0" name=""/>
        <dsp:cNvSpPr/>
      </dsp:nvSpPr>
      <dsp:spPr>
        <a:xfrm>
          <a:off x="1029779" y="582717"/>
          <a:ext cx="1108898" cy="1108898"/>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109145D-C532-4B8A-81F9-95556A071CF8}">
      <dsp:nvSpPr>
        <dsp:cNvPr id="0" name=""/>
        <dsp:cNvSpPr/>
      </dsp:nvSpPr>
      <dsp:spPr>
        <a:xfrm>
          <a:off x="27240" y="1646017"/>
          <a:ext cx="3168281" cy="6237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rtl="1">
            <a:lnSpc>
              <a:spcPct val="100000"/>
            </a:lnSpc>
            <a:spcBef>
              <a:spcPct val="0"/>
            </a:spcBef>
            <a:spcAft>
              <a:spcPct val="35000"/>
            </a:spcAft>
            <a:buNone/>
            <a:defRPr b="1"/>
          </a:pPr>
          <a:r>
            <a:rPr lang="he-IL" sz="2000" kern="1200" dirty="0">
              <a:solidFill>
                <a:prstClr val="black">
                  <a:hueOff val="0"/>
                  <a:satOff val="0"/>
                  <a:lumOff val="0"/>
                  <a:alphaOff val="0"/>
                </a:prstClr>
              </a:solidFill>
              <a:latin typeface="Abraham" panose="00000500000000000000" pitchFamily="2" charset="-79"/>
              <a:ea typeface="+mn-ea"/>
              <a:cs typeface="Abraham" panose="00000500000000000000" pitchFamily="2" charset="-79"/>
            </a:rPr>
            <a:t>מה הציפיות המרכזיות שלהם מהשימוש במוצר?</a:t>
          </a:r>
          <a:endParaRPr lang="en-US" sz="2000" kern="1200" dirty="0">
            <a:solidFill>
              <a:prstClr val="black">
                <a:hueOff val="0"/>
                <a:satOff val="0"/>
                <a:lumOff val="0"/>
                <a:alphaOff val="0"/>
              </a:prstClr>
            </a:solidFill>
            <a:latin typeface="Abraham" panose="00000500000000000000" pitchFamily="2" charset="-79"/>
            <a:ea typeface="+mn-ea"/>
            <a:cs typeface="Abraham" panose="00000500000000000000" pitchFamily="2" charset="-79"/>
          </a:endParaRPr>
        </a:p>
      </dsp:txBody>
      <dsp:txXfrm>
        <a:off x="27240" y="1646017"/>
        <a:ext cx="3168281" cy="623755"/>
      </dsp:txXfrm>
    </dsp:sp>
    <dsp:sp modelId="{41813BA6-0DDE-44C5-8FCB-ACC7D2B301D3}">
      <dsp:nvSpPr>
        <dsp:cNvPr id="0" name=""/>
        <dsp:cNvSpPr/>
      </dsp:nvSpPr>
      <dsp:spPr>
        <a:xfrm>
          <a:off x="88" y="2518769"/>
          <a:ext cx="3168281" cy="12924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rtl="1">
            <a:lnSpc>
              <a:spcPct val="100000"/>
            </a:lnSpc>
            <a:spcBef>
              <a:spcPct val="0"/>
            </a:spcBef>
            <a:spcAft>
              <a:spcPct val="35000"/>
            </a:spcAft>
            <a:buNone/>
          </a:pPr>
          <a:r>
            <a:rPr lang="he-IL" sz="1800" kern="1200" dirty="0">
              <a:solidFill>
                <a:schemeClr val="tx1">
                  <a:lumMod val="50000"/>
                  <a:lumOff val="50000"/>
                </a:schemeClr>
              </a:solidFill>
              <a:latin typeface="Abraham" panose="00000500000000000000" pitchFamily="2" charset="-79"/>
              <a:ea typeface="+mn-ea"/>
              <a:cs typeface="Abraham" panose="00000500000000000000" pitchFamily="2" charset="-79"/>
            </a:rPr>
            <a:t>קבלת מידע אמין </a:t>
          </a:r>
          <a:endParaRPr lang="en-US" sz="1800" kern="1200" dirty="0">
            <a:solidFill>
              <a:schemeClr val="tx1">
                <a:lumMod val="50000"/>
                <a:lumOff val="50000"/>
              </a:schemeClr>
            </a:solidFill>
            <a:latin typeface="Abraham" panose="00000500000000000000" pitchFamily="2" charset="-79"/>
            <a:ea typeface="+mn-ea"/>
            <a:cs typeface="Abraham" panose="00000500000000000000" pitchFamily="2" charset="-79"/>
          </a:endParaRPr>
        </a:p>
        <a:p>
          <a:pPr marL="0" lvl="0" indent="0" algn="ctr" defTabSz="889000" rtl="1">
            <a:lnSpc>
              <a:spcPct val="100000"/>
            </a:lnSpc>
            <a:spcBef>
              <a:spcPct val="0"/>
            </a:spcBef>
            <a:spcAft>
              <a:spcPct val="35000"/>
            </a:spcAft>
            <a:buNone/>
          </a:pPr>
          <a:r>
            <a:rPr lang="he-IL" sz="1800" kern="1200" dirty="0">
              <a:solidFill>
                <a:schemeClr val="tx1">
                  <a:lumMod val="50000"/>
                  <a:lumOff val="50000"/>
                </a:schemeClr>
              </a:solidFill>
              <a:latin typeface="Abraham" panose="00000500000000000000" pitchFamily="2" charset="-79"/>
              <a:ea typeface="+mn-ea"/>
              <a:cs typeface="Abraham" panose="00000500000000000000" pitchFamily="2" charset="-79"/>
            </a:rPr>
            <a:t>יכולת לדרג ולבקר – "להעביר את זה הלאה"</a:t>
          </a:r>
          <a:endParaRPr lang="en-US" sz="1800" kern="1200" dirty="0">
            <a:solidFill>
              <a:schemeClr val="tx1">
                <a:lumMod val="50000"/>
                <a:lumOff val="50000"/>
              </a:schemeClr>
            </a:solidFill>
            <a:latin typeface="Abraham" panose="00000500000000000000" pitchFamily="2" charset="-79"/>
            <a:ea typeface="+mn-ea"/>
            <a:cs typeface="Abraham" panose="00000500000000000000" pitchFamily="2" charset="-79"/>
          </a:endParaRPr>
        </a:p>
        <a:p>
          <a:pPr marL="0" lvl="0" indent="0" algn="ctr" defTabSz="889000" rtl="1">
            <a:lnSpc>
              <a:spcPct val="100000"/>
            </a:lnSpc>
            <a:spcBef>
              <a:spcPct val="0"/>
            </a:spcBef>
            <a:spcAft>
              <a:spcPct val="35000"/>
            </a:spcAft>
            <a:buNone/>
          </a:pPr>
          <a:r>
            <a:rPr lang="he-IL" sz="1800" kern="1200" dirty="0">
              <a:solidFill>
                <a:schemeClr val="tx1">
                  <a:lumMod val="50000"/>
                  <a:lumOff val="50000"/>
                </a:schemeClr>
              </a:solidFill>
              <a:latin typeface="Abraham" panose="00000500000000000000" pitchFamily="2" charset="-79"/>
              <a:ea typeface="+mn-ea"/>
              <a:cs typeface="Abraham" panose="00000500000000000000" pitchFamily="2" charset="-79"/>
            </a:rPr>
            <a:t>ריכוז המידע במקום אחד</a:t>
          </a:r>
          <a:endParaRPr lang="en-US" sz="1800" kern="1200" dirty="0">
            <a:solidFill>
              <a:schemeClr val="tx1">
                <a:lumMod val="50000"/>
                <a:lumOff val="50000"/>
              </a:schemeClr>
            </a:solidFill>
            <a:latin typeface="Abraham" panose="00000500000000000000" pitchFamily="2" charset="-79"/>
            <a:ea typeface="+mn-ea"/>
            <a:cs typeface="Abraham" panose="00000500000000000000" pitchFamily="2" charset="-79"/>
          </a:endParaRPr>
        </a:p>
      </dsp:txBody>
      <dsp:txXfrm>
        <a:off x="88" y="2518769"/>
        <a:ext cx="3168281" cy="1292494"/>
      </dsp:txXfrm>
    </dsp:sp>
    <dsp:sp modelId="{3499EDE7-01DA-4B0A-8E16-A066DAA14BA4}">
      <dsp:nvSpPr>
        <dsp:cNvPr id="0" name=""/>
        <dsp:cNvSpPr/>
      </dsp:nvSpPr>
      <dsp:spPr>
        <a:xfrm>
          <a:off x="4752510" y="582717"/>
          <a:ext cx="1108898" cy="1108898"/>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ED3DAA9-AC07-46EA-B6C2-29D7CDCB4A0D}">
      <dsp:nvSpPr>
        <dsp:cNvPr id="0" name=""/>
        <dsp:cNvSpPr/>
      </dsp:nvSpPr>
      <dsp:spPr>
        <a:xfrm>
          <a:off x="3722906" y="1646017"/>
          <a:ext cx="3168281" cy="6237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rtl="1">
            <a:lnSpc>
              <a:spcPct val="100000"/>
            </a:lnSpc>
            <a:spcBef>
              <a:spcPct val="0"/>
            </a:spcBef>
            <a:spcAft>
              <a:spcPct val="35000"/>
            </a:spcAft>
            <a:buNone/>
            <a:defRPr b="1"/>
          </a:pPr>
          <a:r>
            <a:rPr lang="he-IL" sz="2000" kern="1200" dirty="0">
              <a:solidFill>
                <a:prstClr val="black">
                  <a:hueOff val="0"/>
                  <a:satOff val="0"/>
                  <a:lumOff val="0"/>
                  <a:alphaOff val="0"/>
                </a:prstClr>
              </a:solidFill>
              <a:latin typeface="Abraham" panose="00000500000000000000" pitchFamily="2" charset="-79"/>
              <a:ea typeface="+mn-ea"/>
              <a:cs typeface="Abraham" panose="00000500000000000000" pitchFamily="2" charset="-79"/>
            </a:rPr>
            <a:t>מי המשתמשים? </a:t>
          </a:r>
          <a:endParaRPr lang="en-US" sz="2000" kern="1200" dirty="0">
            <a:solidFill>
              <a:prstClr val="black">
                <a:hueOff val="0"/>
                <a:satOff val="0"/>
                <a:lumOff val="0"/>
                <a:alphaOff val="0"/>
              </a:prstClr>
            </a:solidFill>
            <a:latin typeface="Abraham" panose="00000500000000000000" pitchFamily="2" charset="-79"/>
            <a:ea typeface="+mn-ea"/>
            <a:cs typeface="Abraham" panose="00000500000000000000" pitchFamily="2" charset="-79"/>
          </a:endParaRPr>
        </a:p>
      </dsp:txBody>
      <dsp:txXfrm>
        <a:off x="3722906" y="1646017"/>
        <a:ext cx="3168281" cy="623755"/>
      </dsp:txXfrm>
    </dsp:sp>
    <dsp:sp modelId="{5886AAA6-647E-44CF-B477-357ADD7F42B3}">
      <dsp:nvSpPr>
        <dsp:cNvPr id="0" name=""/>
        <dsp:cNvSpPr/>
      </dsp:nvSpPr>
      <dsp:spPr>
        <a:xfrm>
          <a:off x="3722906" y="2266978"/>
          <a:ext cx="3168281" cy="12924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rtl="1">
            <a:lnSpc>
              <a:spcPct val="100000"/>
            </a:lnSpc>
            <a:spcBef>
              <a:spcPct val="0"/>
            </a:spcBef>
            <a:spcAft>
              <a:spcPct val="35000"/>
            </a:spcAft>
            <a:buNone/>
          </a:pPr>
          <a:r>
            <a:rPr lang="he-IL" sz="1800" kern="1200" dirty="0">
              <a:solidFill>
                <a:schemeClr val="tx1">
                  <a:lumMod val="50000"/>
                  <a:lumOff val="50000"/>
                </a:schemeClr>
              </a:solidFill>
              <a:latin typeface="Abraham" panose="00000500000000000000" pitchFamily="2" charset="-79"/>
              <a:ea typeface="+mn-ea"/>
              <a:cs typeface="Abraham" panose="00000500000000000000" pitchFamily="2" charset="-79"/>
            </a:rPr>
            <a:t>אנשים עם מוגבלויות וקרובי משפחתם או חבריהם</a:t>
          </a:r>
          <a:endParaRPr lang="en-US" sz="1800" kern="1200" dirty="0">
            <a:solidFill>
              <a:schemeClr val="tx1">
                <a:lumMod val="50000"/>
                <a:lumOff val="50000"/>
              </a:schemeClr>
            </a:solidFill>
            <a:latin typeface="Abraham" panose="00000500000000000000" pitchFamily="2" charset="-79"/>
            <a:ea typeface="+mn-ea"/>
            <a:cs typeface="Abraham" panose="00000500000000000000" pitchFamily="2" charset="-79"/>
          </a:endParaRPr>
        </a:p>
      </dsp:txBody>
      <dsp:txXfrm>
        <a:off x="3722906" y="2266978"/>
        <a:ext cx="3168281" cy="1292494"/>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612319-2A1E-4B83-BB98-B0C2D09C0BBC}">
      <dsp:nvSpPr>
        <dsp:cNvPr id="0" name=""/>
        <dsp:cNvSpPr/>
      </dsp:nvSpPr>
      <dsp:spPr>
        <a:xfrm>
          <a:off x="0" y="536"/>
          <a:ext cx="6891188" cy="1255116"/>
        </a:xfrm>
        <a:prstGeom prst="roundRect">
          <a:avLst>
            <a:gd name="adj" fmla="val 1000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065C1C6-9ABA-4080-A3F4-1F1FACFFE431}">
      <dsp:nvSpPr>
        <dsp:cNvPr id="0" name=""/>
        <dsp:cNvSpPr/>
      </dsp:nvSpPr>
      <dsp:spPr>
        <a:xfrm>
          <a:off x="379672" y="282937"/>
          <a:ext cx="690314" cy="6903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567368A-2E5E-4241-AC50-A86C003AA14E}">
      <dsp:nvSpPr>
        <dsp:cNvPr id="0" name=""/>
        <dsp:cNvSpPr/>
      </dsp:nvSpPr>
      <dsp:spPr>
        <a:xfrm>
          <a:off x="1449660" y="536"/>
          <a:ext cx="5441527" cy="12551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2833" tIns="132833" rIns="132833" bIns="132833" numCol="1" spcCol="1270" anchor="ctr" anchorCtr="0">
          <a:noAutofit/>
        </a:bodyPr>
        <a:lstStyle/>
        <a:p>
          <a:pPr marL="0" lvl="0" indent="0" algn="r" defTabSz="889000" rtl="1">
            <a:lnSpc>
              <a:spcPct val="100000"/>
            </a:lnSpc>
            <a:spcBef>
              <a:spcPct val="0"/>
            </a:spcBef>
            <a:spcAft>
              <a:spcPct val="35000"/>
            </a:spcAft>
            <a:buNone/>
          </a:pPr>
          <a:r>
            <a:rPr lang="he-IL" sz="2000" kern="1200" dirty="0">
              <a:solidFill>
                <a:prstClr val="black">
                  <a:hueOff val="0"/>
                  <a:satOff val="0"/>
                  <a:lumOff val="0"/>
                  <a:alphaOff val="0"/>
                </a:prstClr>
              </a:solidFill>
              <a:latin typeface="Abraham" panose="00000500000000000000" pitchFamily="2" charset="-79"/>
              <a:ea typeface="+mn-ea"/>
              <a:cs typeface="Abraham" panose="00000500000000000000" pitchFamily="2" charset="-79"/>
            </a:rPr>
            <a:t>חיפוש בית עסק והצגת ביקורת משתמשים</a:t>
          </a:r>
          <a:endParaRPr lang="en-US" sz="2000" kern="1200" dirty="0">
            <a:solidFill>
              <a:prstClr val="black">
                <a:hueOff val="0"/>
                <a:satOff val="0"/>
                <a:lumOff val="0"/>
                <a:alphaOff val="0"/>
              </a:prstClr>
            </a:solidFill>
            <a:latin typeface="Abraham" panose="00000500000000000000" pitchFamily="2" charset="-79"/>
            <a:ea typeface="+mn-ea"/>
            <a:cs typeface="Abraham" panose="00000500000000000000" pitchFamily="2" charset="-79"/>
          </a:endParaRPr>
        </a:p>
      </dsp:txBody>
      <dsp:txXfrm>
        <a:off x="1449660" y="536"/>
        <a:ext cx="5441527" cy="1255116"/>
      </dsp:txXfrm>
    </dsp:sp>
    <dsp:sp modelId="{6C8E82CA-3417-4592-8C5A-38BD2219D325}">
      <dsp:nvSpPr>
        <dsp:cNvPr id="0" name=""/>
        <dsp:cNvSpPr/>
      </dsp:nvSpPr>
      <dsp:spPr>
        <a:xfrm>
          <a:off x="0" y="1569432"/>
          <a:ext cx="6891188" cy="1255116"/>
        </a:xfrm>
        <a:prstGeom prst="roundRect">
          <a:avLst>
            <a:gd name="adj" fmla="val 1000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528F8F4-08C9-447C-84C5-134BCB4A0ED8}">
      <dsp:nvSpPr>
        <dsp:cNvPr id="0" name=""/>
        <dsp:cNvSpPr/>
      </dsp:nvSpPr>
      <dsp:spPr>
        <a:xfrm>
          <a:off x="379672" y="1851833"/>
          <a:ext cx="690314" cy="6903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79BDEEF-62BB-401F-9E2A-472CF722E606}">
      <dsp:nvSpPr>
        <dsp:cNvPr id="0" name=""/>
        <dsp:cNvSpPr/>
      </dsp:nvSpPr>
      <dsp:spPr>
        <a:xfrm>
          <a:off x="1449660" y="1569432"/>
          <a:ext cx="5441527" cy="12551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2833" tIns="132833" rIns="132833" bIns="132833" numCol="1" spcCol="1270" anchor="ctr" anchorCtr="0">
          <a:noAutofit/>
        </a:bodyPr>
        <a:lstStyle/>
        <a:p>
          <a:pPr marL="0" lvl="0" indent="0" algn="r" defTabSz="889000" rtl="1">
            <a:lnSpc>
              <a:spcPct val="100000"/>
            </a:lnSpc>
            <a:spcBef>
              <a:spcPct val="0"/>
            </a:spcBef>
            <a:spcAft>
              <a:spcPct val="35000"/>
            </a:spcAft>
            <a:buNone/>
          </a:pPr>
          <a:r>
            <a:rPr lang="he-IL" sz="2000" kern="1200" dirty="0">
              <a:solidFill>
                <a:prstClr val="black">
                  <a:hueOff val="0"/>
                  <a:satOff val="0"/>
                  <a:lumOff val="0"/>
                  <a:alphaOff val="0"/>
                </a:prstClr>
              </a:solidFill>
              <a:latin typeface="Abraham" panose="00000500000000000000" pitchFamily="2" charset="-79"/>
              <a:ea typeface="+mn-ea"/>
              <a:cs typeface="Abraham" panose="00000500000000000000" pitchFamily="2" charset="-79"/>
            </a:rPr>
            <a:t>דירוג בית עסק וכתיבת ביקורת </a:t>
          </a:r>
          <a:endParaRPr lang="en-US" sz="2000" kern="1200" dirty="0">
            <a:solidFill>
              <a:prstClr val="black">
                <a:hueOff val="0"/>
                <a:satOff val="0"/>
                <a:lumOff val="0"/>
                <a:alphaOff val="0"/>
              </a:prstClr>
            </a:solidFill>
            <a:latin typeface="Abraham" panose="00000500000000000000" pitchFamily="2" charset="-79"/>
            <a:ea typeface="+mn-ea"/>
            <a:cs typeface="Abraham" panose="00000500000000000000" pitchFamily="2" charset="-79"/>
          </a:endParaRPr>
        </a:p>
      </dsp:txBody>
      <dsp:txXfrm>
        <a:off x="1449660" y="1569432"/>
        <a:ext cx="5441527" cy="1255116"/>
      </dsp:txXfrm>
    </dsp:sp>
    <dsp:sp modelId="{4489D4CE-915D-449F-8DDB-D5EE30AA37A2}">
      <dsp:nvSpPr>
        <dsp:cNvPr id="0" name=""/>
        <dsp:cNvSpPr/>
      </dsp:nvSpPr>
      <dsp:spPr>
        <a:xfrm>
          <a:off x="0" y="3138328"/>
          <a:ext cx="6891188" cy="1255116"/>
        </a:xfrm>
        <a:prstGeom prst="roundRect">
          <a:avLst>
            <a:gd name="adj" fmla="val 1000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2992612-3743-4C93-A73A-70EC15883E6E}">
      <dsp:nvSpPr>
        <dsp:cNvPr id="0" name=""/>
        <dsp:cNvSpPr/>
      </dsp:nvSpPr>
      <dsp:spPr>
        <a:xfrm>
          <a:off x="379672" y="3420730"/>
          <a:ext cx="690314" cy="690314"/>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5F8B0C7-53FF-444B-91AA-AC45F6FE8FD0}">
      <dsp:nvSpPr>
        <dsp:cNvPr id="0" name=""/>
        <dsp:cNvSpPr/>
      </dsp:nvSpPr>
      <dsp:spPr>
        <a:xfrm>
          <a:off x="1449660" y="3138328"/>
          <a:ext cx="5441527" cy="12551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2833" tIns="132833" rIns="132833" bIns="132833" numCol="1" spcCol="1270" anchor="ctr" anchorCtr="0">
          <a:noAutofit/>
        </a:bodyPr>
        <a:lstStyle/>
        <a:p>
          <a:pPr marL="0" lvl="0" indent="0" algn="r" defTabSz="889000" rtl="1">
            <a:lnSpc>
              <a:spcPct val="100000"/>
            </a:lnSpc>
            <a:spcBef>
              <a:spcPct val="0"/>
            </a:spcBef>
            <a:spcAft>
              <a:spcPct val="35000"/>
            </a:spcAft>
            <a:buNone/>
          </a:pPr>
          <a:r>
            <a:rPr lang="he-IL" sz="2000" kern="1200" dirty="0">
              <a:solidFill>
                <a:prstClr val="black">
                  <a:hueOff val="0"/>
                  <a:satOff val="0"/>
                  <a:lumOff val="0"/>
                  <a:alphaOff val="0"/>
                </a:prstClr>
              </a:solidFill>
              <a:latin typeface="Abraham" panose="00000500000000000000" pitchFamily="2" charset="-79"/>
              <a:ea typeface="+mn-ea"/>
              <a:cs typeface="Abraham" panose="00000500000000000000" pitchFamily="2" charset="-79"/>
            </a:rPr>
            <a:t>פתיחת דף בית העסק באפליקציית גוגל מפס לפרטים נוספים, הוראות הגעה וכו'</a:t>
          </a:r>
          <a:endParaRPr lang="en-US" sz="2000" kern="1200" dirty="0">
            <a:solidFill>
              <a:prstClr val="black">
                <a:hueOff val="0"/>
                <a:satOff val="0"/>
                <a:lumOff val="0"/>
                <a:alphaOff val="0"/>
              </a:prstClr>
            </a:solidFill>
            <a:latin typeface="Abraham" panose="00000500000000000000" pitchFamily="2" charset="-79"/>
            <a:ea typeface="+mn-ea"/>
            <a:cs typeface="Abraham" panose="00000500000000000000" pitchFamily="2" charset="-79"/>
          </a:endParaRPr>
        </a:p>
      </dsp:txBody>
      <dsp:txXfrm>
        <a:off x="1449660" y="3138328"/>
        <a:ext cx="5441527" cy="1255116"/>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10.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7.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8.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9.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F5BDC-C6CB-438E-B14D-C68A207FEF1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L"/>
          </a:p>
        </p:txBody>
      </p:sp>
      <p:sp>
        <p:nvSpPr>
          <p:cNvPr id="3" name="Subtitle 2">
            <a:extLst>
              <a:ext uri="{FF2B5EF4-FFF2-40B4-BE49-F238E27FC236}">
                <a16:creationId xmlns:a16="http://schemas.microsoft.com/office/drawing/2014/main" id="{C00FB4BF-D544-4ED8-A1A0-D5926DCBF0D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L"/>
          </a:p>
        </p:txBody>
      </p:sp>
      <p:sp>
        <p:nvSpPr>
          <p:cNvPr id="4" name="Date Placeholder 3">
            <a:extLst>
              <a:ext uri="{FF2B5EF4-FFF2-40B4-BE49-F238E27FC236}">
                <a16:creationId xmlns:a16="http://schemas.microsoft.com/office/drawing/2014/main" id="{31D37D96-932F-44B8-B789-1F2547B9B6B7}"/>
              </a:ext>
            </a:extLst>
          </p:cNvPr>
          <p:cNvSpPr>
            <a:spLocks noGrp="1"/>
          </p:cNvSpPr>
          <p:nvPr>
            <p:ph type="dt" sz="half" idx="10"/>
          </p:nvPr>
        </p:nvSpPr>
        <p:spPr/>
        <p:txBody>
          <a:bodyPr/>
          <a:lstStyle/>
          <a:p>
            <a:fld id="{409EDBBC-77B9-4541-9108-8596D80EA134}" type="datetimeFigureOut">
              <a:rPr lang="en-IL" smtClean="0"/>
              <a:t>16/03/2020</a:t>
            </a:fld>
            <a:endParaRPr lang="en-IL"/>
          </a:p>
        </p:txBody>
      </p:sp>
      <p:sp>
        <p:nvSpPr>
          <p:cNvPr id="5" name="Footer Placeholder 4">
            <a:extLst>
              <a:ext uri="{FF2B5EF4-FFF2-40B4-BE49-F238E27FC236}">
                <a16:creationId xmlns:a16="http://schemas.microsoft.com/office/drawing/2014/main" id="{F63AE569-2887-4D9E-910E-1653335DB732}"/>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EE94424D-2EA4-481A-8F5C-74B7242504CF}"/>
              </a:ext>
            </a:extLst>
          </p:cNvPr>
          <p:cNvSpPr>
            <a:spLocks noGrp="1"/>
          </p:cNvSpPr>
          <p:nvPr>
            <p:ph type="sldNum" sz="quarter" idx="12"/>
          </p:nvPr>
        </p:nvSpPr>
        <p:spPr/>
        <p:txBody>
          <a:bodyPr/>
          <a:lstStyle/>
          <a:p>
            <a:fld id="{F416A9E0-C74B-4596-9ECD-E1785028E4DB}" type="slidenum">
              <a:rPr lang="en-IL" smtClean="0"/>
              <a:t>‹#›</a:t>
            </a:fld>
            <a:endParaRPr lang="en-IL"/>
          </a:p>
        </p:txBody>
      </p:sp>
    </p:spTree>
    <p:extLst>
      <p:ext uri="{BB962C8B-B14F-4D97-AF65-F5344CB8AC3E}">
        <p14:creationId xmlns:p14="http://schemas.microsoft.com/office/powerpoint/2010/main" val="26875562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E0338-C9A7-43AE-A9C8-0DC4AA205006}"/>
              </a:ext>
            </a:extLst>
          </p:cNvPr>
          <p:cNvSpPr>
            <a:spLocks noGrp="1"/>
          </p:cNvSpPr>
          <p:nvPr>
            <p:ph type="title"/>
          </p:nvPr>
        </p:nvSpPr>
        <p:spPr/>
        <p:txBody>
          <a:bodyPr/>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79CD3CFC-2438-48A7-AABD-2D45AE293CF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1EBF3C7A-09BF-416B-B62A-02B19E0DA2B9}"/>
              </a:ext>
            </a:extLst>
          </p:cNvPr>
          <p:cNvSpPr>
            <a:spLocks noGrp="1"/>
          </p:cNvSpPr>
          <p:nvPr>
            <p:ph type="dt" sz="half" idx="10"/>
          </p:nvPr>
        </p:nvSpPr>
        <p:spPr/>
        <p:txBody>
          <a:bodyPr/>
          <a:lstStyle/>
          <a:p>
            <a:fld id="{409EDBBC-77B9-4541-9108-8596D80EA134}" type="datetimeFigureOut">
              <a:rPr lang="en-IL" smtClean="0"/>
              <a:t>16/03/2020</a:t>
            </a:fld>
            <a:endParaRPr lang="en-IL"/>
          </a:p>
        </p:txBody>
      </p:sp>
      <p:sp>
        <p:nvSpPr>
          <p:cNvPr id="5" name="Footer Placeholder 4">
            <a:extLst>
              <a:ext uri="{FF2B5EF4-FFF2-40B4-BE49-F238E27FC236}">
                <a16:creationId xmlns:a16="http://schemas.microsoft.com/office/drawing/2014/main" id="{ED7F7273-B415-4B8E-BB46-F908810938D2}"/>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DF541DFC-58FF-47F8-86B8-79F86A2C00A6}"/>
              </a:ext>
            </a:extLst>
          </p:cNvPr>
          <p:cNvSpPr>
            <a:spLocks noGrp="1"/>
          </p:cNvSpPr>
          <p:nvPr>
            <p:ph type="sldNum" sz="quarter" idx="12"/>
          </p:nvPr>
        </p:nvSpPr>
        <p:spPr/>
        <p:txBody>
          <a:bodyPr/>
          <a:lstStyle/>
          <a:p>
            <a:fld id="{F416A9E0-C74B-4596-9ECD-E1785028E4DB}" type="slidenum">
              <a:rPr lang="en-IL" smtClean="0"/>
              <a:t>‹#›</a:t>
            </a:fld>
            <a:endParaRPr lang="en-IL"/>
          </a:p>
        </p:txBody>
      </p:sp>
    </p:spTree>
    <p:extLst>
      <p:ext uri="{BB962C8B-B14F-4D97-AF65-F5344CB8AC3E}">
        <p14:creationId xmlns:p14="http://schemas.microsoft.com/office/powerpoint/2010/main" val="28709856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5B1B22B-DF39-40CA-9F27-43C5F6260E9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2C6EB455-40DB-402F-AC91-BED26D51395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E9CD2F7C-F996-4994-A459-2DA30A3E8DFD}"/>
              </a:ext>
            </a:extLst>
          </p:cNvPr>
          <p:cNvSpPr>
            <a:spLocks noGrp="1"/>
          </p:cNvSpPr>
          <p:nvPr>
            <p:ph type="dt" sz="half" idx="10"/>
          </p:nvPr>
        </p:nvSpPr>
        <p:spPr/>
        <p:txBody>
          <a:bodyPr/>
          <a:lstStyle/>
          <a:p>
            <a:fld id="{409EDBBC-77B9-4541-9108-8596D80EA134}" type="datetimeFigureOut">
              <a:rPr lang="en-IL" smtClean="0"/>
              <a:t>16/03/2020</a:t>
            </a:fld>
            <a:endParaRPr lang="en-IL"/>
          </a:p>
        </p:txBody>
      </p:sp>
      <p:sp>
        <p:nvSpPr>
          <p:cNvPr id="5" name="Footer Placeholder 4">
            <a:extLst>
              <a:ext uri="{FF2B5EF4-FFF2-40B4-BE49-F238E27FC236}">
                <a16:creationId xmlns:a16="http://schemas.microsoft.com/office/drawing/2014/main" id="{921EEEA4-E3A3-4C1A-9E88-4A254CADF3F1}"/>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1D8CAC09-C062-497F-8DA4-8FF7614F6651}"/>
              </a:ext>
            </a:extLst>
          </p:cNvPr>
          <p:cNvSpPr>
            <a:spLocks noGrp="1"/>
          </p:cNvSpPr>
          <p:nvPr>
            <p:ph type="sldNum" sz="quarter" idx="12"/>
          </p:nvPr>
        </p:nvSpPr>
        <p:spPr/>
        <p:txBody>
          <a:bodyPr/>
          <a:lstStyle/>
          <a:p>
            <a:fld id="{F416A9E0-C74B-4596-9ECD-E1785028E4DB}" type="slidenum">
              <a:rPr lang="en-IL" smtClean="0"/>
              <a:t>‹#›</a:t>
            </a:fld>
            <a:endParaRPr lang="en-IL"/>
          </a:p>
        </p:txBody>
      </p:sp>
    </p:spTree>
    <p:extLst>
      <p:ext uri="{BB962C8B-B14F-4D97-AF65-F5344CB8AC3E}">
        <p14:creationId xmlns:p14="http://schemas.microsoft.com/office/powerpoint/2010/main" val="34957499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7C698-625F-4811-B21F-E29382B6C5D3}"/>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F8DE5904-9D59-49B6-B93D-CC4BFCD85AF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C49DE1F9-C483-4888-BBD2-D16258320B97}"/>
              </a:ext>
            </a:extLst>
          </p:cNvPr>
          <p:cNvSpPr>
            <a:spLocks noGrp="1"/>
          </p:cNvSpPr>
          <p:nvPr>
            <p:ph type="dt" sz="half" idx="10"/>
          </p:nvPr>
        </p:nvSpPr>
        <p:spPr/>
        <p:txBody>
          <a:bodyPr/>
          <a:lstStyle/>
          <a:p>
            <a:fld id="{409EDBBC-77B9-4541-9108-8596D80EA134}" type="datetimeFigureOut">
              <a:rPr lang="en-IL" smtClean="0"/>
              <a:t>16/03/2020</a:t>
            </a:fld>
            <a:endParaRPr lang="en-IL"/>
          </a:p>
        </p:txBody>
      </p:sp>
      <p:sp>
        <p:nvSpPr>
          <p:cNvPr id="5" name="Footer Placeholder 4">
            <a:extLst>
              <a:ext uri="{FF2B5EF4-FFF2-40B4-BE49-F238E27FC236}">
                <a16:creationId xmlns:a16="http://schemas.microsoft.com/office/drawing/2014/main" id="{0EA1D5CD-F4F4-4869-8CA1-D35873F87C1E}"/>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6D97F6B5-0978-4169-8604-3F6F11738035}"/>
              </a:ext>
            </a:extLst>
          </p:cNvPr>
          <p:cNvSpPr>
            <a:spLocks noGrp="1"/>
          </p:cNvSpPr>
          <p:nvPr>
            <p:ph type="sldNum" sz="quarter" idx="12"/>
          </p:nvPr>
        </p:nvSpPr>
        <p:spPr/>
        <p:txBody>
          <a:bodyPr/>
          <a:lstStyle/>
          <a:p>
            <a:fld id="{F416A9E0-C74B-4596-9ECD-E1785028E4DB}" type="slidenum">
              <a:rPr lang="en-IL" smtClean="0"/>
              <a:t>‹#›</a:t>
            </a:fld>
            <a:endParaRPr lang="en-IL"/>
          </a:p>
        </p:txBody>
      </p:sp>
    </p:spTree>
    <p:extLst>
      <p:ext uri="{BB962C8B-B14F-4D97-AF65-F5344CB8AC3E}">
        <p14:creationId xmlns:p14="http://schemas.microsoft.com/office/powerpoint/2010/main" val="28430466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15508-E5ED-4B21-815A-93BA47341F4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L"/>
          </a:p>
        </p:txBody>
      </p:sp>
      <p:sp>
        <p:nvSpPr>
          <p:cNvPr id="3" name="Text Placeholder 2">
            <a:extLst>
              <a:ext uri="{FF2B5EF4-FFF2-40B4-BE49-F238E27FC236}">
                <a16:creationId xmlns:a16="http://schemas.microsoft.com/office/drawing/2014/main" id="{06EBA8B1-538D-40AF-9618-6D27F22AC0E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3013847-A2B2-4767-A46C-7C18A35797FC}"/>
              </a:ext>
            </a:extLst>
          </p:cNvPr>
          <p:cNvSpPr>
            <a:spLocks noGrp="1"/>
          </p:cNvSpPr>
          <p:nvPr>
            <p:ph type="dt" sz="half" idx="10"/>
          </p:nvPr>
        </p:nvSpPr>
        <p:spPr/>
        <p:txBody>
          <a:bodyPr/>
          <a:lstStyle/>
          <a:p>
            <a:fld id="{409EDBBC-77B9-4541-9108-8596D80EA134}" type="datetimeFigureOut">
              <a:rPr lang="en-IL" smtClean="0"/>
              <a:t>16/03/2020</a:t>
            </a:fld>
            <a:endParaRPr lang="en-IL"/>
          </a:p>
        </p:txBody>
      </p:sp>
      <p:sp>
        <p:nvSpPr>
          <p:cNvPr id="5" name="Footer Placeholder 4">
            <a:extLst>
              <a:ext uri="{FF2B5EF4-FFF2-40B4-BE49-F238E27FC236}">
                <a16:creationId xmlns:a16="http://schemas.microsoft.com/office/drawing/2014/main" id="{6AF96F2F-922C-4463-9745-10C6D0EF0652}"/>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1F98EA8C-CE96-4D43-8CD2-726138E609B8}"/>
              </a:ext>
            </a:extLst>
          </p:cNvPr>
          <p:cNvSpPr>
            <a:spLocks noGrp="1"/>
          </p:cNvSpPr>
          <p:nvPr>
            <p:ph type="sldNum" sz="quarter" idx="12"/>
          </p:nvPr>
        </p:nvSpPr>
        <p:spPr/>
        <p:txBody>
          <a:bodyPr/>
          <a:lstStyle/>
          <a:p>
            <a:fld id="{F416A9E0-C74B-4596-9ECD-E1785028E4DB}" type="slidenum">
              <a:rPr lang="en-IL" smtClean="0"/>
              <a:t>‹#›</a:t>
            </a:fld>
            <a:endParaRPr lang="en-IL"/>
          </a:p>
        </p:txBody>
      </p:sp>
    </p:spTree>
    <p:extLst>
      <p:ext uri="{BB962C8B-B14F-4D97-AF65-F5344CB8AC3E}">
        <p14:creationId xmlns:p14="http://schemas.microsoft.com/office/powerpoint/2010/main" val="32270691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AE062-CB16-4B84-B99E-134A8063685B}"/>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B2C99BCC-304B-4FE8-8880-A184D10CC50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Content Placeholder 3">
            <a:extLst>
              <a:ext uri="{FF2B5EF4-FFF2-40B4-BE49-F238E27FC236}">
                <a16:creationId xmlns:a16="http://schemas.microsoft.com/office/drawing/2014/main" id="{EF5094BD-958B-445D-B06F-E8ED731E497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Date Placeholder 4">
            <a:extLst>
              <a:ext uri="{FF2B5EF4-FFF2-40B4-BE49-F238E27FC236}">
                <a16:creationId xmlns:a16="http://schemas.microsoft.com/office/drawing/2014/main" id="{89BAB8B8-BC9C-491C-BD7A-AF620DE3CDF5}"/>
              </a:ext>
            </a:extLst>
          </p:cNvPr>
          <p:cNvSpPr>
            <a:spLocks noGrp="1"/>
          </p:cNvSpPr>
          <p:nvPr>
            <p:ph type="dt" sz="half" idx="10"/>
          </p:nvPr>
        </p:nvSpPr>
        <p:spPr/>
        <p:txBody>
          <a:bodyPr/>
          <a:lstStyle/>
          <a:p>
            <a:fld id="{409EDBBC-77B9-4541-9108-8596D80EA134}" type="datetimeFigureOut">
              <a:rPr lang="en-IL" smtClean="0"/>
              <a:t>16/03/2020</a:t>
            </a:fld>
            <a:endParaRPr lang="en-IL"/>
          </a:p>
        </p:txBody>
      </p:sp>
      <p:sp>
        <p:nvSpPr>
          <p:cNvPr id="6" name="Footer Placeholder 5">
            <a:extLst>
              <a:ext uri="{FF2B5EF4-FFF2-40B4-BE49-F238E27FC236}">
                <a16:creationId xmlns:a16="http://schemas.microsoft.com/office/drawing/2014/main" id="{448B7920-C08B-4F19-86D7-A73F765AC6CF}"/>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C4A563D5-7922-48A7-B907-9E6C11DA3B5D}"/>
              </a:ext>
            </a:extLst>
          </p:cNvPr>
          <p:cNvSpPr>
            <a:spLocks noGrp="1"/>
          </p:cNvSpPr>
          <p:nvPr>
            <p:ph type="sldNum" sz="quarter" idx="12"/>
          </p:nvPr>
        </p:nvSpPr>
        <p:spPr/>
        <p:txBody>
          <a:bodyPr/>
          <a:lstStyle/>
          <a:p>
            <a:fld id="{F416A9E0-C74B-4596-9ECD-E1785028E4DB}" type="slidenum">
              <a:rPr lang="en-IL" smtClean="0"/>
              <a:t>‹#›</a:t>
            </a:fld>
            <a:endParaRPr lang="en-IL"/>
          </a:p>
        </p:txBody>
      </p:sp>
    </p:spTree>
    <p:extLst>
      <p:ext uri="{BB962C8B-B14F-4D97-AF65-F5344CB8AC3E}">
        <p14:creationId xmlns:p14="http://schemas.microsoft.com/office/powerpoint/2010/main" val="27450082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33FE6-7167-4D78-AB7C-17C8B9836348}"/>
              </a:ext>
            </a:extLst>
          </p:cNvPr>
          <p:cNvSpPr>
            <a:spLocks noGrp="1"/>
          </p:cNvSpPr>
          <p:nvPr>
            <p:ph type="title"/>
          </p:nvPr>
        </p:nvSpPr>
        <p:spPr>
          <a:xfrm>
            <a:off x="839788" y="365125"/>
            <a:ext cx="10515600" cy="1325563"/>
          </a:xfrm>
        </p:spPr>
        <p:txBody>
          <a:bodyPr/>
          <a:lstStyle/>
          <a:p>
            <a:r>
              <a:rPr lang="en-US"/>
              <a:t>Click to edit Master title style</a:t>
            </a:r>
            <a:endParaRPr lang="en-IL"/>
          </a:p>
        </p:txBody>
      </p:sp>
      <p:sp>
        <p:nvSpPr>
          <p:cNvPr id="3" name="Text Placeholder 2">
            <a:extLst>
              <a:ext uri="{FF2B5EF4-FFF2-40B4-BE49-F238E27FC236}">
                <a16:creationId xmlns:a16="http://schemas.microsoft.com/office/drawing/2014/main" id="{829499B2-3FE8-48A2-B9A1-179CA135981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E4CB522-F421-45DB-B7D6-7EBC9584765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Text Placeholder 4">
            <a:extLst>
              <a:ext uri="{FF2B5EF4-FFF2-40B4-BE49-F238E27FC236}">
                <a16:creationId xmlns:a16="http://schemas.microsoft.com/office/drawing/2014/main" id="{DB560B8B-8AE7-4B9C-A3E9-F0D0B796BEA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C1137A-C9F2-4609-AA33-540C4247539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7" name="Date Placeholder 6">
            <a:extLst>
              <a:ext uri="{FF2B5EF4-FFF2-40B4-BE49-F238E27FC236}">
                <a16:creationId xmlns:a16="http://schemas.microsoft.com/office/drawing/2014/main" id="{040F51CE-C10D-4FBD-A466-26C81DAC361E}"/>
              </a:ext>
            </a:extLst>
          </p:cNvPr>
          <p:cNvSpPr>
            <a:spLocks noGrp="1"/>
          </p:cNvSpPr>
          <p:nvPr>
            <p:ph type="dt" sz="half" idx="10"/>
          </p:nvPr>
        </p:nvSpPr>
        <p:spPr/>
        <p:txBody>
          <a:bodyPr/>
          <a:lstStyle/>
          <a:p>
            <a:fld id="{409EDBBC-77B9-4541-9108-8596D80EA134}" type="datetimeFigureOut">
              <a:rPr lang="en-IL" smtClean="0"/>
              <a:t>16/03/2020</a:t>
            </a:fld>
            <a:endParaRPr lang="en-IL"/>
          </a:p>
        </p:txBody>
      </p:sp>
      <p:sp>
        <p:nvSpPr>
          <p:cNvPr id="8" name="Footer Placeholder 7">
            <a:extLst>
              <a:ext uri="{FF2B5EF4-FFF2-40B4-BE49-F238E27FC236}">
                <a16:creationId xmlns:a16="http://schemas.microsoft.com/office/drawing/2014/main" id="{16F7EEBE-EE6B-466C-98B6-0A55D95778A5}"/>
              </a:ext>
            </a:extLst>
          </p:cNvPr>
          <p:cNvSpPr>
            <a:spLocks noGrp="1"/>
          </p:cNvSpPr>
          <p:nvPr>
            <p:ph type="ftr" sz="quarter" idx="11"/>
          </p:nvPr>
        </p:nvSpPr>
        <p:spPr/>
        <p:txBody>
          <a:bodyPr/>
          <a:lstStyle/>
          <a:p>
            <a:endParaRPr lang="en-IL"/>
          </a:p>
        </p:txBody>
      </p:sp>
      <p:sp>
        <p:nvSpPr>
          <p:cNvPr id="9" name="Slide Number Placeholder 8">
            <a:extLst>
              <a:ext uri="{FF2B5EF4-FFF2-40B4-BE49-F238E27FC236}">
                <a16:creationId xmlns:a16="http://schemas.microsoft.com/office/drawing/2014/main" id="{63BE793F-FCF5-42C3-83EC-17B677BDE557}"/>
              </a:ext>
            </a:extLst>
          </p:cNvPr>
          <p:cNvSpPr>
            <a:spLocks noGrp="1"/>
          </p:cNvSpPr>
          <p:nvPr>
            <p:ph type="sldNum" sz="quarter" idx="12"/>
          </p:nvPr>
        </p:nvSpPr>
        <p:spPr/>
        <p:txBody>
          <a:bodyPr/>
          <a:lstStyle/>
          <a:p>
            <a:fld id="{F416A9E0-C74B-4596-9ECD-E1785028E4DB}" type="slidenum">
              <a:rPr lang="en-IL" smtClean="0"/>
              <a:t>‹#›</a:t>
            </a:fld>
            <a:endParaRPr lang="en-IL"/>
          </a:p>
        </p:txBody>
      </p:sp>
    </p:spTree>
    <p:extLst>
      <p:ext uri="{BB962C8B-B14F-4D97-AF65-F5344CB8AC3E}">
        <p14:creationId xmlns:p14="http://schemas.microsoft.com/office/powerpoint/2010/main" val="2457322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CC1B1-24E1-48B9-A945-B8428123E3F5}"/>
              </a:ext>
            </a:extLst>
          </p:cNvPr>
          <p:cNvSpPr>
            <a:spLocks noGrp="1"/>
          </p:cNvSpPr>
          <p:nvPr>
            <p:ph type="title"/>
          </p:nvPr>
        </p:nvSpPr>
        <p:spPr/>
        <p:txBody>
          <a:bodyPr/>
          <a:lstStyle/>
          <a:p>
            <a:r>
              <a:rPr lang="en-US"/>
              <a:t>Click to edit Master title style</a:t>
            </a:r>
            <a:endParaRPr lang="en-IL"/>
          </a:p>
        </p:txBody>
      </p:sp>
      <p:sp>
        <p:nvSpPr>
          <p:cNvPr id="3" name="Date Placeholder 2">
            <a:extLst>
              <a:ext uri="{FF2B5EF4-FFF2-40B4-BE49-F238E27FC236}">
                <a16:creationId xmlns:a16="http://schemas.microsoft.com/office/drawing/2014/main" id="{3688B4EB-9D2B-44E4-AF9C-A08C10384D99}"/>
              </a:ext>
            </a:extLst>
          </p:cNvPr>
          <p:cNvSpPr>
            <a:spLocks noGrp="1"/>
          </p:cNvSpPr>
          <p:nvPr>
            <p:ph type="dt" sz="half" idx="10"/>
          </p:nvPr>
        </p:nvSpPr>
        <p:spPr/>
        <p:txBody>
          <a:bodyPr/>
          <a:lstStyle/>
          <a:p>
            <a:fld id="{409EDBBC-77B9-4541-9108-8596D80EA134}" type="datetimeFigureOut">
              <a:rPr lang="en-IL" smtClean="0"/>
              <a:t>16/03/2020</a:t>
            </a:fld>
            <a:endParaRPr lang="en-IL"/>
          </a:p>
        </p:txBody>
      </p:sp>
      <p:sp>
        <p:nvSpPr>
          <p:cNvPr id="4" name="Footer Placeholder 3">
            <a:extLst>
              <a:ext uri="{FF2B5EF4-FFF2-40B4-BE49-F238E27FC236}">
                <a16:creationId xmlns:a16="http://schemas.microsoft.com/office/drawing/2014/main" id="{C509DB43-E820-4EDB-9851-4E563C89CB88}"/>
              </a:ext>
            </a:extLst>
          </p:cNvPr>
          <p:cNvSpPr>
            <a:spLocks noGrp="1"/>
          </p:cNvSpPr>
          <p:nvPr>
            <p:ph type="ftr" sz="quarter" idx="11"/>
          </p:nvPr>
        </p:nvSpPr>
        <p:spPr/>
        <p:txBody>
          <a:bodyPr/>
          <a:lstStyle/>
          <a:p>
            <a:endParaRPr lang="en-IL"/>
          </a:p>
        </p:txBody>
      </p:sp>
      <p:sp>
        <p:nvSpPr>
          <p:cNvPr id="5" name="Slide Number Placeholder 4">
            <a:extLst>
              <a:ext uri="{FF2B5EF4-FFF2-40B4-BE49-F238E27FC236}">
                <a16:creationId xmlns:a16="http://schemas.microsoft.com/office/drawing/2014/main" id="{373C576D-1ADA-4504-978A-E9795911D9D7}"/>
              </a:ext>
            </a:extLst>
          </p:cNvPr>
          <p:cNvSpPr>
            <a:spLocks noGrp="1"/>
          </p:cNvSpPr>
          <p:nvPr>
            <p:ph type="sldNum" sz="quarter" idx="12"/>
          </p:nvPr>
        </p:nvSpPr>
        <p:spPr/>
        <p:txBody>
          <a:bodyPr/>
          <a:lstStyle/>
          <a:p>
            <a:fld id="{F416A9E0-C74B-4596-9ECD-E1785028E4DB}" type="slidenum">
              <a:rPr lang="en-IL" smtClean="0"/>
              <a:t>‹#›</a:t>
            </a:fld>
            <a:endParaRPr lang="en-IL"/>
          </a:p>
        </p:txBody>
      </p:sp>
    </p:spTree>
    <p:extLst>
      <p:ext uri="{BB962C8B-B14F-4D97-AF65-F5344CB8AC3E}">
        <p14:creationId xmlns:p14="http://schemas.microsoft.com/office/powerpoint/2010/main" val="24811912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CF623BD-58F1-4E7E-8D13-1198165DA236}"/>
              </a:ext>
            </a:extLst>
          </p:cNvPr>
          <p:cNvSpPr>
            <a:spLocks noGrp="1"/>
          </p:cNvSpPr>
          <p:nvPr>
            <p:ph type="dt" sz="half" idx="10"/>
          </p:nvPr>
        </p:nvSpPr>
        <p:spPr/>
        <p:txBody>
          <a:bodyPr/>
          <a:lstStyle/>
          <a:p>
            <a:fld id="{409EDBBC-77B9-4541-9108-8596D80EA134}" type="datetimeFigureOut">
              <a:rPr lang="en-IL" smtClean="0"/>
              <a:t>16/03/2020</a:t>
            </a:fld>
            <a:endParaRPr lang="en-IL"/>
          </a:p>
        </p:txBody>
      </p:sp>
      <p:sp>
        <p:nvSpPr>
          <p:cNvPr id="3" name="Footer Placeholder 2">
            <a:extLst>
              <a:ext uri="{FF2B5EF4-FFF2-40B4-BE49-F238E27FC236}">
                <a16:creationId xmlns:a16="http://schemas.microsoft.com/office/drawing/2014/main" id="{AFAFDEAC-3CC6-4EAF-BC2A-308BB8E87B89}"/>
              </a:ext>
            </a:extLst>
          </p:cNvPr>
          <p:cNvSpPr>
            <a:spLocks noGrp="1"/>
          </p:cNvSpPr>
          <p:nvPr>
            <p:ph type="ftr" sz="quarter" idx="11"/>
          </p:nvPr>
        </p:nvSpPr>
        <p:spPr/>
        <p:txBody>
          <a:bodyPr/>
          <a:lstStyle/>
          <a:p>
            <a:endParaRPr lang="en-IL"/>
          </a:p>
        </p:txBody>
      </p:sp>
      <p:sp>
        <p:nvSpPr>
          <p:cNvPr id="4" name="Slide Number Placeholder 3">
            <a:extLst>
              <a:ext uri="{FF2B5EF4-FFF2-40B4-BE49-F238E27FC236}">
                <a16:creationId xmlns:a16="http://schemas.microsoft.com/office/drawing/2014/main" id="{DF0CD54C-D6AD-4A69-8CD8-BBBEC77B8A2B}"/>
              </a:ext>
            </a:extLst>
          </p:cNvPr>
          <p:cNvSpPr>
            <a:spLocks noGrp="1"/>
          </p:cNvSpPr>
          <p:nvPr>
            <p:ph type="sldNum" sz="quarter" idx="12"/>
          </p:nvPr>
        </p:nvSpPr>
        <p:spPr/>
        <p:txBody>
          <a:bodyPr/>
          <a:lstStyle/>
          <a:p>
            <a:fld id="{F416A9E0-C74B-4596-9ECD-E1785028E4DB}" type="slidenum">
              <a:rPr lang="en-IL" smtClean="0"/>
              <a:t>‹#›</a:t>
            </a:fld>
            <a:endParaRPr lang="en-IL"/>
          </a:p>
        </p:txBody>
      </p:sp>
    </p:spTree>
    <p:extLst>
      <p:ext uri="{BB962C8B-B14F-4D97-AF65-F5344CB8AC3E}">
        <p14:creationId xmlns:p14="http://schemas.microsoft.com/office/powerpoint/2010/main" val="27002336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BC9F7-0800-42BC-AB1C-1474D4B4966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Content Placeholder 2">
            <a:extLst>
              <a:ext uri="{FF2B5EF4-FFF2-40B4-BE49-F238E27FC236}">
                <a16:creationId xmlns:a16="http://schemas.microsoft.com/office/drawing/2014/main" id="{FCA7DFAD-B120-4FC0-A35B-D411C3328CB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Text Placeholder 3">
            <a:extLst>
              <a:ext uri="{FF2B5EF4-FFF2-40B4-BE49-F238E27FC236}">
                <a16:creationId xmlns:a16="http://schemas.microsoft.com/office/drawing/2014/main" id="{55484B31-6AFB-47F0-A67B-53F2EB0203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69207DC-E523-40CF-B5FD-5BF9214D3497}"/>
              </a:ext>
            </a:extLst>
          </p:cNvPr>
          <p:cNvSpPr>
            <a:spLocks noGrp="1"/>
          </p:cNvSpPr>
          <p:nvPr>
            <p:ph type="dt" sz="half" idx="10"/>
          </p:nvPr>
        </p:nvSpPr>
        <p:spPr/>
        <p:txBody>
          <a:bodyPr/>
          <a:lstStyle/>
          <a:p>
            <a:fld id="{409EDBBC-77B9-4541-9108-8596D80EA134}" type="datetimeFigureOut">
              <a:rPr lang="en-IL" smtClean="0"/>
              <a:t>16/03/2020</a:t>
            </a:fld>
            <a:endParaRPr lang="en-IL"/>
          </a:p>
        </p:txBody>
      </p:sp>
      <p:sp>
        <p:nvSpPr>
          <p:cNvPr id="6" name="Footer Placeholder 5">
            <a:extLst>
              <a:ext uri="{FF2B5EF4-FFF2-40B4-BE49-F238E27FC236}">
                <a16:creationId xmlns:a16="http://schemas.microsoft.com/office/drawing/2014/main" id="{5C3E7431-291E-47ED-866C-9D4ABD7897A6}"/>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6F58AA4C-E183-4956-9210-2A52D6072CD3}"/>
              </a:ext>
            </a:extLst>
          </p:cNvPr>
          <p:cNvSpPr>
            <a:spLocks noGrp="1"/>
          </p:cNvSpPr>
          <p:nvPr>
            <p:ph type="sldNum" sz="quarter" idx="12"/>
          </p:nvPr>
        </p:nvSpPr>
        <p:spPr/>
        <p:txBody>
          <a:bodyPr/>
          <a:lstStyle/>
          <a:p>
            <a:fld id="{F416A9E0-C74B-4596-9ECD-E1785028E4DB}" type="slidenum">
              <a:rPr lang="en-IL" smtClean="0"/>
              <a:t>‹#›</a:t>
            </a:fld>
            <a:endParaRPr lang="en-IL"/>
          </a:p>
        </p:txBody>
      </p:sp>
    </p:spTree>
    <p:extLst>
      <p:ext uri="{BB962C8B-B14F-4D97-AF65-F5344CB8AC3E}">
        <p14:creationId xmlns:p14="http://schemas.microsoft.com/office/powerpoint/2010/main" val="37038267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4E588-4332-4C02-A271-7D4D8C807B5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Picture Placeholder 2">
            <a:extLst>
              <a:ext uri="{FF2B5EF4-FFF2-40B4-BE49-F238E27FC236}">
                <a16:creationId xmlns:a16="http://schemas.microsoft.com/office/drawing/2014/main" id="{0FB002BA-0940-4518-9045-3690439420D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L"/>
          </a:p>
        </p:txBody>
      </p:sp>
      <p:sp>
        <p:nvSpPr>
          <p:cNvPr id="4" name="Text Placeholder 3">
            <a:extLst>
              <a:ext uri="{FF2B5EF4-FFF2-40B4-BE49-F238E27FC236}">
                <a16:creationId xmlns:a16="http://schemas.microsoft.com/office/drawing/2014/main" id="{B58577FD-EC1B-4F97-93AA-CF4DCF4786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BC82723-6667-4216-9509-2649C0289BF8}"/>
              </a:ext>
            </a:extLst>
          </p:cNvPr>
          <p:cNvSpPr>
            <a:spLocks noGrp="1"/>
          </p:cNvSpPr>
          <p:nvPr>
            <p:ph type="dt" sz="half" idx="10"/>
          </p:nvPr>
        </p:nvSpPr>
        <p:spPr/>
        <p:txBody>
          <a:bodyPr/>
          <a:lstStyle/>
          <a:p>
            <a:fld id="{409EDBBC-77B9-4541-9108-8596D80EA134}" type="datetimeFigureOut">
              <a:rPr lang="en-IL" smtClean="0"/>
              <a:t>16/03/2020</a:t>
            </a:fld>
            <a:endParaRPr lang="en-IL"/>
          </a:p>
        </p:txBody>
      </p:sp>
      <p:sp>
        <p:nvSpPr>
          <p:cNvPr id="6" name="Footer Placeholder 5">
            <a:extLst>
              <a:ext uri="{FF2B5EF4-FFF2-40B4-BE49-F238E27FC236}">
                <a16:creationId xmlns:a16="http://schemas.microsoft.com/office/drawing/2014/main" id="{0DA37AAF-C678-47B2-94AB-F9B266CE2003}"/>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0F1BB432-9D84-466B-87D7-745447473C23}"/>
              </a:ext>
            </a:extLst>
          </p:cNvPr>
          <p:cNvSpPr>
            <a:spLocks noGrp="1"/>
          </p:cNvSpPr>
          <p:nvPr>
            <p:ph type="sldNum" sz="quarter" idx="12"/>
          </p:nvPr>
        </p:nvSpPr>
        <p:spPr/>
        <p:txBody>
          <a:bodyPr/>
          <a:lstStyle/>
          <a:p>
            <a:fld id="{F416A9E0-C74B-4596-9ECD-E1785028E4DB}" type="slidenum">
              <a:rPr lang="en-IL" smtClean="0"/>
              <a:t>‹#›</a:t>
            </a:fld>
            <a:endParaRPr lang="en-IL"/>
          </a:p>
        </p:txBody>
      </p:sp>
    </p:spTree>
    <p:extLst>
      <p:ext uri="{BB962C8B-B14F-4D97-AF65-F5344CB8AC3E}">
        <p14:creationId xmlns:p14="http://schemas.microsoft.com/office/powerpoint/2010/main" val="18293486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4C8740E-D8C6-455A-BA94-58376A539EC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L"/>
          </a:p>
        </p:txBody>
      </p:sp>
      <p:sp>
        <p:nvSpPr>
          <p:cNvPr id="3" name="Text Placeholder 2">
            <a:extLst>
              <a:ext uri="{FF2B5EF4-FFF2-40B4-BE49-F238E27FC236}">
                <a16:creationId xmlns:a16="http://schemas.microsoft.com/office/drawing/2014/main" id="{4905F64F-267E-495C-BBCA-29D72D5B427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508605AE-3B88-4A1B-A38D-83FA4A1B0BC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9EDBBC-77B9-4541-9108-8596D80EA134}" type="datetimeFigureOut">
              <a:rPr lang="en-IL" smtClean="0"/>
              <a:t>16/03/2020</a:t>
            </a:fld>
            <a:endParaRPr lang="en-IL"/>
          </a:p>
        </p:txBody>
      </p:sp>
      <p:sp>
        <p:nvSpPr>
          <p:cNvPr id="5" name="Footer Placeholder 4">
            <a:extLst>
              <a:ext uri="{FF2B5EF4-FFF2-40B4-BE49-F238E27FC236}">
                <a16:creationId xmlns:a16="http://schemas.microsoft.com/office/drawing/2014/main" id="{6386BCF3-854C-43DF-A111-6AB361D5F6C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L"/>
          </a:p>
        </p:txBody>
      </p:sp>
      <p:sp>
        <p:nvSpPr>
          <p:cNvPr id="6" name="Slide Number Placeholder 5">
            <a:extLst>
              <a:ext uri="{FF2B5EF4-FFF2-40B4-BE49-F238E27FC236}">
                <a16:creationId xmlns:a16="http://schemas.microsoft.com/office/drawing/2014/main" id="{769D0633-951F-4FF6-9B2E-0B220DD6CFE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16A9E0-C74B-4596-9ECD-E1785028E4DB}" type="slidenum">
              <a:rPr lang="en-IL" smtClean="0"/>
              <a:t>‹#›</a:t>
            </a:fld>
            <a:endParaRPr lang="en-IL"/>
          </a:p>
        </p:txBody>
      </p:sp>
    </p:spTree>
    <p:extLst>
      <p:ext uri="{BB962C8B-B14F-4D97-AF65-F5344CB8AC3E}">
        <p14:creationId xmlns:p14="http://schemas.microsoft.com/office/powerpoint/2010/main" val="6815309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image" Target="../media/image51.jpeg"/><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58.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image" Target="../media/image59.jpeg"/><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9.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10.jpe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19.jpeg"/><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image" Target="../media/image28.jpeg"/><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image" Target="../media/image37.jpeg"/><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image" Target="../media/image46.jpeg"/><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559AE206-7EBA-4D33-8BC9-9D8158553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116EDC2-E183-4483-9858-A3527DB5D053}"/>
              </a:ext>
            </a:extLst>
          </p:cNvPr>
          <p:cNvSpPr>
            <a:spLocks noGrp="1"/>
          </p:cNvSpPr>
          <p:nvPr>
            <p:ph type="ctrTitle"/>
          </p:nvPr>
        </p:nvSpPr>
        <p:spPr>
          <a:xfrm>
            <a:off x="838199" y="4525347"/>
            <a:ext cx="6801321" cy="1737360"/>
          </a:xfrm>
        </p:spPr>
        <p:txBody>
          <a:bodyPr vert="horz" lIns="91440" tIns="45720" rIns="91440" bIns="45720" rtlCol="0" anchor="ctr">
            <a:normAutofit fontScale="90000"/>
          </a:bodyPr>
          <a:lstStyle/>
          <a:p>
            <a:pPr algn="r"/>
            <a:r>
              <a:rPr lang="en-US" sz="13800" b="1" dirty="0" err="1">
                <a:latin typeface="David" panose="020E0502060401010101" pitchFamily="34" charset="-79"/>
                <a:cs typeface="Abraham" panose="00000500000000000000"/>
              </a:rPr>
              <a:t>XSible</a:t>
            </a:r>
            <a:endParaRPr lang="en-US" sz="9600" b="1" dirty="0">
              <a:latin typeface="David" panose="020E0502060401010101" pitchFamily="34" charset="-79"/>
              <a:cs typeface="Abraham" panose="00000500000000000000"/>
            </a:endParaRPr>
          </a:p>
        </p:txBody>
      </p:sp>
      <p:sp>
        <p:nvSpPr>
          <p:cNvPr id="39" name="Oval 38">
            <a:extLst>
              <a:ext uri="{FF2B5EF4-FFF2-40B4-BE49-F238E27FC236}">
                <a16:creationId xmlns:a16="http://schemas.microsoft.com/office/drawing/2014/main" id="{6437D937-A7F1-4011-92B4-328E5BE1B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8567" y="620480"/>
            <a:ext cx="2243800" cy="22437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1" name="Oval 40">
            <a:extLst>
              <a:ext uri="{FF2B5EF4-FFF2-40B4-BE49-F238E27FC236}">
                <a16:creationId xmlns:a16="http://schemas.microsoft.com/office/drawing/2014/main" id="{B672F332-AF08-46C6-94F0-77684310D7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95001" y="2466604"/>
            <a:ext cx="962395" cy="9623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3" name="Oval 42">
            <a:extLst>
              <a:ext uri="{FF2B5EF4-FFF2-40B4-BE49-F238E27FC236}">
                <a16:creationId xmlns:a16="http://schemas.microsoft.com/office/drawing/2014/main" id="{34244EF8-D73A-40E1-BE73-D46E6B4B04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5829" y="2327988"/>
            <a:ext cx="293695" cy="29369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5" name="Freeform: Shape 44">
            <a:extLst>
              <a:ext uri="{FF2B5EF4-FFF2-40B4-BE49-F238E27FC236}">
                <a16:creationId xmlns:a16="http://schemas.microsoft.com/office/drawing/2014/main" id="{AB84D7E8-4ECB-42D7-ADBF-01689B0F24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47" name="Straight Connector 46">
            <a:extLst>
              <a:ext uri="{FF2B5EF4-FFF2-40B4-BE49-F238E27FC236}">
                <a16:creationId xmlns:a16="http://schemas.microsoft.com/office/drawing/2014/main" id="{9E8E38ED-369A-44C2-B635-0BED0E48A6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00392" y="4525347"/>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38752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1">
            <a:extLst>
              <a:ext uri="{FF2B5EF4-FFF2-40B4-BE49-F238E27FC236}">
                <a16:creationId xmlns:a16="http://schemas.microsoft.com/office/drawing/2014/main" id="{5C5F2148-127C-4056-9834-14CA57827864}"/>
              </a:ext>
            </a:extLst>
          </p:cNvPr>
          <p:cNvSpPr txBox="1">
            <a:spLocks/>
          </p:cNvSpPr>
          <p:nvPr/>
        </p:nvSpPr>
        <p:spPr>
          <a:xfrm>
            <a:off x="828998" y="267629"/>
            <a:ext cx="10905066" cy="1135737"/>
          </a:xfr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rtl="1">
              <a:spcAft>
                <a:spcPts val="600"/>
              </a:spcAft>
            </a:pPr>
            <a:r>
              <a:rPr lang="en-US" sz="7200" dirty="0">
                <a:latin typeface="Abraham" panose="00000500000000000000" pitchFamily="2" charset="-79"/>
                <a:cs typeface="Abraham" panose="00000500000000000000" pitchFamily="2" charset="-79"/>
              </a:rPr>
              <a:t>	</a:t>
            </a:r>
            <a:r>
              <a:rPr lang="en-US" sz="7200" dirty="0" err="1">
                <a:latin typeface="Abraham" panose="00000500000000000000" pitchFamily="2" charset="-79"/>
                <a:cs typeface="Abraham" panose="00000500000000000000" pitchFamily="2" charset="-79"/>
              </a:rPr>
              <a:t>מאפייני</a:t>
            </a:r>
            <a:r>
              <a:rPr lang="en-US" sz="7200" dirty="0">
                <a:latin typeface="Abraham" panose="00000500000000000000" pitchFamily="2" charset="-79"/>
                <a:cs typeface="Abraham" panose="00000500000000000000" pitchFamily="2" charset="-79"/>
              </a:rPr>
              <a:t> </a:t>
            </a:r>
            <a:r>
              <a:rPr lang="en-US" sz="7200" dirty="0" err="1">
                <a:latin typeface="Abraham" panose="00000500000000000000" pitchFamily="2" charset="-79"/>
                <a:cs typeface="Abraham" panose="00000500000000000000" pitchFamily="2" charset="-79"/>
              </a:rPr>
              <a:t>מערכת</a:t>
            </a:r>
            <a:r>
              <a:rPr lang="en-US" sz="7200" dirty="0">
                <a:latin typeface="Abraham" panose="00000500000000000000" pitchFamily="2" charset="-79"/>
                <a:cs typeface="Abraham" panose="00000500000000000000" pitchFamily="2" charset="-79"/>
              </a:rPr>
              <a:t> </a:t>
            </a:r>
            <a:r>
              <a:rPr lang="en-US" sz="7200" dirty="0" err="1">
                <a:latin typeface="Abraham" panose="00000500000000000000" pitchFamily="2" charset="-79"/>
                <a:cs typeface="Abraham" panose="00000500000000000000" pitchFamily="2" charset="-79"/>
              </a:rPr>
              <a:t>מרכזיים</a:t>
            </a:r>
            <a:endParaRPr lang="en-US" sz="7200" dirty="0">
              <a:latin typeface="Abraham" panose="00000500000000000000" pitchFamily="2" charset="-79"/>
              <a:cs typeface="Abraham" panose="00000500000000000000" pitchFamily="2" charset="-79"/>
            </a:endParaRPr>
          </a:p>
        </p:txBody>
      </p:sp>
      <p:pic>
        <p:nvPicPr>
          <p:cNvPr id="11" name="Picture 10">
            <a:extLst>
              <a:ext uri="{FF2B5EF4-FFF2-40B4-BE49-F238E27FC236}">
                <a16:creationId xmlns:a16="http://schemas.microsoft.com/office/drawing/2014/main" id="{9F74D1FB-A628-4A39-BE57-C83E156C1E75}"/>
              </a:ext>
            </a:extLst>
          </p:cNvPr>
          <p:cNvPicPr>
            <a:picLocks noChangeAspect="1"/>
          </p:cNvPicPr>
          <p:nvPr/>
        </p:nvPicPr>
        <p:blipFill rotWithShape="1">
          <a:blip r:embed="rId2"/>
          <a:srcRect l="23948" r="25185" b="2"/>
          <a:stretch/>
        </p:blipFill>
        <p:spPr>
          <a:xfrm>
            <a:off x="7777393" y="1976277"/>
            <a:ext cx="4414606" cy="4881723"/>
          </a:xfrm>
          <a:custGeom>
            <a:avLst/>
            <a:gdLst/>
            <a:ahLst/>
            <a:cxnLst/>
            <a:rect l="l" t="t" r="r" b="b"/>
            <a:pathLst>
              <a:path w="4414606" h="4881723">
                <a:moveTo>
                  <a:pt x="3151661" y="0"/>
                </a:moveTo>
                <a:lnTo>
                  <a:pt x="4414606" y="1262946"/>
                </a:lnTo>
                <a:lnTo>
                  <a:pt x="4414606" y="4881723"/>
                </a:lnTo>
                <a:lnTo>
                  <a:pt x="1730061" y="4881723"/>
                </a:lnTo>
                <a:lnTo>
                  <a:pt x="0" y="3151662"/>
                </a:lnTo>
                <a:close/>
              </a:path>
            </a:pathLst>
          </a:custGeom>
        </p:spPr>
      </p:pic>
      <p:sp>
        <p:nvSpPr>
          <p:cNvPr id="17" name="Rectangle 16">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Isosceles Triangle 18">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9" name="Content Placeholder 2">
            <a:extLst>
              <a:ext uri="{FF2B5EF4-FFF2-40B4-BE49-F238E27FC236}">
                <a16:creationId xmlns:a16="http://schemas.microsoft.com/office/drawing/2014/main" id="{025325AA-B771-41E1-B3DA-6DBE028B7702}"/>
              </a:ext>
            </a:extLst>
          </p:cNvPr>
          <p:cNvGraphicFramePr>
            <a:graphicFrameLocks noGrp="1"/>
          </p:cNvGraphicFramePr>
          <p:nvPr>
            <p:ph idx="1"/>
            <p:extLst>
              <p:ext uri="{D42A27DB-BD31-4B8C-83A1-F6EECF244321}">
                <p14:modId xmlns:p14="http://schemas.microsoft.com/office/powerpoint/2010/main" val="1234133823"/>
              </p:ext>
            </p:extLst>
          </p:nvPr>
        </p:nvGraphicFramePr>
        <p:xfrm>
          <a:off x="643468" y="1782981"/>
          <a:ext cx="6891188" cy="43939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9665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7C24B74-504F-42C4-B98F-C9D3BD38228E}"/>
              </a:ext>
            </a:extLst>
          </p:cNvPr>
          <p:cNvSpPr txBox="1">
            <a:spLocks/>
          </p:cNvSpPr>
          <p:nvPr/>
        </p:nvSpPr>
        <p:spPr>
          <a:xfrm>
            <a:off x="7261087" y="-1453763"/>
            <a:ext cx="3601719" cy="3793488"/>
          </a:xfrm>
          <a:noFill/>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rtl="1">
              <a:spcAft>
                <a:spcPts val="600"/>
              </a:spcAft>
            </a:pPr>
            <a:r>
              <a:rPr lang="en-US" sz="7200" dirty="0" err="1">
                <a:latin typeface="Abraham" panose="00000500000000000000" pitchFamily="2" charset="-79"/>
                <a:cs typeface="Abraham" panose="00000500000000000000" pitchFamily="2" charset="-79"/>
              </a:rPr>
              <a:t>שמירת</a:t>
            </a:r>
            <a:r>
              <a:rPr lang="en-US" sz="7200" dirty="0">
                <a:latin typeface="Abraham" panose="00000500000000000000" pitchFamily="2" charset="-79"/>
                <a:cs typeface="Abraham" panose="00000500000000000000" pitchFamily="2" charset="-79"/>
              </a:rPr>
              <a:t> 		</a:t>
            </a:r>
            <a:r>
              <a:rPr lang="en-US" sz="7200" dirty="0" err="1">
                <a:latin typeface="Abraham" panose="00000500000000000000" pitchFamily="2" charset="-79"/>
                <a:cs typeface="Abraham" panose="00000500000000000000" pitchFamily="2" charset="-79"/>
              </a:rPr>
              <a:t>המידע</a:t>
            </a:r>
            <a:endParaRPr lang="en-US" sz="7200" dirty="0">
              <a:latin typeface="Abraham" panose="00000500000000000000" pitchFamily="2" charset="-79"/>
              <a:cs typeface="Abraham" panose="00000500000000000000" pitchFamily="2" charset="-79"/>
            </a:endParaRPr>
          </a:p>
        </p:txBody>
      </p:sp>
      <p:sp>
        <p:nvSpPr>
          <p:cNvPr id="11" name="Rectangle 10">
            <a:extLst>
              <a:ext uri="{FF2B5EF4-FFF2-40B4-BE49-F238E27FC236}">
                <a16:creationId xmlns:a16="http://schemas.microsoft.com/office/drawing/2014/main" id="{71FC7D98-7B8B-402A-90FC-F027482F21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756607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28">
            <a:extLst>
              <a:ext uri="{FF2B5EF4-FFF2-40B4-BE49-F238E27FC236}">
                <a16:creationId xmlns:a16="http://schemas.microsoft.com/office/drawing/2014/main" id="{AD7356EA-285B-4E5D-8FEC-104659A4FD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975" y="640091"/>
            <a:ext cx="6266120" cy="5577818"/>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picture containing screenshot&#10;&#10;Description automatically generated">
            <a:extLst>
              <a:ext uri="{FF2B5EF4-FFF2-40B4-BE49-F238E27FC236}">
                <a16:creationId xmlns:a16="http://schemas.microsoft.com/office/drawing/2014/main" id="{68CBE607-C27D-4A55-B236-2822739B0B4A}"/>
              </a:ext>
            </a:extLst>
          </p:cNvPr>
          <p:cNvPicPr>
            <a:picLocks noChangeAspect="1"/>
          </p:cNvPicPr>
          <p:nvPr/>
        </p:nvPicPr>
        <p:blipFill rotWithShape="1">
          <a:blip r:embed="rId2">
            <a:extLst>
              <a:ext uri="{28A0092B-C50C-407E-A947-70E740481C1C}">
                <a14:useLocalDpi xmlns:a14="http://schemas.microsoft.com/office/drawing/2010/main" val="0"/>
              </a:ext>
            </a:extLst>
          </a:blip>
          <a:srcRect r="221" b="2"/>
          <a:stretch/>
        </p:blipFill>
        <p:spPr>
          <a:xfrm>
            <a:off x="815807" y="804672"/>
            <a:ext cx="5934456" cy="5248656"/>
          </a:xfrm>
          <a:prstGeom prst="rect">
            <a:avLst/>
          </a:prstGeom>
          <a:effectLst/>
        </p:spPr>
      </p:pic>
    </p:spTree>
    <p:extLst>
      <p:ext uri="{BB962C8B-B14F-4D97-AF65-F5344CB8AC3E}">
        <p14:creationId xmlns:p14="http://schemas.microsoft.com/office/powerpoint/2010/main" val="16476659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066A232-DA3A-45DA-90CB-5D1C8F256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62">
            <a:extLst>
              <a:ext uri="{FF2B5EF4-FFF2-40B4-BE49-F238E27FC236}">
                <a16:creationId xmlns:a16="http://schemas.microsoft.com/office/drawing/2014/main" id="{84621B30-14E9-46CC-BC16-11C343C7CF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754552" y="-3757380"/>
            <a:ext cx="4682893" cy="12192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57C24B74-504F-42C4-B98F-C9D3BD38228E}"/>
              </a:ext>
            </a:extLst>
          </p:cNvPr>
          <p:cNvSpPr txBox="1">
            <a:spLocks/>
          </p:cNvSpPr>
          <p:nvPr/>
        </p:nvSpPr>
        <p:spPr>
          <a:xfrm>
            <a:off x="2349729" y="616477"/>
            <a:ext cx="9842269" cy="769460"/>
          </a:xfrm>
        </p:spPr>
        <p:txBody>
          <a:bodyPr vert="horz" lIns="91440" tIns="45720" rIns="91440" bIns="45720" rtlCol="0" anchor="b">
            <a:normAutofit fontScale="8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rtl="1">
              <a:spcAft>
                <a:spcPts val="600"/>
              </a:spcAft>
            </a:pPr>
            <a:r>
              <a:rPr lang="en-US" sz="7200" dirty="0" err="1">
                <a:latin typeface="Abraham" panose="00000500000000000000" pitchFamily="2" charset="-79"/>
                <a:cs typeface="Abraham" panose="00000500000000000000" pitchFamily="2" charset="-79"/>
              </a:rPr>
              <a:t>אופן</a:t>
            </a:r>
            <a:r>
              <a:rPr lang="en-US" sz="7200" dirty="0">
                <a:latin typeface="Abraham" panose="00000500000000000000" pitchFamily="2" charset="-79"/>
                <a:cs typeface="Abraham" panose="00000500000000000000" pitchFamily="2" charset="-79"/>
              </a:rPr>
              <a:t> </a:t>
            </a:r>
            <a:r>
              <a:rPr lang="en-US" sz="7200" dirty="0" err="1">
                <a:latin typeface="Abraham" panose="00000500000000000000" pitchFamily="2" charset="-79"/>
                <a:cs typeface="Abraham" panose="00000500000000000000" pitchFamily="2" charset="-79"/>
              </a:rPr>
              <a:t>פעולת</a:t>
            </a:r>
            <a:r>
              <a:rPr lang="en-US" sz="7200" dirty="0">
                <a:latin typeface="Abraham" panose="00000500000000000000" pitchFamily="2" charset="-79"/>
                <a:cs typeface="Abraham" panose="00000500000000000000" pitchFamily="2" charset="-79"/>
              </a:rPr>
              <a:t> </a:t>
            </a:r>
            <a:r>
              <a:rPr lang="en-US" sz="7200" dirty="0" err="1">
                <a:latin typeface="Abraham" panose="00000500000000000000" pitchFamily="2" charset="-79"/>
                <a:cs typeface="Abraham" panose="00000500000000000000" pitchFamily="2" charset="-79"/>
              </a:rPr>
              <a:t>האפליקציה</a:t>
            </a:r>
            <a:endParaRPr lang="en-US" sz="7200" dirty="0">
              <a:latin typeface="Abraham" panose="00000500000000000000" pitchFamily="2" charset="-79"/>
              <a:cs typeface="Abraham" panose="00000500000000000000" pitchFamily="2" charset="-79"/>
            </a:endParaRPr>
          </a:p>
        </p:txBody>
      </p:sp>
      <p:grpSp>
        <p:nvGrpSpPr>
          <p:cNvPr id="13" name="Group 12">
            <a:extLst>
              <a:ext uri="{FF2B5EF4-FFF2-40B4-BE49-F238E27FC236}">
                <a16:creationId xmlns:a16="http://schemas.microsoft.com/office/drawing/2014/main" id="{2D12E764-0992-43A1-B56A-B33BC391B76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22392" y="64008"/>
            <a:ext cx="1178966" cy="232963"/>
            <a:chOff x="5422392" y="64008"/>
            <a:chExt cx="1178966" cy="232963"/>
          </a:xfrm>
        </p:grpSpPr>
        <p:sp>
          <p:nvSpPr>
            <p:cNvPr id="14" name="Rectangle 64">
              <a:extLst>
                <a:ext uri="{FF2B5EF4-FFF2-40B4-BE49-F238E27FC236}">
                  <a16:creationId xmlns:a16="http://schemas.microsoft.com/office/drawing/2014/main" id="{049CC334-F54B-4383-9B09-BACE5AA688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22213"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66">
              <a:extLst>
                <a:ext uri="{FF2B5EF4-FFF2-40B4-BE49-F238E27FC236}">
                  <a16:creationId xmlns:a16="http://schemas.microsoft.com/office/drawing/2014/main" id="{C6843BFB-87B4-4AE2-BB9E-2CD0D1DC79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22213"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64">
              <a:extLst>
                <a:ext uri="{FF2B5EF4-FFF2-40B4-BE49-F238E27FC236}">
                  <a16:creationId xmlns:a16="http://schemas.microsoft.com/office/drawing/2014/main" id="{7C9A06E3-C813-4CC4-BAAC-374B6C8744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7258"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66">
              <a:extLst>
                <a:ext uri="{FF2B5EF4-FFF2-40B4-BE49-F238E27FC236}">
                  <a16:creationId xmlns:a16="http://schemas.microsoft.com/office/drawing/2014/main" id="{01810C15-F1AD-438A-A987-1C3E2C5E60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7258"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64">
              <a:extLst>
                <a:ext uri="{FF2B5EF4-FFF2-40B4-BE49-F238E27FC236}">
                  <a16:creationId xmlns:a16="http://schemas.microsoft.com/office/drawing/2014/main" id="{74459CCB-6F53-4C8F-8C44-485971D1A1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672303"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66">
              <a:extLst>
                <a:ext uri="{FF2B5EF4-FFF2-40B4-BE49-F238E27FC236}">
                  <a16:creationId xmlns:a16="http://schemas.microsoft.com/office/drawing/2014/main" id="{FE6BED97-B150-4B72-97A5-E8DF48025E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672303"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64">
              <a:extLst>
                <a:ext uri="{FF2B5EF4-FFF2-40B4-BE49-F238E27FC236}">
                  <a16:creationId xmlns:a16="http://schemas.microsoft.com/office/drawing/2014/main" id="{946D18BB-8338-43D9-8567-1FFB25C633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547347"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66">
              <a:extLst>
                <a:ext uri="{FF2B5EF4-FFF2-40B4-BE49-F238E27FC236}">
                  <a16:creationId xmlns:a16="http://schemas.microsoft.com/office/drawing/2014/main" id="{7298284E-350F-4886-A447-FC33ED6480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547347"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64">
              <a:extLst>
                <a:ext uri="{FF2B5EF4-FFF2-40B4-BE49-F238E27FC236}">
                  <a16:creationId xmlns:a16="http://schemas.microsoft.com/office/drawing/2014/main" id="{F2605B63-233B-4115-BF59-C60984206A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22392"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66">
              <a:extLst>
                <a:ext uri="{FF2B5EF4-FFF2-40B4-BE49-F238E27FC236}">
                  <a16:creationId xmlns:a16="http://schemas.microsoft.com/office/drawing/2014/main" id="{794850D4-9DF3-41C3-9915-EA003EC85D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22392"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64">
              <a:extLst>
                <a:ext uri="{FF2B5EF4-FFF2-40B4-BE49-F238E27FC236}">
                  <a16:creationId xmlns:a16="http://schemas.microsoft.com/office/drawing/2014/main" id="{A7914252-1864-4298-B230-799AA4C557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46990"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66">
              <a:extLst>
                <a:ext uri="{FF2B5EF4-FFF2-40B4-BE49-F238E27FC236}">
                  <a16:creationId xmlns:a16="http://schemas.microsoft.com/office/drawing/2014/main" id="{B07F2F15-BB3A-4A3F-B024-D01611E29C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46990"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64">
              <a:extLst>
                <a:ext uri="{FF2B5EF4-FFF2-40B4-BE49-F238E27FC236}">
                  <a16:creationId xmlns:a16="http://schemas.microsoft.com/office/drawing/2014/main" id="{BA15824F-3845-4493-A8CD-0F8E1040AF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22035"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66">
              <a:extLst>
                <a:ext uri="{FF2B5EF4-FFF2-40B4-BE49-F238E27FC236}">
                  <a16:creationId xmlns:a16="http://schemas.microsoft.com/office/drawing/2014/main" id="{5EF36111-5761-485C-B5C4-04558FD151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22035"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64">
              <a:extLst>
                <a:ext uri="{FF2B5EF4-FFF2-40B4-BE49-F238E27FC236}">
                  <a16:creationId xmlns:a16="http://schemas.microsoft.com/office/drawing/2014/main" id="{E3F91C66-D12F-4C9E-A83F-2D763F8EFB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97080"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66">
              <a:extLst>
                <a:ext uri="{FF2B5EF4-FFF2-40B4-BE49-F238E27FC236}">
                  <a16:creationId xmlns:a16="http://schemas.microsoft.com/office/drawing/2014/main" id="{BE1BCA71-94E6-49DA-AC0E-F346F41D9D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97080"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64">
              <a:extLst>
                <a:ext uri="{FF2B5EF4-FFF2-40B4-BE49-F238E27FC236}">
                  <a16:creationId xmlns:a16="http://schemas.microsoft.com/office/drawing/2014/main" id="{A886068B-8D2E-47C3-A188-829E77DDEC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72124"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66">
              <a:extLst>
                <a:ext uri="{FF2B5EF4-FFF2-40B4-BE49-F238E27FC236}">
                  <a16:creationId xmlns:a16="http://schemas.microsoft.com/office/drawing/2014/main" id="{3A82B866-4C61-412C-B3E6-118CBDC9E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72124"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64">
              <a:extLst>
                <a:ext uri="{FF2B5EF4-FFF2-40B4-BE49-F238E27FC236}">
                  <a16:creationId xmlns:a16="http://schemas.microsoft.com/office/drawing/2014/main" id="{470B9270-289C-4CAE-A237-A2F7AF5D1F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47169"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66">
              <a:extLst>
                <a:ext uri="{FF2B5EF4-FFF2-40B4-BE49-F238E27FC236}">
                  <a16:creationId xmlns:a16="http://schemas.microsoft.com/office/drawing/2014/main" id="{35AB7C89-5505-4CC2-9376-845C3AFBAB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47169"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5" name="Rectangle 34">
            <a:extLst>
              <a:ext uri="{FF2B5EF4-FFF2-40B4-BE49-F238E27FC236}">
                <a16:creationId xmlns:a16="http://schemas.microsoft.com/office/drawing/2014/main" id="{6B1D0220-8502-4FC9-A709-1F268DFE73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6501384"/>
            <a:ext cx="12191999" cy="35661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22247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1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095BB82-6783-4C46-B7BB-1EEB97884034}"/>
              </a:ext>
            </a:extLst>
          </p:cNvPr>
          <p:cNvSpPr>
            <a:spLocks noGrp="1"/>
          </p:cNvSpPr>
          <p:nvPr>
            <p:ph type="title"/>
          </p:nvPr>
        </p:nvSpPr>
        <p:spPr>
          <a:xfrm>
            <a:off x="0" y="290050"/>
            <a:ext cx="10905066" cy="1135737"/>
          </a:xfrm>
        </p:spPr>
        <p:txBody>
          <a:bodyPr>
            <a:normAutofit/>
          </a:bodyPr>
          <a:lstStyle/>
          <a:p>
            <a:pPr algn="r" rtl="1">
              <a:spcAft>
                <a:spcPts val="600"/>
              </a:spcAft>
            </a:pPr>
            <a:r>
              <a:rPr lang="he-IL" sz="7200" dirty="0">
                <a:latin typeface="Abraham" panose="00000500000000000000" pitchFamily="2" charset="-79"/>
                <a:cs typeface="Abraham" panose="00000500000000000000" pitchFamily="2" charset="-79"/>
              </a:rPr>
              <a:t>תוכניות להמשך</a:t>
            </a:r>
            <a:endParaRPr lang="en-IL" sz="7200" dirty="0">
              <a:latin typeface="Abraham" panose="00000500000000000000" pitchFamily="2" charset="-79"/>
              <a:cs typeface="Abraham" panose="00000500000000000000" pitchFamily="2" charset="-79"/>
            </a:endParaRPr>
          </a:p>
        </p:txBody>
      </p:sp>
      <p:sp>
        <p:nvSpPr>
          <p:cNvPr id="22" name="Rectangle 12">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Isosceles Triangle 14">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Isosceles Triangle 1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8">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6">
            <a:extLst>
              <a:ext uri="{FF2B5EF4-FFF2-40B4-BE49-F238E27FC236}">
                <a16:creationId xmlns:a16="http://schemas.microsoft.com/office/drawing/2014/main" id="{98CA15C4-ED06-4C9F-8E75-CE14F7022E3F}"/>
              </a:ext>
            </a:extLst>
          </p:cNvPr>
          <p:cNvPicPr>
            <a:picLocks noChangeAspect="1"/>
          </p:cNvPicPr>
          <p:nvPr/>
        </p:nvPicPr>
        <p:blipFill rotWithShape="1">
          <a:blip r:embed="rId2"/>
          <a:srcRect l="33251" r="-3" b="-3"/>
          <a:stretch/>
        </p:blipFill>
        <p:spPr>
          <a:xfrm>
            <a:off x="8129870" y="2236816"/>
            <a:ext cx="3486312" cy="3486312"/>
          </a:xfrm>
          <a:custGeom>
            <a:avLst/>
            <a:gdLst/>
            <a:ahLst/>
            <a:cxnLst/>
            <a:rect l="l" t="t" r="r" b="b"/>
            <a:pathLst>
              <a:path w="4291285" h="4291285">
                <a:moveTo>
                  <a:pt x="2145643" y="0"/>
                </a:moveTo>
                <a:lnTo>
                  <a:pt x="4291285" y="2145643"/>
                </a:lnTo>
                <a:lnTo>
                  <a:pt x="2145643" y="4291285"/>
                </a:lnTo>
                <a:lnTo>
                  <a:pt x="0" y="2145643"/>
                </a:lnTo>
                <a:close/>
              </a:path>
            </a:pathLst>
          </a:custGeom>
        </p:spPr>
      </p:pic>
      <p:graphicFrame>
        <p:nvGraphicFramePr>
          <p:cNvPr id="27" name="Content Placeholder 2">
            <a:extLst>
              <a:ext uri="{FF2B5EF4-FFF2-40B4-BE49-F238E27FC236}">
                <a16:creationId xmlns:a16="http://schemas.microsoft.com/office/drawing/2014/main" id="{D331C91F-630B-4BC6-8CB1-E6DE28145F63}"/>
              </a:ext>
            </a:extLst>
          </p:cNvPr>
          <p:cNvGraphicFramePr>
            <a:graphicFrameLocks noGrp="1"/>
          </p:cNvGraphicFramePr>
          <p:nvPr>
            <p:ph idx="1"/>
            <p:extLst>
              <p:ext uri="{D42A27DB-BD31-4B8C-83A1-F6EECF244321}">
                <p14:modId xmlns:p14="http://schemas.microsoft.com/office/powerpoint/2010/main" val="3333911801"/>
              </p:ext>
            </p:extLst>
          </p:nvPr>
        </p:nvGraphicFramePr>
        <p:xfrm>
          <a:off x="1341409" y="1605280"/>
          <a:ext cx="5723178" cy="507322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941334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libri" panose="020F0502020204030204" pitchFamily="34" charset="0"/>
              <a:cs typeface="Calibri" panose="020F0502020204030204" pitchFamily="34" charset="0"/>
            </a:endParaRPr>
          </a:p>
        </p:txBody>
      </p:sp>
      <p:sp>
        <p:nvSpPr>
          <p:cNvPr id="4" name="Title 1">
            <a:extLst>
              <a:ext uri="{FF2B5EF4-FFF2-40B4-BE49-F238E27FC236}">
                <a16:creationId xmlns:a16="http://schemas.microsoft.com/office/drawing/2014/main" id="{26042508-4CF4-4A81-9859-52121A5B8C7E}"/>
              </a:ext>
            </a:extLst>
          </p:cNvPr>
          <p:cNvSpPr txBox="1">
            <a:spLocks/>
          </p:cNvSpPr>
          <p:nvPr/>
        </p:nvSpPr>
        <p:spPr>
          <a:xfrm>
            <a:off x="643467" y="321734"/>
            <a:ext cx="10905066" cy="1135737"/>
          </a:xfr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rtl="1">
              <a:spcAft>
                <a:spcPts val="600"/>
              </a:spcAft>
            </a:pPr>
            <a:r>
              <a:rPr lang="en-US" dirty="0">
                <a:latin typeface="Calibri" panose="020F0502020204030204" pitchFamily="34" charset="0"/>
                <a:cs typeface="Calibri" panose="020F0502020204030204" pitchFamily="34" charset="0"/>
              </a:rPr>
              <a:t>     </a:t>
            </a:r>
            <a:r>
              <a:rPr lang="en-US" sz="7200" dirty="0" err="1">
                <a:latin typeface="Abraham" panose="00000500000000000000" pitchFamily="2" charset="-79"/>
                <a:cs typeface="Abraham" panose="00000500000000000000" pitchFamily="2" charset="-79"/>
              </a:rPr>
              <a:t>רקע</a:t>
            </a:r>
            <a:endParaRPr lang="en-US" dirty="0">
              <a:latin typeface="Abraham" panose="00000500000000000000" pitchFamily="2" charset="-79"/>
              <a:cs typeface="Abraham" panose="00000500000000000000" pitchFamily="2" charset="-79"/>
            </a:endParaRPr>
          </a:p>
        </p:txBody>
      </p:sp>
      <p:pic>
        <p:nvPicPr>
          <p:cNvPr id="9" name="Picture 8">
            <a:extLst>
              <a:ext uri="{FF2B5EF4-FFF2-40B4-BE49-F238E27FC236}">
                <a16:creationId xmlns:a16="http://schemas.microsoft.com/office/drawing/2014/main" id="{D7B7442A-C291-40CB-9BA0-BD8F45CFF3CE}"/>
              </a:ext>
            </a:extLst>
          </p:cNvPr>
          <p:cNvPicPr>
            <a:picLocks noChangeAspect="1"/>
          </p:cNvPicPr>
          <p:nvPr/>
        </p:nvPicPr>
        <p:blipFill rotWithShape="1">
          <a:blip r:embed="rId2"/>
          <a:srcRect l="21925" r="17714" b="2"/>
          <a:stretch/>
        </p:blipFill>
        <p:spPr>
          <a:xfrm>
            <a:off x="7821639" y="1976277"/>
            <a:ext cx="4414606" cy="4881723"/>
          </a:xfrm>
          <a:custGeom>
            <a:avLst/>
            <a:gdLst/>
            <a:ahLst/>
            <a:cxnLst/>
            <a:rect l="l" t="t" r="r" b="b"/>
            <a:pathLst>
              <a:path w="4414606" h="4881723">
                <a:moveTo>
                  <a:pt x="3151661" y="0"/>
                </a:moveTo>
                <a:lnTo>
                  <a:pt x="4414606" y="1262946"/>
                </a:lnTo>
                <a:lnTo>
                  <a:pt x="4414606" y="4881723"/>
                </a:lnTo>
                <a:lnTo>
                  <a:pt x="1730061" y="4881723"/>
                </a:lnTo>
                <a:lnTo>
                  <a:pt x="0" y="3151662"/>
                </a:lnTo>
                <a:close/>
              </a:path>
            </a:pathLst>
          </a:custGeom>
        </p:spPr>
      </p:pic>
      <p:sp>
        <p:nvSpPr>
          <p:cNvPr id="15" name="Rectangle 14">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sp>
        <p:nvSpPr>
          <p:cNvPr id="17" name="Isosceles Triangle 16">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sp>
        <p:nvSpPr>
          <p:cNvPr id="19" name="Isosceles Triangle 18">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sp>
        <p:nvSpPr>
          <p:cNvPr id="21" name="Rectangle 20">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graphicFrame>
        <p:nvGraphicFramePr>
          <p:cNvPr id="7" name="Content Placeholder 2">
            <a:extLst>
              <a:ext uri="{FF2B5EF4-FFF2-40B4-BE49-F238E27FC236}">
                <a16:creationId xmlns:a16="http://schemas.microsoft.com/office/drawing/2014/main" id="{3821062E-7E86-4EE7-9FEA-4D288CDB2CB4}"/>
              </a:ext>
            </a:extLst>
          </p:cNvPr>
          <p:cNvGraphicFramePr>
            <a:graphicFrameLocks noGrp="1"/>
          </p:cNvGraphicFramePr>
          <p:nvPr>
            <p:ph idx="1"/>
            <p:extLst>
              <p:ext uri="{D42A27DB-BD31-4B8C-83A1-F6EECF244321}">
                <p14:modId xmlns:p14="http://schemas.microsoft.com/office/powerpoint/2010/main" val="3809081839"/>
              </p:ext>
            </p:extLst>
          </p:nvPr>
        </p:nvGraphicFramePr>
        <p:xfrm>
          <a:off x="643468" y="1782981"/>
          <a:ext cx="6891188" cy="43939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69348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a:extLst>
              <a:ext uri="{FF2B5EF4-FFF2-40B4-BE49-F238E27FC236}">
                <a16:creationId xmlns:a16="http://schemas.microsoft.com/office/drawing/2014/main" id="{B98F6015-D87A-4F2B-B05F-B70DF6D6E03B}"/>
              </a:ext>
            </a:extLst>
          </p:cNvPr>
          <p:cNvPicPr>
            <a:picLocks noChangeAspect="1"/>
          </p:cNvPicPr>
          <p:nvPr/>
        </p:nvPicPr>
        <p:blipFill rotWithShape="1">
          <a:blip r:embed="rId2"/>
          <a:srcRect l="29744" r="9895" b="2"/>
          <a:stretch/>
        </p:blipFill>
        <p:spPr>
          <a:xfrm>
            <a:off x="7777393" y="1976277"/>
            <a:ext cx="4414606" cy="4881723"/>
          </a:xfrm>
          <a:custGeom>
            <a:avLst/>
            <a:gdLst/>
            <a:ahLst/>
            <a:cxnLst/>
            <a:rect l="l" t="t" r="r" b="b"/>
            <a:pathLst>
              <a:path w="4414606" h="4881723">
                <a:moveTo>
                  <a:pt x="3151661" y="0"/>
                </a:moveTo>
                <a:lnTo>
                  <a:pt x="4414606" y="1262946"/>
                </a:lnTo>
                <a:lnTo>
                  <a:pt x="4414606" y="4881723"/>
                </a:lnTo>
                <a:lnTo>
                  <a:pt x="1730061" y="4881723"/>
                </a:lnTo>
                <a:lnTo>
                  <a:pt x="0" y="3151662"/>
                </a:lnTo>
                <a:close/>
              </a:path>
            </a:pathLst>
          </a:custGeom>
        </p:spPr>
      </p:pic>
      <p:sp>
        <p:nvSpPr>
          <p:cNvPr id="16" name="Rectangle 15">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Isosceles Triangle 19">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 name="Content Placeholder 2">
            <a:extLst>
              <a:ext uri="{FF2B5EF4-FFF2-40B4-BE49-F238E27FC236}">
                <a16:creationId xmlns:a16="http://schemas.microsoft.com/office/drawing/2014/main" id="{A2D52A27-B537-4C5C-9ABF-3AF846C0393E}"/>
              </a:ext>
            </a:extLst>
          </p:cNvPr>
          <p:cNvGraphicFramePr>
            <a:graphicFrameLocks noGrp="1"/>
          </p:cNvGraphicFramePr>
          <p:nvPr>
            <p:ph idx="1"/>
            <p:extLst>
              <p:ext uri="{D42A27DB-BD31-4B8C-83A1-F6EECF244321}">
                <p14:modId xmlns:p14="http://schemas.microsoft.com/office/powerpoint/2010/main" val="1489669198"/>
              </p:ext>
            </p:extLst>
          </p:nvPr>
        </p:nvGraphicFramePr>
        <p:xfrm>
          <a:off x="92765" y="321734"/>
          <a:ext cx="7837643" cy="57372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itle 1">
            <a:extLst>
              <a:ext uri="{FF2B5EF4-FFF2-40B4-BE49-F238E27FC236}">
                <a16:creationId xmlns:a16="http://schemas.microsoft.com/office/drawing/2014/main" id="{86ACE721-47DF-4EE5-B0DA-A1E758288705}"/>
              </a:ext>
            </a:extLst>
          </p:cNvPr>
          <p:cNvSpPr txBox="1">
            <a:spLocks/>
          </p:cNvSpPr>
          <p:nvPr/>
        </p:nvSpPr>
        <p:spPr>
          <a:xfrm>
            <a:off x="643467" y="321734"/>
            <a:ext cx="10905066" cy="1135737"/>
          </a:xfr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rtl="1">
              <a:spcAft>
                <a:spcPts val="600"/>
              </a:spcAft>
            </a:pPr>
            <a:r>
              <a:rPr lang="en-US" dirty="0">
                <a:latin typeface="Calibri" panose="020F0502020204030204" pitchFamily="34" charset="0"/>
                <a:cs typeface="Calibri" panose="020F0502020204030204" pitchFamily="34" charset="0"/>
              </a:rPr>
              <a:t>     </a:t>
            </a:r>
            <a:r>
              <a:rPr lang="en-US" sz="7200" dirty="0" err="1">
                <a:latin typeface="Abraham" panose="00000500000000000000" pitchFamily="2" charset="-79"/>
                <a:cs typeface="Abraham" panose="00000500000000000000" pitchFamily="2" charset="-79"/>
              </a:rPr>
              <a:t>רקע</a:t>
            </a:r>
            <a:endParaRPr lang="en-US" sz="7200" dirty="0">
              <a:latin typeface="Abraham" panose="00000500000000000000" pitchFamily="2" charset="-79"/>
              <a:cs typeface="Abraham" panose="00000500000000000000" pitchFamily="2" charset="-79"/>
            </a:endParaRPr>
          </a:p>
        </p:txBody>
      </p:sp>
      <p:sp>
        <p:nvSpPr>
          <p:cNvPr id="5" name="TextBox 4">
            <a:extLst>
              <a:ext uri="{FF2B5EF4-FFF2-40B4-BE49-F238E27FC236}">
                <a16:creationId xmlns:a16="http://schemas.microsoft.com/office/drawing/2014/main" id="{36A4901D-79CA-4DE0-89E1-720CB55BAB06}"/>
              </a:ext>
            </a:extLst>
          </p:cNvPr>
          <p:cNvSpPr txBox="1"/>
          <p:nvPr/>
        </p:nvSpPr>
        <p:spPr>
          <a:xfrm>
            <a:off x="360342" y="543147"/>
            <a:ext cx="2194560" cy="3383280"/>
          </a:xfrm>
          <a:custGeom>
            <a:avLst/>
            <a:gdLst>
              <a:gd name="connsiteX0" fmla="*/ 0 w 2194560"/>
              <a:gd name="connsiteY0" fmla="*/ 0 h 3383280"/>
              <a:gd name="connsiteX1" fmla="*/ 504749 w 2194560"/>
              <a:gd name="connsiteY1" fmla="*/ 0 h 3383280"/>
              <a:gd name="connsiteX2" fmla="*/ 1053389 w 2194560"/>
              <a:gd name="connsiteY2" fmla="*/ 0 h 3383280"/>
              <a:gd name="connsiteX3" fmla="*/ 1558138 w 2194560"/>
              <a:gd name="connsiteY3" fmla="*/ 0 h 3383280"/>
              <a:gd name="connsiteX4" fmla="*/ 2194560 w 2194560"/>
              <a:gd name="connsiteY4" fmla="*/ 0 h 3383280"/>
              <a:gd name="connsiteX5" fmla="*/ 2194560 w 2194560"/>
              <a:gd name="connsiteY5" fmla="*/ 642823 h 3383280"/>
              <a:gd name="connsiteX6" fmla="*/ 2194560 w 2194560"/>
              <a:gd name="connsiteY6" fmla="*/ 1217981 h 3383280"/>
              <a:gd name="connsiteX7" fmla="*/ 2194560 w 2194560"/>
              <a:gd name="connsiteY7" fmla="*/ 1962302 h 3383280"/>
              <a:gd name="connsiteX8" fmla="*/ 2194560 w 2194560"/>
              <a:gd name="connsiteY8" fmla="*/ 2706624 h 3383280"/>
              <a:gd name="connsiteX9" fmla="*/ 2194560 w 2194560"/>
              <a:gd name="connsiteY9" fmla="*/ 3383280 h 3383280"/>
              <a:gd name="connsiteX10" fmla="*/ 1645920 w 2194560"/>
              <a:gd name="connsiteY10" fmla="*/ 3383280 h 3383280"/>
              <a:gd name="connsiteX11" fmla="*/ 1075334 w 2194560"/>
              <a:gd name="connsiteY11" fmla="*/ 3383280 h 3383280"/>
              <a:gd name="connsiteX12" fmla="*/ 504749 w 2194560"/>
              <a:gd name="connsiteY12" fmla="*/ 3383280 h 3383280"/>
              <a:gd name="connsiteX13" fmla="*/ 0 w 2194560"/>
              <a:gd name="connsiteY13" fmla="*/ 3383280 h 3383280"/>
              <a:gd name="connsiteX14" fmla="*/ 0 w 2194560"/>
              <a:gd name="connsiteY14" fmla="*/ 2706624 h 3383280"/>
              <a:gd name="connsiteX15" fmla="*/ 0 w 2194560"/>
              <a:gd name="connsiteY15" fmla="*/ 2097634 h 3383280"/>
              <a:gd name="connsiteX16" fmla="*/ 0 w 2194560"/>
              <a:gd name="connsiteY16" fmla="*/ 1353312 h 3383280"/>
              <a:gd name="connsiteX17" fmla="*/ 0 w 2194560"/>
              <a:gd name="connsiteY17" fmla="*/ 778154 h 3383280"/>
              <a:gd name="connsiteX18" fmla="*/ 0 w 2194560"/>
              <a:gd name="connsiteY18" fmla="*/ 0 h 3383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194560" h="3383280" extrusionOk="0">
                <a:moveTo>
                  <a:pt x="0" y="0"/>
                </a:moveTo>
                <a:cubicBezTo>
                  <a:pt x="135932" y="-4306"/>
                  <a:pt x="385600" y="-19275"/>
                  <a:pt x="504749" y="0"/>
                </a:cubicBezTo>
                <a:cubicBezTo>
                  <a:pt x="623898" y="19275"/>
                  <a:pt x="848504" y="14395"/>
                  <a:pt x="1053389" y="0"/>
                </a:cubicBezTo>
                <a:cubicBezTo>
                  <a:pt x="1258274" y="-14395"/>
                  <a:pt x="1447497" y="20587"/>
                  <a:pt x="1558138" y="0"/>
                </a:cubicBezTo>
                <a:cubicBezTo>
                  <a:pt x="1668779" y="-20587"/>
                  <a:pt x="1920238" y="-26938"/>
                  <a:pt x="2194560" y="0"/>
                </a:cubicBezTo>
                <a:cubicBezTo>
                  <a:pt x="2172964" y="282303"/>
                  <a:pt x="2191566" y="335612"/>
                  <a:pt x="2194560" y="642823"/>
                </a:cubicBezTo>
                <a:cubicBezTo>
                  <a:pt x="2197554" y="950034"/>
                  <a:pt x="2183741" y="962009"/>
                  <a:pt x="2194560" y="1217981"/>
                </a:cubicBezTo>
                <a:cubicBezTo>
                  <a:pt x="2205379" y="1473953"/>
                  <a:pt x="2215221" y="1668398"/>
                  <a:pt x="2194560" y="1962302"/>
                </a:cubicBezTo>
                <a:cubicBezTo>
                  <a:pt x="2173899" y="2256206"/>
                  <a:pt x="2194937" y="2490996"/>
                  <a:pt x="2194560" y="2706624"/>
                </a:cubicBezTo>
                <a:cubicBezTo>
                  <a:pt x="2194183" y="2922252"/>
                  <a:pt x="2197804" y="3154826"/>
                  <a:pt x="2194560" y="3383280"/>
                </a:cubicBezTo>
                <a:cubicBezTo>
                  <a:pt x="2010406" y="3374897"/>
                  <a:pt x="1886645" y="3402874"/>
                  <a:pt x="1645920" y="3383280"/>
                </a:cubicBezTo>
                <a:cubicBezTo>
                  <a:pt x="1405195" y="3363686"/>
                  <a:pt x="1225270" y="3394724"/>
                  <a:pt x="1075334" y="3383280"/>
                </a:cubicBezTo>
                <a:cubicBezTo>
                  <a:pt x="925398" y="3371836"/>
                  <a:pt x="658999" y="3370629"/>
                  <a:pt x="504749" y="3383280"/>
                </a:cubicBezTo>
                <a:cubicBezTo>
                  <a:pt x="350499" y="3395931"/>
                  <a:pt x="125083" y="3388350"/>
                  <a:pt x="0" y="3383280"/>
                </a:cubicBezTo>
                <a:cubicBezTo>
                  <a:pt x="-16686" y="3152450"/>
                  <a:pt x="1656" y="2959849"/>
                  <a:pt x="0" y="2706624"/>
                </a:cubicBezTo>
                <a:cubicBezTo>
                  <a:pt x="-1656" y="2453399"/>
                  <a:pt x="1268" y="2350535"/>
                  <a:pt x="0" y="2097634"/>
                </a:cubicBezTo>
                <a:cubicBezTo>
                  <a:pt x="-1268" y="1844733"/>
                  <a:pt x="32411" y="1664832"/>
                  <a:pt x="0" y="1353312"/>
                </a:cubicBezTo>
                <a:cubicBezTo>
                  <a:pt x="-32411" y="1041792"/>
                  <a:pt x="10580" y="952466"/>
                  <a:pt x="0" y="778154"/>
                </a:cubicBezTo>
                <a:cubicBezTo>
                  <a:pt x="-10580" y="603842"/>
                  <a:pt x="10207" y="364805"/>
                  <a:pt x="0" y="0"/>
                </a:cubicBezTo>
                <a:close/>
              </a:path>
            </a:pathLst>
          </a:custGeom>
          <a:noFill/>
          <a:ln w="34925">
            <a:solidFill>
              <a:schemeClr val="bg1">
                <a:lumMod val="75000"/>
              </a:schemeClr>
            </a:solidFill>
            <a:extLst>
              <a:ext uri="{C807C97D-BFC1-408E-A445-0C87EB9F89A2}">
                <ask:lineSketchStyleProps xmlns:ask="http://schemas.microsoft.com/office/drawing/2018/sketchyshapes" sd="38004221">
                  <a:prstGeom prst="rect">
                    <a:avLst/>
                  </a:prstGeom>
                  <ask:type>
                    <ask:lineSketchFreehand/>
                  </ask:type>
                </ask:lineSketchStyleProps>
              </a:ext>
            </a:extLst>
          </a:ln>
        </p:spPr>
        <p:txBody>
          <a:bodyPr wrap="square" rtlCol="1">
            <a:spAutoFit/>
          </a:bodyPr>
          <a:lstStyle/>
          <a:p>
            <a:pPr algn="r"/>
            <a:r>
              <a:rPr lang="he-IL" dirty="0">
                <a:solidFill>
                  <a:schemeClr val="tx1">
                    <a:lumMod val="50000"/>
                    <a:lumOff val="50000"/>
                  </a:schemeClr>
                </a:solidFill>
                <a:latin typeface="Abraham" panose="00000500000000000000" pitchFamily="2" charset="-79"/>
                <a:cs typeface="Abraham" panose="00000500000000000000" pitchFamily="2" charset="-79"/>
              </a:rPr>
              <a:t>בר שביט, סטודנטית לתואר שני בבן גוריון:</a:t>
            </a:r>
            <a:br>
              <a:rPr lang="en-US" sz="2000" dirty="0">
                <a:solidFill>
                  <a:prstClr val="black">
                    <a:hueOff val="0"/>
                    <a:satOff val="0"/>
                    <a:lumOff val="0"/>
                    <a:alphaOff val="0"/>
                  </a:prstClr>
                </a:solidFill>
                <a:latin typeface="Abraham" panose="00000500000000000000" pitchFamily="2" charset="-79"/>
                <a:cs typeface="Abraham" panose="00000500000000000000" pitchFamily="2" charset="-79"/>
              </a:rPr>
            </a:br>
            <a:r>
              <a:rPr lang="he-IL" dirty="0">
                <a:solidFill>
                  <a:schemeClr val="bg1">
                    <a:lumMod val="50000"/>
                  </a:schemeClr>
                </a:solidFill>
                <a:latin typeface="Abraham" panose="00000500000000000000" pitchFamily="2" charset="-79"/>
                <a:cs typeface="Abraham" panose="00000500000000000000" pitchFamily="2" charset="-79"/>
              </a:rPr>
              <a:t> </a:t>
            </a:r>
            <a:r>
              <a:rPr lang="he-IL" sz="1600" i="1" dirty="0">
                <a:solidFill>
                  <a:schemeClr val="bg1">
                    <a:lumMod val="50000"/>
                  </a:schemeClr>
                </a:solidFill>
                <a:latin typeface="Abraham" panose="00000500000000000000" pitchFamily="2" charset="-79"/>
                <a:cs typeface="Abraham" panose="00000500000000000000" pitchFamily="2" charset="-79"/>
              </a:rPr>
              <a:t>"שנה שעברה יצאתי עם חברות למסעדה. כמובן </a:t>
            </a:r>
            <a:r>
              <a:rPr lang="he-IL" sz="1600" i="1" dirty="0" err="1">
                <a:solidFill>
                  <a:schemeClr val="bg1">
                    <a:lumMod val="50000"/>
                  </a:schemeClr>
                </a:solidFill>
                <a:latin typeface="Abraham" panose="00000500000000000000" pitchFamily="2" charset="-79"/>
                <a:cs typeface="Abraham" panose="00000500000000000000" pitchFamily="2" charset="-79"/>
              </a:rPr>
              <a:t>שוידאתי</a:t>
            </a:r>
            <a:r>
              <a:rPr lang="he-IL" sz="1600" i="1" dirty="0">
                <a:solidFill>
                  <a:schemeClr val="bg1">
                    <a:lumMod val="50000"/>
                  </a:schemeClr>
                </a:solidFill>
                <a:latin typeface="Abraham" panose="00000500000000000000" pitchFamily="2" charset="-79"/>
                <a:cs typeface="Abraham" panose="00000500000000000000" pitchFamily="2" charset="-79"/>
              </a:rPr>
              <a:t> איתם שהם נגישים, וגם באתר שלהם היה רשום שהמסעדה נגישה. כשעשינו טיול הכנה, גילינו שאכן יש מעלית לקומת המסעדה, ואפילו אין מדרגה בכניסה – אולם השירותים אינם נגישים כלל".</a:t>
            </a:r>
            <a:endParaRPr lang="en-US" sz="2000" i="1" dirty="0">
              <a:solidFill>
                <a:schemeClr val="bg1">
                  <a:lumMod val="50000"/>
                </a:schemeClr>
              </a:solidFill>
              <a:latin typeface="Abraham" panose="00000500000000000000" pitchFamily="2" charset="-79"/>
              <a:cs typeface="Abraham" panose="00000500000000000000" pitchFamily="2" charset="-79"/>
            </a:endParaRPr>
          </a:p>
        </p:txBody>
      </p:sp>
    </p:spTree>
    <p:extLst>
      <p:ext uri="{BB962C8B-B14F-4D97-AF65-F5344CB8AC3E}">
        <p14:creationId xmlns:p14="http://schemas.microsoft.com/office/powerpoint/2010/main" val="35221450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4" name="Picture 23" descr="A picture containing bird&#10;&#10;Description automatically generated">
            <a:extLst>
              <a:ext uri="{FF2B5EF4-FFF2-40B4-BE49-F238E27FC236}">
                <a16:creationId xmlns:a16="http://schemas.microsoft.com/office/drawing/2014/main" id="{C01892FD-2EE5-4CFF-AB31-212CD8CF4D01}"/>
              </a:ext>
            </a:extLst>
          </p:cNvPr>
          <p:cNvPicPr>
            <a:picLocks noChangeAspect="1"/>
          </p:cNvPicPr>
          <p:nvPr/>
        </p:nvPicPr>
        <p:blipFill rotWithShape="1">
          <a:blip r:embed="rId2"/>
          <a:srcRect l="15994" r="23868" b="-2"/>
          <a:stretch/>
        </p:blipFill>
        <p:spPr>
          <a:xfrm>
            <a:off x="7777393" y="1976277"/>
            <a:ext cx="4414606" cy="4881723"/>
          </a:xfrm>
          <a:custGeom>
            <a:avLst/>
            <a:gdLst/>
            <a:ahLst/>
            <a:cxnLst/>
            <a:rect l="l" t="t" r="r" b="b"/>
            <a:pathLst>
              <a:path w="4414606" h="4881723">
                <a:moveTo>
                  <a:pt x="3151661" y="0"/>
                </a:moveTo>
                <a:lnTo>
                  <a:pt x="4414606" y="1262946"/>
                </a:lnTo>
                <a:lnTo>
                  <a:pt x="4414606" y="4881723"/>
                </a:lnTo>
                <a:lnTo>
                  <a:pt x="1730061" y="4881723"/>
                </a:lnTo>
                <a:lnTo>
                  <a:pt x="0" y="3151662"/>
                </a:lnTo>
                <a:close/>
              </a:path>
            </a:pathLst>
          </a:custGeom>
        </p:spPr>
      </p:pic>
      <p:sp>
        <p:nvSpPr>
          <p:cNvPr id="30" name="Rectangle 2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Isosceles Triangle 3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2" name="Content Placeholder 2">
            <a:extLst>
              <a:ext uri="{FF2B5EF4-FFF2-40B4-BE49-F238E27FC236}">
                <a16:creationId xmlns:a16="http://schemas.microsoft.com/office/drawing/2014/main" id="{4CEDEE4C-43A7-4136-9958-2DAD41FB39C7}"/>
              </a:ext>
            </a:extLst>
          </p:cNvPr>
          <p:cNvGraphicFramePr>
            <a:graphicFrameLocks noGrp="1"/>
          </p:cNvGraphicFramePr>
          <p:nvPr>
            <p:ph idx="1"/>
            <p:extLst>
              <p:ext uri="{D42A27DB-BD31-4B8C-83A1-F6EECF244321}">
                <p14:modId xmlns:p14="http://schemas.microsoft.com/office/powerpoint/2010/main" val="218329103"/>
              </p:ext>
            </p:extLst>
          </p:nvPr>
        </p:nvGraphicFramePr>
        <p:xfrm>
          <a:off x="264159" y="853440"/>
          <a:ext cx="8012853" cy="532352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a:extLst>
              <a:ext uri="{FF2B5EF4-FFF2-40B4-BE49-F238E27FC236}">
                <a16:creationId xmlns:a16="http://schemas.microsoft.com/office/drawing/2014/main" id="{8BA6422B-87D7-417D-BD5F-8749EC45D21E}"/>
              </a:ext>
            </a:extLst>
          </p:cNvPr>
          <p:cNvSpPr txBox="1">
            <a:spLocks/>
          </p:cNvSpPr>
          <p:nvPr/>
        </p:nvSpPr>
        <p:spPr>
          <a:xfrm>
            <a:off x="643467" y="321734"/>
            <a:ext cx="10905066" cy="1135737"/>
          </a:xfr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rtl="1">
              <a:spcAft>
                <a:spcPts val="600"/>
              </a:spcAft>
            </a:pPr>
            <a:r>
              <a:rPr lang="en-US" dirty="0">
                <a:latin typeface="Calibri" panose="020F0502020204030204" pitchFamily="34" charset="0"/>
                <a:cs typeface="Calibri" panose="020F0502020204030204" pitchFamily="34" charset="0"/>
              </a:rPr>
              <a:t>     </a:t>
            </a:r>
            <a:r>
              <a:rPr lang="en-US" sz="7200" dirty="0" err="1">
                <a:latin typeface="Abraham" panose="00000500000000000000" pitchFamily="2" charset="-79"/>
                <a:cs typeface="Abraham" panose="00000500000000000000" pitchFamily="2" charset="-79"/>
              </a:rPr>
              <a:t>רקע</a:t>
            </a:r>
            <a:endParaRPr lang="en-US" sz="7200" dirty="0">
              <a:latin typeface="Abraham" panose="00000500000000000000" pitchFamily="2" charset="-79"/>
              <a:cs typeface="Abraham" panose="00000500000000000000" pitchFamily="2" charset="-79"/>
            </a:endParaRPr>
          </a:p>
        </p:txBody>
      </p:sp>
    </p:spTree>
    <p:extLst>
      <p:ext uri="{BB962C8B-B14F-4D97-AF65-F5344CB8AC3E}">
        <p14:creationId xmlns:p14="http://schemas.microsoft.com/office/powerpoint/2010/main" val="14537952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14">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1">
            <a:extLst>
              <a:ext uri="{FF2B5EF4-FFF2-40B4-BE49-F238E27FC236}">
                <a16:creationId xmlns:a16="http://schemas.microsoft.com/office/drawing/2014/main" id="{F2C56C6E-1D1B-418C-B560-6F1584C47974}"/>
              </a:ext>
            </a:extLst>
          </p:cNvPr>
          <p:cNvSpPr txBox="1">
            <a:spLocks/>
          </p:cNvSpPr>
          <p:nvPr/>
        </p:nvSpPr>
        <p:spPr>
          <a:xfrm>
            <a:off x="1590834" y="323622"/>
            <a:ext cx="10905066" cy="1135737"/>
          </a:xfr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rtl="1">
              <a:spcAft>
                <a:spcPts val="600"/>
              </a:spcAft>
            </a:pPr>
            <a:r>
              <a:rPr lang="en-US" sz="7200" dirty="0">
                <a:latin typeface="Abraham" panose="00000500000000000000" pitchFamily="2" charset="-79"/>
                <a:cs typeface="Abraham" panose="00000500000000000000" pitchFamily="2" charset="-79"/>
              </a:rPr>
              <a:t>      </a:t>
            </a:r>
            <a:r>
              <a:rPr lang="en-US" sz="7200" dirty="0" err="1">
                <a:latin typeface="Abraham" panose="00000500000000000000" pitchFamily="2" charset="-79"/>
                <a:cs typeface="Abraham" panose="00000500000000000000" pitchFamily="2" charset="-79"/>
              </a:rPr>
              <a:t>אתגרים</a:t>
            </a:r>
            <a:r>
              <a:rPr lang="en-US" sz="7200" dirty="0">
                <a:latin typeface="Abraham" panose="00000500000000000000" pitchFamily="2" charset="-79"/>
                <a:cs typeface="Abraham" panose="00000500000000000000" pitchFamily="2" charset="-79"/>
              </a:rPr>
              <a:t> </a:t>
            </a:r>
            <a:r>
              <a:rPr lang="en-US" sz="7200" dirty="0" err="1">
                <a:latin typeface="Abraham" panose="00000500000000000000" pitchFamily="2" charset="-79"/>
                <a:cs typeface="Abraham" panose="00000500000000000000" pitchFamily="2" charset="-79"/>
              </a:rPr>
              <a:t>מרכזיים</a:t>
            </a:r>
            <a:endParaRPr lang="en-US" sz="7200" dirty="0">
              <a:latin typeface="Abraham" panose="00000500000000000000" pitchFamily="2" charset="-79"/>
              <a:cs typeface="Abraham" panose="00000500000000000000" pitchFamily="2" charset="-79"/>
            </a:endParaRPr>
          </a:p>
        </p:txBody>
      </p:sp>
      <p:pic>
        <p:nvPicPr>
          <p:cNvPr id="25" name="Picture 10">
            <a:extLst>
              <a:ext uri="{FF2B5EF4-FFF2-40B4-BE49-F238E27FC236}">
                <a16:creationId xmlns:a16="http://schemas.microsoft.com/office/drawing/2014/main" id="{0080C75D-6FC9-4449-B531-B4E07BF3E8BF}"/>
              </a:ext>
            </a:extLst>
          </p:cNvPr>
          <p:cNvPicPr>
            <a:picLocks noChangeAspect="1"/>
          </p:cNvPicPr>
          <p:nvPr/>
        </p:nvPicPr>
        <p:blipFill rotWithShape="1">
          <a:blip r:embed="rId2"/>
          <a:srcRect l="1122" r="38516" b="2"/>
          <a:stretch/>
        </p:blipFill>
        <p:spPr>
          <a:xfrm>
            <a:off x="7777393" y="1976277"/>
            <a:ext cx="4414606" cy="4881723"/>
          </a:xfrm>
          <a:custGeom>
            <a:avLst/>
            <a:gdLst/>
            <a:ahLst/>
            <a:cxnLst/>
            <a:rect l="l" t="t" r="r" b="b"/>
            <a:pathLst>
              <a:path w="4414606" h="4881723">
                <a:moveTo>
                  <a:pt x="3151661" y="0"/>
                </a:moveTo>
                <a:lnTo>
                  <a:pt x="4414606" y="1262946"/>
                </a:lnTo>
                <a:lnTo>
                  <a:pt x="4414606" y="4881723"/>
                </a:lnTo>
                <a:lnTo>
                  <a:pt x="1730061" y="4881723"/>
                </a:lnTo>
                <a:lnTo>
                  <a:pt x="0" y="3151662"/>
                </a:lnTo>
                <a:close/>
              </a:path>
            </a:pathLst>
          </a:custGeom>
        </p:spPr>
      </p:pic>
      <p:sp>
        <p:nvSpPr>
          <p:cNvPr id="26" name="Rectangle 16">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Isosceles Triangle 18">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Isosceles Triangle 20">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9" name="Content Placeholder 2">
            <a:extLst>
              <a:ext uri="{FF2B5EF4-FFF2-40B4-BE49-F238E27FC236}">
                <a16:creationId xmlns:a16="http://schemas.microsoft.com/office/drawing/2014/main" id="{6125F3D4-8001-47AE-9E85-5B90741DA409}"/>
              </a:ext>
            </a:extLst>
          </p:cNvPr>
          <p:cNvGraphicFramePr>
            <a:graphicFrameLocks noGrp="1"/>
          </p:cNvGraphicFramePr>
          <p:nvPr>
            <p:ph idx="1"/>
            <p:extLst>
              <p:ext uri="{D42A27DB-BD31-4B8C-83A1-F6EECF244321}">
                <p14:modId xmlns:p14="http://schemas.microsoft.com/office/powerpoint/2010/main" val="3264527400"/>
              </p:ext>
            </p:extLst>
          </p:nvPr>
        </p:nvGraphicFramePr>
        <p:xfrm>
          <a:off x="643468" y="1782981"/>
          <a:ext cx="7295400" cy="43939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Rectangle 1">
            <a:extLst>
              <a:ext uri="{FF2B5EF4-FFF2-40B4-BE49-F238E27FC236}">
                <a16:creationId xmlns:a16="http://schemas.microsoft.com/office/drawing/2014/main" id="{D064B3D7-B840-4D80-B50A-0090E5907705}"/>
              </a:ext>
            </a:extLst>
          </p:cNvPr>
          <p:cNvSpPr/>
          <p:nvPr/>
        </p:nvSpPr>
        <p:spPr>
          <a:xfrm>
            <a:off x="201815" y="6363181"/>
            <a:ext cx="2117888" cy="400110"/>
          </a:xfrm>
          <a:prstGeom prst="rect">
            <a:avLst/>
          </a:prstGeom>
        </p:spPr>
        <p:txBody>
          <a:bodyPr wrap="none">
            <a:spAutoFit/>
          </a:bodyPr>
          <a:lstStyle/>
          <a:p>
            <a:pPr algn="r" defTabSz="889000" rtl="1">
              <a:spcBef>
                <a:spcPct val="0"/>
              </a:spcBef>
              <a:spcAft>
                <a:spcPct val="35000"/>
              </a:spcAft>
            </a:pPr>
            <a:r>
              <a:rPr lang="he-IL" sz="2000" dirty="0">
                <a:solidFill>
                  <a:prstClr val="black">
                    <a:hueOff val="0"/>
                    <a:satOff val="0"/>
                    <a:lumOff val="0"/>
                    <a:alphaOff val="0"/>
                  </a:prstClr>
                </a:solidFill>
                <a:latin typeface="Abraham" panose="00000500000000000000" pitchFamily="2" charset="-79"/>
                <a:cs typeface="Abraham" panose="00000500000000000000" pitchFamily="2" charset="-79"/>
              </a:rPr>
              <a:t>*על פי סקר שערכנו</a:t>
            </a:r>
          </a:p>
        </p:txBody>
      </p:sp>
    </p:spTree>
    <p:extLst>
      <p:ext uri="{BB962C8B-B14F-4D97-AF65-F5344CB8AC3E}">
        <p14:creationId xmlns:p14="http://schemas.microsoft.com/office/powerpoint/2010/main" val="36220360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1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itle 1">
            <a:extLst>
              <a:ext uri="{FF2B5EF4-FFF2-40B4-BE49-F238E27FC236}">
                <a16:creationId xmlns:a16="http://schemas.microsoft.com/office/drawing/2014/main" id="{69C8D3A9-6305-4DDA-ABF1-9C0202CAB0AA}"/>
              </a:ext>
            </a:extLst>
          </p:cNvPr>
          <p:cNvSpPr txBox="1">
            <a:spLocks/>
          </p:cNvSpPr>
          <p:nvPr/>
        </p:nvSpPr>
        <p:spPr>
          <a:xfrm>
            <a:off x="1582014" y="355945"/>
            <a:ext cx="10905066" cy="1135737"/>
          </a:xfr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rtl="1">
              <a:spcAft>
                <a:spcPts val="600"/>
              </a:spcAft>
            </a:pPr>
            <a:r>
              <a:rPr lang="en-US" sz="7200" dirty="0">
                <a:latin typeface="Abraham" panose="00000500000000000000" pitchFamily="2" charset="-79"/>
                <a:cs typeface="Abraham" panose="00000500000000000000" pitchFamily="2" charset="-79"/>
              </a:rPr>
              <a:t>      </a:t>
            </a:r>
            <a:r>
              <a:rPr lang="en-US" sz="7200" dirty="0" err="1">
                <a:latin typeface="Abraham" panose="00000500000000000000" pitchFamily="2" charset="-79"/>
                <a:cs typeface="Abraham" panose="00000500000000000000" pitchFamily="2" charset="-79"/>
              </a:rPr>
              <a:t>פתרונות</a:t>
            </a:r>
            <a:r>
              <a:rPr lang="en-US" sz="7200" dirty="0">
                <a:latin typeface="Abraham" panose="00000500000000000000" pitchFamily="2" charset="-79"/>
                <a:cs typeface="Abraham" panose="00000500000000000000" pitchFamily="2" charset="-79"/>
              </a:rPr>
              <a:t> </a:t>
            </a:r>
            <a:r>
              <a:rPr lang="en-US" sz="7200" dirty="0" err="1">
                <a:latin typeface="Abraham" panose="00000500000000000000" pitchFamily="2" charset="-79"/>
                <a:cs typeface="Abraham" panose="00000500000000000000" pitchFamily="2" charset="-79"/>
              </a:rPr>
              <a:t>קיימים</a:t>
            </a:r>
            <a:endParaRPr lang="en-US" sz="7200" dirty="0">
              <a:latin typeface="Abraham" panose="00000500000000000000" pitchFamily="2" charset="-79"/>
              <a:cs typeface="Abraham" panose="00000500000000000000" pitchFamily="2" charset="-79"/>
            </a:endParaRPr>
          </a:p>
        </p:txBody>
      </p:sp>
      <p:pic>
        <p:nvPicPr>
          <p:cNvPr id="29" name="Picture 14">
            <a:extLst>
              <a:ext uri="{FF2B5EF4-FFF2-40B4-BE49-F238E27FC236}">
                <a16:creationId xmlns:a16="http://schemas.microsoft.com/office/drawing/2014/main" id="{666A66C6-EB33-487D-AC0C-A05162EC3A19}"/>
              </a:ext>
            </a:extLst>
          </p:cNvPr>
          <p:cNvPicPr>
            <a:picLocks noChangeAspect="1"/>
          </p:cNvPicPr>
          <p:nvPr/>
        </p:nvPicPr>
        <p:blipFill rotWithShape="1">
          <a:blip r:embed="rId2"/>
          <a:srcRect r="39638" b="2"/>
          <a:stretch/>
        </p:blipFill>
        <p:spPr>
          <a:xfrm>
            <a:off x="7777393" y="1976277"/>
            <a:ext cx="4414606" cy="4881723"/>
          </a:xfrm>
          <a:custGeom>
            <a:avLst/>
            <a:gdLst/>
            <a:ahLst/>
            <a:cxnLst/>
            <a:rect l="l" t="t" r="r" b="b"/>
            <a:pathLst>
              <a:path w="4414606" h="4881723">
                <a:moveTo>
                  <a:pt x="3151661" y="0"/>
                </a:moveTo>
                <a:lnTo>
                  <a:pt x="4414606" y="1262946"/>
                </a:lnTo>
                <a:lnTo>
                  <a:pt x="4414606" y="4881723"/>
                </a:lnTo>
                <a:lnTo>
                  <a:pt x="1730061" y="4881723"/>
                </a:lnTo>
                <a:lnTo>
                  <a:pt x="0" y="3151662"/>
                </a:lnTo>
                <a:close/>
              </a:path>
            </a:pathLst>
          </a:custGeom>
        </p:spPr>
      </p:pic>
      <p:sp>
        <p:nvSpPr>
          <p:cNvPr id="30" name="Rectangle 20">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22">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2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2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4" name="Content Placeholder 2">
            <a:extLst>
              <a:ext uri="{FF2B5EF4-FFF2-40B4-BE49-F238E27FC236}">
                <a16:creationId xmlns:a16="http://schemas.microsoft.com/office/drawing/2014/main" id="{02799D3A-0634-4581-96E3-7822A81086BE}"/>
              </a:ext>
            </a:extLst>
          </p:cNvPr>
          <p:cNvGraphicFramePr>
            <a:graphicFrameLocks noGrp="1"/>
          </p:cNvGraphicFramePr>
          <p:nvPr>
            <p:ph idx="1"/>
            <p:extLst>
              <p:ext uri="{D42A27DB-BD31-4B8C-83A1-F6EECF244321}">
                <p14:modId xmlns:p14="http://schemas.microsoft.com/office/powerpoint/2010/main" val="2866777403"/>
              </p:ext>
            </p:extLst>
          </p:nvPr>
        </p:nvGraphicFramePr>
        <p:xfrm>
          <a:off x="3718967" y="1960744"/>
          <a:ext cx="5589156" cy="43939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Speech Bubble: Rectangle with Corners Rounded 1">
            <a:extLst>
              <a:ext uri="{FF2B5EF4-FFF2-40B4-BE49-F238E27FC236}">
                <a16:creationId xmlns:a16="http://schemas.microsoft.com/office/drawing/2014/main" id="{D0BAD94A-CE6A-4266-AF88-6ECB7515D1EB}"/>
              </a:ext>
            </a:extLst>
          </p:cNvPr>
          <p:cNvSpPr/>
          <p:nvPr/>
        </p:nvSpPr>
        <p:spPr>
          <a:xfrm>
            <a:off x="74149" y="1189258"/>
            <a:ext cx="3360289" cy="2860358"/>
          </a:xfrm>
          <a:custGeom>
            <a:avLst/>
            <a:gdLst>
              <a:gd name="connsiteX0" fmla="*/ 0 w 3360289"/>
              <a:gd name="connsiteY0" fmla="*/ 476736 h 2860358"/>
              <a:gd name="connsiteX1" fmla="*/ 476736 w 3360289"/>
              <a:gd name="connsiteY1" fmla="*/ 0 h 2860358"/>
              <a:gd name="connsiteX2" fmla="*/ 560048 w 3360289"/>
              <a:gd name="connsiteY2" fmla="*/ 0 h 2860358"/>
              <a:gd name="connsiteX3" fmla="*/ 560048 w 3360289"/>
              <a:gd name="connsiteY3" fmla="*/ 0 h 2860358"/>
              <a:gd name="connsiteX4" fmla="*/ 963283 w 3360289"/>
              <a:gd name="connsiteY4" fmla="*/ 0 h 2860358"/>
              <a:gd name="connsiteX5" fmla="*/ 1400120 w 3360289"/>
              <a:gd name="connsiteY5" fmla="*/ 0 h 2860358"/>
              <a:gd name="connsiteX6" fmla="*/ 1879763 w 3360289"/>
              <a:gd name="connsiteY6" fmla="*/ 0 h 2860358"/>
              <a:gd name="connsiteX7" fmla="*/ 2344572 w 3360289"/>
              <a:gd name="connsiteY7" fmla="*/ 0 h 2860358"/>
              <a:gd name="connsiteX8" fmla="*/ 2883553 w 3360289"/>
              <a:gd name="connsiteY8" fmla="*/ 0 h 2860358"/>
              <a:gd name="connsiteX9" fmla="*/ 3360289 w 3360289"/>
              <a:gd name="connsiteY9" fmla="*/ 476736 h 2860358"/>
              <a:gd name="connsiteX10" fmla="*/ 3360289 w 3360289"/>
              <a:gd name="connsiteY10" fmla="*/ 1060721 h 2860358"/>
              <a:gd name="connsiteX11" fmla="*/ 3360289 w 3360289"/>
              <a:gd name="connsiteY11" fmla="*/ 1668542 h 2860358"/>
              <a:gd name="connsiteX12" fmla="*/ 3360289 w 3360289"/>
              <a:gd name="connsiteY12" fmla="*/ 1668542 h 2860358"/>
              <a:gd name="connsiteX13" fmla="*/ 3360289 w 3360289"/>
              <a:gd name="connsiteY13" fmla="*/ 2004634 h 2860358"/>
              <a:gd name="connsiteX14" fmla="*/ 3360289 w 3360289"/>
              <a:gd name="connsiteY14" fmla="*/ 2383632 h 2860358"/>
              <a:gd name="connsiteX15" fmla="*/ 3360289 w 3360289"/>
              <a:gd name="connsiteY15" fmla="*/ 2383622 h 2860358"/>
              <a:gd name="connsiteX16" fmla="*/ 2883553 w 3360289"/>
              <a:gd name="connsiteY16" fmla="*/ 2860358 h 2860358"/>
              <a:gd name="connsiteX17" fmla="*/ 2403910 w 3360289"/>
              <a:gd name="connsiteY17" fmla="*/ 2860358 h 2860358"/>
              <a:gd name="connsiteX18" fmla="*/ 1879763 w 3360289"/>
              <a:gd name="connsiteY18" fmla="*/ 2860358 h 2860358"/>
              <a:gd name="connsiteX19" fmla="*/ 1400120 w 3360289"/>
              <a:gd name="connsiteY19" fmla="*/ 2860358 h 2860358"/>
              <a:gd name="connsiteX20" fmla="*/ 818398 w 3360289"/>
              <a:gd name="connsiteY20" fmla="*/ 2891050 h 2860358"/>
              <a:gd name="connsiteX21" fmla="*/ 560048 w 3360289"/>
              <a:gd name="connsiteY21" fmla="*/ 2860358 h 2860358"/>
              <a:gd name="connsiteX22" fmla="*/ 476736 w 3360289"/>
              <a:gd name="connsiteY22" fmla="*/ 2860358 h 2860358"/>
              <a:gd name="connsiteX23" fmla="*/ 0 w 3360289"/>
              <a:gd name="connsiteY23" fmla="*/ 2383622 h 2860358"/>
              <a:gd name="connsiteX24" fmla="*/ 0 w 3360289"/>
              <a:gd name="connsiteY24" fmla="*/ 2383632 h 2860358"/>
              <a:gd name="connsiteX25" fmla="*/ 0 w 3360289"/>
              <a:gd name="connsiteY25" fmla="*/ 2026087 h 2860358"/>
              <a:gd name="connsiteX26" fmla="*/ 0 w 3360289"/>
              <a:gd name="connsiteY26" fmla="*/ 1668542 h 2860358"/>
              <a:gd name="connsiteX27" fmla="*/ 0 w 3360289"/>
              <a:gd name="connsiteY27" fmla="*/ 1668542 h 2860358"/>
              <a:gd name="connsiteX28" fmla="*/ 0 w 3360289"/>
              <a:gd name="connsiteY28" fmla="*/ 1096475 h 2860358"/>
              <a:gd name="connsiteX29" fmla="*/ 0 w 3360289"/>
              <a:gd name="connsiteY29" fmla="*/ 476736 h 2860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360289" h="2860358" extrusionOk="0">
                <a:moveTo>
                  <a:pt x="0" y="476736"/>
                </a:moveTo>
                <a:cubicBezTo>
                  <a:pt x="-28865" y="209097"/>
                  <a:pt x="196968" y="-28543"/>
                  <a:pt x="476736" y="0"/>
                </a:cubicBezTo>
                <a:cubicBezTo>
                  <a:pt x="510500" y="3693"/>
                  <a:pt x="534769" y="-3524"/>
                  <a:pt x="560048" y="0"/>
                </a:cubicBezTo>
                <a:lnTo>
                  <a:pt x="560048" y="0"/>
                </a:lnTo>
                <a:cubicBezTo>
                  <a:pt x="670888" y="6349"/>
                  <a:pt x="871918" y="-15978"/>
                  <a:pt x="963283" y="0"/>
                </a:cubicBezTo>
                <a:cubicBezTo>
                  <a:pt x="1054648" y="15978"/>
                  <a:pt x="1218415" y="-11577"/>
                  <a:pt x="1400120" y="0"/>
                </a:cubicBezTo>
                <a:cubicBezTo>
                  <a:pt x="1514508" y="23899"/>
                  <a:pt x="1698223" y="-9417"/>
                  <a:pt x="1879763" y="0"/>
                </a:cubicBezTo>
                <a:cubicBezTo>
                  <a:pt x="2061303" y="9417"/>
                  <a:pt x="2122465" y="7713"/>
                  <a:pt x="2344572" y="0"/>
                </a:cubicBezTo>
                <a:cubicBezTo>
                  <a:pt x="2566679" y="-7713"/>
                  <a:pt x="2684711" y="3889"/>
                  <a:pt x="2883553" y="0"/>
                </a:cubicBezTo>
                <a:cubicBezTo>
                  <a:pt x="3169688" y="46350"/>
                  <a:pt x="3345839" y="236190"/>
                  <a:pt x="3360289" y="476736"/>
                </a:cubicBezTo>
                <a:cubicBezTo>
                  <a:pt x="3340012" y="637037"/>
                  <a:pt x="3388743" y="834837"/>
                  <a:pt x="3360289" y="1060721"/>
                </a:cubicBezTo>
                <a:cubicBezTo>
                  <a:pt x="3331835" y="1286605"/>
                  <a:pt x="3380666" y="1381623"/>
                  <a:pt x="3360289" y="1668542"/>
                </a:cubicBezTo>
                <a:lnTo>
                  <a:pt x="3360289" y="1668542"/>
                </a:lnTo>
                <a:cubicBezTo>
                  <a:pt x="3354540" y="1802109"/>
                  <a:pt x="3366431" y="1917009"/>
                  <a:pt x="3360289" y="2004634"/>
                </a:cubicBezTo>
                <a:cubicBezTo>
                  <a:pt x="3354147" y="2092259"/>
                  <a:pt x="3368051" y="2270697"/>
                  <a:pt x="3360289" y="2383632"/>
                </a:cubicBezTo>
                <a:cubicBezTo>
                  <a:pt x="3360289" y="2383629"/>
                  <a:pt x="3360289" y="2383625"/>
                  <a:pt x="3360289" y="2383622"/>
                </a:cubicBezTo>
                <a:cubicBezTo>
                  <a:pt x="3367822" y="2651899"/>
                  <a:pt x="3113761" y="2862342"/>
                  <a:pt x="2883553" y="2860358"/>
                </a:cubicBezTo>
                <a:cubicBezTo>
                  <a:pt x="2715350" y="2866947"/>
                  <a:pt x="2621734" y="2869279"/>
                  <a:pt x="2403910" y="2860358"/>
                </a:cubicBezTo>
                <a:cubicBezTo>
                  <a:pt x="2186086" y="2851437"/>
                  <a:pt x="2060959" y="2884956"/>
                  <a:pt x="1879763" y="2860358"/>
                </a:cubicBezTo>
                <a:cubicBezTo>
                  <a:pt x="1698567" y="2835760"/>
                  <a:pt x="1581607" y="2870165"/>
                  <a:pt x="1400120" y="2860358"/>
                </a:cubicBezTo>
                <a:cubicBezTo>
                  <a:pt x="1243932" y="2843624"/>
                  <a:pt x="984518" y="2860122"/>
                  <a:pt x="818398" y="2891050"/>
                </a:cubicBezTo>
                <a:cubicBezTo>
                  <a:pt x="734258" y="2873978"/>
                  <a:pt x="666940" y="2870891"/>
                  <a:pt x="560048" y="2860358"/>
                </a:cubicBezTo>
                <a:cubicBezTo>
                  <a:pt x="521779" y="2857189"/>
                  <a:pt x="510040" y="2864111"/>
                  <a:pt x="476736" y="2860358"/>
                </a:cubicBezTo>
                <a:cubicBezTo>
                  <a:pt x="203616" y="2843386"/>
                  <a:pt x="-6029" y="2629408"/>
                  <a:pt x="0" y="2383622"/>
                </a:cubicBezTo>
                <a:cubicBezTo>
                  <a:pt x="1" y="2383625"/>
                  <a:pt x="1" y="2383629"/>
                  <a:pt x="0" y="2383632"/>
                </a:cubicBezTo>
                <a:cubicBezTo>
                  <a:pt x="-1339" y="2273925"/>
                  <a:pt x="-5184" y="2172326"/>
                  <a:pt x="0" y="2026087"/>
                </a:cubicBezTo>
                <a:cubicBezTo>
                  <a:pt x="5184" y="1879849"/>
                  <a:pt x="3675" y="1800532"/>
                  <a:pt x="0" y="1668542"/>
                </a:cubicBezTo>
                <a:lnTo>
                  <a:pt x="0" y="1668542"/>
                </a:lnTo>
                <a:cubicBezTo>
                  <a:pt x="7898" y="1453193"/>
                  <a:pt x="672" y="1292577"/>
                  <a:pt x="0" y="1096475"/>
                </a:cubicBezTo>
                <a:cubicBezTo>
                  <a:pt x="-672" y="900373"/>
                  <a:pt x="12787" y="668014"/>
                  <a:pt x="0" y="476736"/>
                </a:cubicBezTo>
                <a:close/>
              </a:path>
            </a:pathLst>
          </a:custGeom>
          <a:noFill/>
          <a:ln w="34925">
            <a:solidFill>
              <a:schemeClr val="bg1">
                <a:lumMod val="75000"/>
              </a:schemeClr>
            </a:solidFill>
            <a:extLst>
              <a:ext uri="{C807C97D-BFC1-408E-A445-0C87EB9F89A2}">
                <ask:lineSketchStyleProps xmlns:ask="http://schemas.microsoft.com/office/drawing/2018/sketchyshapes" sd="2906318290">
                  <a:prstGeom prst="wedgeRoundRectCallout">
                    <a:avLst>
                      <a:gd name="adj1" fmla="val -25645"/>
                      <a:gd name="adj2" fmla="val 51073"/>
                      <a:gd name="adj3" fmla="val 16667"/>
                    </a:avLst>
                  </a:prstGeom>
                  <ask:type>
                    <ask:lineSketchFreehand/>
                  </ask:type>
                </ask:lineSketchStyleProps>
              </a:ext>
            </a:extLst>
          </a:ln>
        </p:spPr>
        <p:txBody>
          <a:bodyPr wrap="square" rtlCol="1">
            <a:spAutoFit/>
          </a:bodyPr>
          <a:lstStyle/>
          <a:p>
            <a:pPr algn="r"/>
            <a:r>
              <a:rPr lang="he-IL" dirty="0">
                <a:solidFill>
                  <a:schemeClr val="tx1">
                    <a:lumMod val="50000"/>
                    <a:lumOff val="50000"/>
                  </a:schemeClr>
                </a:solidFill>
                <a:latin typeface="Abraham" panose="00000500000000000000" pitchFamily="2" charset="-79"/>
                <a:cs typeface="Abraham" panose="00000500000000000000" pitchFamily="2" charset="-79"/>
              </a:rPr>
              <a:t>נתנאל יהודה הלוי: </a:t>
            </a:r>
            <a:br>
              <a:rPr lang="en-US" dirty="0">
                <a:solidFill>
                  <a:schemeClr val="tx1">
                    <a:lumMod val="50000"/>
                    <a:lumOff val="50000"/>
                  </a:schemeClr>
                </a:solidFill>
                <a:latin typeface="Abraham" panose="00000500000000000000" pitchFamily="2" charset="-79"/>
                <a:cs typeface="Abraham" panose="00000500000000000000" pitchFamily="2" charset="-79"/>
              </a:rPr>
            </a:br>
            <a:r>
              <a:rPr lang="he-IL" sz="1600" dirty="0">
                <a:solidFill>
                  <a:schemeClr val="tx1">
                    <a:lumMod val="50000"/>
                    <a:lumOff val="50000"/>
                  </a:schemeClr>
                </a:solidFill>
                <a:latin typeface="Abraham" panose="00000500000000000000" pitchFamily="2" charset="-79"/>
                <a:cs typeface="Abraham" panose="00000500000000000000" pitchFamily="2" charset="-79"/>
              </a:rPr>
              <a:t>"חוויתי הרבה פעמים שנותני שירות לא מדברים איתי אלא עם חברים שלי ושואלים אותם "מה הוא רוצה לשתות? מה הוא רוצה לאכול?", וכשהם פונים אלי הם פונים אלי בפניה מאוד ילדותית בסגנון "היי חמוד, מה תרצה?". אני מבין שזה לא מרוע אלא מחוסר ידיעה, אבל זו תחושה לא נעימה".</a:t>
            </a:r>
            <a:endParaRPr lang="he-IL" dirty="0">
              <a:solidFill>
                <a:schemeClr val="tx1">
                  <a:lumMod val="50000"/>
                  <a:lumOff val="50000"/>
                </a:schemeClr>
              </a:solidFill>
              <a:latin typeface="Abraham" panose="00000500000000000000" pitchFamily="2" charset="-79"/>
              <a:cs typeface="Abraham" panose="00000500000000000000" pitchFamily="2" charset="-79"/>
            </a:endParaRPr>
          </a:p>
        </p:txBody>
      </p:sp>
    </p:spTree>
    <p:extLst>
      <p:ext uri="{BB962C8B-B14F-4D97-AF65-F5344CB8AC3E}">
        <p14:creationId xmlns:p14="http://schemas.microsoft.com/office/powerpoint/2010/main" val="1809687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itle 1">
            <a:extLst>
              <a:ext uri="{FF2B5EF4-FFF2-40B4-BE49-F238E27FC236}">
                <a16:creationId xmlns:a16="http://schemas.microsoft.com/office/drawing/2014/main" id="{69C8D3A9-6305-4DDA-ABF1-9C0202CAB0AA}"/>
              </a:ext>
            </a:extLst>
          </p:cNvPr>
          <p:cNvSpPr txBox="1">
            <a:spLocks/>
          </p:cNvSpPr>
          <p:nvPr/>
        </p:nvSpPr>
        <p:spPr>
          <a:xfrm>
            <a:off x="321731" y="-66455"/>
            <a:ext cx="12192000" cy="1852714"/>
          </a:xfr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rtl="1">
              <a:spcAft>
                <a:spcPts val="600"/>
              </a:spcAft>
            </a:pPr>
            <a:r>
              <a:rPr lang="en-US" sz="7200" dirty="0">
                <a:latin typeface="Abraham" panose="00000500000000000000" pitchFamily="2" charset="-79"/>
                <a:cs typeface="Abraham" panose="00000500000000000000" pitchFamily="2" charset="-79"/>
              </a:rPr>
              <a:t>      </a:t>
            </a:r>
            <a:r>
              <a:rPr lang="en-US" sz="7200" dirty="0" err="1">
                <a:latin typeface="Abraham" panose="00000500000000000000" pitchFamily="2" charset="-79"/>
                <a:cs typeface="Abraham" panose="00000500000000000000" pitchFamily="2" charset="-79"/>
              </a:rPr>
              <a:t>חסרונות</a:t>
            </a:r>
            <a:r>
              <a:rPr lang="en-US" sz="7200" dirty="0">
                <a:latin typeface="Abraham" panose="00000500000000000000" pitchFamily="2" charset="-79"/>
                <a:cs typeface="Abraham" panose="00000500000000000000" pitchFamily="2" charset="-79"/>
              </a:rPr>
              <a:t> </a:t>
            </a:r>
            <a:r>
              <a:rPr lang="en-US" sz="7200" dirty="0" err="1">
                <a:latin typeface="Abraham" panose="00000500000000000000" pitchFamily="2" charset="-79"/>
                <a:cs typeface="Abraham" panose="00000500000000000000" pitchFamily="2" charset="-79"/>
              </a:rPr>
              <a:t>הפתרונות</a:t>
            </a:r>
            <a:r>
              <a:rPr lang="en-US" sz="7200" dirty="0">
                <a:latin typeface="Abraham" panose="00000500000000000000" pitchFamily="2" charset="-79"/>
                <a:cs typeface="Abraham" panose="00000500000000000000" pitchFamily="2" charset="-79"/>
              </a:rPr>
              <a:t> </a:t>
            </a:r>
            <a:r>
              <a:rPr lang="en-US" sz="7200" dirty="0" err="1">
                <a:latin typeface="Abraham" panose="00000500000000000000" pitchFamily="2" charset="-79"/>
                <a:cs typeface="Abraham" panose="00000500000000000000" pitchFamily="2" charset="-79"/>
              </a:rPr>
              <a:t>הקיימים</a:t>
            </a:r>
            <a:r>
              <a:rPr lang="en-US" sz="7200" dirty="0">
                <a:latin typeface="Abraham" panose="00000500000000000000" pitchFamily="2" charset="-79"/>
                <a:cs typeface="Abraham" panose="00000500000000000000" pitchFamily="2" charset="-79"/>
              </a:rPr>
              <a:t> </a:t>
            </a:r>
          </a:p>
        </p:txBody>
      </p:sp>
      <p:sp>
        <p:nvSpPr>
          <p:cNvPr id="21" name="Isosceles Triangle 20">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44BC90F6-8741-4700-AB0C-E665DA831E12}"/>
              </a:ext>
            </a:extLst>
          </p:cNvPr>
          <p:cNvPicPr>
            <a:picLocks noChangeAspect="1"/>
          </p:cNvPicPr>
          <p:nvPr/>
        </p:nvPicPr>
        <p:blipFill rotWithShape="1">
          <a:blip r:embed="rId2"/>
          <a:srcRect l="40165" r="23210" b="1"/>
          <a:stretch/>
        </p:blipFill>
        <p:spPr>
          <a:xfrm>
            <a:off x="8767289" y="4290"/>
            <a:ext cx="3424711" cy="6849420"/>
          </a:xfrm>
          <a:custGeom>
            <a:avLst/>
            <a:gdLst/>
            <a:ahLst/>
            <a:cxnLst/>
            <a:rect l="l" t="t" r="r" b="b"/>
            <a:pathLst>
              <a:path w="3424711" h="6849420">
                <a:moveTo>
                  <a:pt x="3424711" y="0"/>
                </a:moveTo>
                <a:lnTo>
                  <a:pt x="3424711" y="6849420"/>
                </a:lnTo>
                <a:lnTo>
                  <a:pt x="0" y="3424711"/>
                </a:lnTo>
                <a:close/>
              </a:path>
            </a:pathLst>
          </a:custGeom>
        </p:spPr>
      </p:pic>
      <p:sp>
        <p:nvSpPr>
          <p:cNvPr id="25" name="Rectangle 24">
            <a:extLst>
              <a:ext uri="{FF2B5EF4-FFF2-40B4-BE49-F238E27FC236}">
                <a16:creationId xmlns:a16="http://schemas.microsoft.com/office/drawing/2014/main" id="{7D1CF9C3-27BF-4915-B9F6-09FA315798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964860" y="2412031"/>
            <a:ext cx="770263" cy="770263"/>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peech Bubble: Rectangle with Corners Rounded 3">
            <a:extLst>
              <a:ext uri="{FF2B5EF4-FFF2-40B4-BE49-F238E27FC236}">
                <a16:creationId xmlns:a16="http://schemas.microsoft.com/office/drawing/2014/main" id="{2421ACBA-5998-4D41-B9E5-4137D54DC2B1}"/>
              </a:ext>
            </a:extLst>
          </p:cNvPr>
          <p:cNvSpPr/>
          <p:nvPr/>
        </p:nvSpPr>
        <p:spPr>
          <a:xfrm>
            <a:off x="3269972" y="5215741"/>
            <a:ext cx="6624678" cy="1225868"/>
          </a:xfrm>
          <a:custGeom>
            <a:avLst/>
            <a:gdLst>
              <a:gd name="connsiteX0" fmla="*/ 0 w 6624678"/>
              <a:gd name="connsiteY0" fmla="*/ 204315 h 1225868"/>
              <a:gd name="connsiteX1" fmla="*/ 204315 w 6624678"/>
              <a:gd name="connsiteY1" fmla="*/ 0 h 1225868"/>
              <a:gd name="connsiteX2" fmla="*/ 636218 w 6624678"/>
              <a:gd name="connsiteY2" fmla="*/ 0 h 1225868"/>
              <a:gd name="connsiteX3" fmla="*/ 1104113 w 6624678"/>
              <a:gd name="connsiteY3" fmla="*/ 0 h 1225868"/>
              <a:gd name="connsiteX4" fmla="*/ 1104113 w 6624678"/>
              <a:gd name="connsiteY4" fmla="*/ 0 h 1225868"/>
              <a:gd name="connsiteX5" fmla="*/ 1656170 w 6624678"/>
              <a:gd name="connsiteY5" fmla="*/ 0 h 1225868"/>
              <a:gd name="connsiteX6" fmla="*/ 2208226 w 6624678"/>
              <a:gd name="connsiteY6" fmla="*/ 0 h 1225868"/>
              <a:gd name="connsiteX7" fmla="*/ 2760283 w 6624678"/>
              <a:gd name="connsiteY7" fmla="*/ 0 h 1225868"/>
              <a:gd name="connsiteX8" fmla="*/ 3406897 w 6624678"/>
              <a:gd name="connsiteY8" fmla="*/ 0 h 1225868"/>
              <a:gd name="connsiteX9" fmla="*/ 3943709 w 6624678"/>
              <a:gd name="connsiteY9" fmla="*/ 0 h 1225868"/>
              <a:gd name="connsiteX10" fmla="*/ 4517121 w 6624678"/>
              <a:gd name="connsiteY10" fmla="*/ 0 h 1225868"/>
              <a:gd name="connsiteX11" fmla="*/ 5090534 w 6624678"/>
              <a:gd name="connsiteY11" fmla="*/ 0 h 1225868"/>
              <a:gd name="connsiteX12" fmla="*/ 5627346 w 6624678"/>
              <a:gd name="connsiteY12" fmla="*/ 0 h 1225868"/>
              <a:gd name="connsiteX13" fmla="*/ 6420363 w 6624678"/>
              <a:gd name="connsiteY13" fmla="*/ 0 h 1225868"/>
              <a:gd name="connsiteX14" fmla="*/ 6624678 w 6624678"/>
              <a:gd name="connsiteY14" fmla="*/ 204315 h 1225868"/>
              <a:gd name="connsiteX15" fmla="*/ 6624678 w 6624678"/>
              <a:gd name="connsiteY15" fmla="*/ 715090 h 1225868"/>
              <a:gd name="connsiteX16" fmla="*/ 6624678 w 6624678"/>
              <a:gd name="connsiteY16" fmla="*/ 715090 h 1225868"/>
              <a:gd name="connsiteX17" fmla="*/ 6624678 w 6624678"/>
              <a:gd name="connsiteY17" fmla="*/ 1021557 h 1225868"/>
              <a:gd name="connsiteX18" fmla="*/ 6624678 w 6624678"/>
              <a:gd name="connsiteY18" fmla="*/ 1021553 h 1225868"/>
              <a:gd name="connsiteX19" fmla="*/ 6420363 w 6624678"/>
              <a:gd name="connsiteY19" fmla="*/ 1225868 h 1225868"/>
              <a:gd name="connsiteX20" fmla="*/ 5737148 w 6624678"/>
              <a:gd name="connsiteY20" fmla="*/ 1225868 h 1225868"/>
              <a:gd name="connsiteX21" fmla="*/ 5090534 w 6624678"/>
              <a:gd name="connsiteY21" fmla="*/ 1225868 h 1225868"/>
              <a:gd name="connsiteX22" fmla="*/ 4443920 w 6624678"/>
              <a:gd name="connsiteY22" fmla="*/ 1225868 h 1225868"/>
              <a:gd name="connsiteX23" fmla="*/ 3833906 w 6624678"/>
              <a:gd name="connsiteY23" fmla="*/ 1225868 h 1225868"/>
              <a:gd name="connsiteX24" fmla="*/ 2760283 w 6624678"/>
              <a:gd name="connsiteY24" fmla="*/ 1225868 h 1225868"/>
              <a:gd name="connsiteX25" fmla="*/ 2155582 w 6624678"/>
              <a:gd name="connsiteY25" fmla="*/ 1241567 h 1225868"/>
              <a:gd name="connsiteX26" fmla="*/ 1500490 w 6624678"/>
              <a:gd name="connsiteY26" fmla="*/ 1258574 h 1225868"/>
              <a:gd name="connsiteX27" fmla="*/ 1104113 w 6624678"/>
              <a:gd name="connsiteY27" fmla="*/ 1225868 h 1225868"/>
              <a:gd name="connsiteX28" fmla="*/ 645216 w 6624678"/>
              <a:gd name="connsiteY28" fmla="*/ 1225868 h 1225868"/>
              <a:gd name="connsiteX29" fmla="*/ 204315 w 6624678"/>
              <a:gd name="connsiteY29" fmla="*/ 1225868 h 1225868"/>
              <a:gd name="connsiteX30" fmla="*/ 0 w 6624678"/>
              <a:gd name="connsiteY30" fmla="*/ 1021553 h 1225868"/>
              <a:gd name="connsiteX31" fmla="*/ 0 w 6624678"/>
              <a:gd name="connsiteY31" fmla="*/ 1021557 h 1225868"/>
              <a:gd name="connsiteX32" fmla="*/ 0 w 6624678"/>
              <a:gd name="connsiteY32" fmla="*/ 715090 h 1225868"/>
              <a:gd name="connsiteX33" fmla="*/ 0 w 6624678"/>
              <a:gd name="connsiteY33" fmla="*/ 715090 h 1225868"/>
              <a:gd name="connsiteX34" fmla="*/ 0 w 6624678"/>
              <a:gd name="connsiteY34" fmla="*/ 204315 h 1225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6624678" h="1225868" extrusionOk="0">
                <a:moveTo>
                  <a:pt x="0" y="204315"/>
                </a:moveTo>
                <a:cubicBezTo>
                  <a:pt x="-13" y="106648"/>
                  <a:pt x="95200" y="1615"/>
                  <a:pt x="204315" y="0"/>
                </a:cubicBezTo>
                <a:cubicBezTo>
                  <a:pt x="337816" y="-7773"/>
                  <a:pt x="477946" y="-1727"/>
                  <a:pt x="636218" y="0"/>
                </a:cubicBezTo>
                <a:cubicBezTo>
                  <a:pt x="794490" y="1727"/>
                  <a:pt x="1009150" y="-6328"/>
                  <a:pt x="1104113" y="0"/>
                </a:cubicBezTo>
                <a:lnTo>
                  <a:pt x="1104113" y="0"/>
                </a:lnTo>
                <a:cubicBezTo>
                  <a:pt x="1296910" y="-16800"/>
                  <a:pt x="1445842" y="24890"/>
                  <a:pt x="1656170" y="0"/>
                </a:cubicBezTo>
                <a:cubicBezTo>
                  <a:pt x="1866498" y="-24890"/>
                  <a:pt x="2091662" y="7707"/>
                  <a:pt x="2208226" y="0"/>
                </a:cubicBezTo>
                <a:cubicBezTo>
                  <a:pt x="2324790" y="-7707"/>
                  <a:pt x="2577089" y="935"/>
                  <a:pt x="2760283" y="0"/>
                </a:cubicBezTo>
                <a:cubicBezTo>
                  <a:pt x="2999912" y="15217"/>
                  <a:pt x="3185006" y="-1600"/>
                  <a:pt x="3406897" y="0"/>
                </a:cubicBezTo>
                <a:cubicBezTo>
                  <a:pt x="3628788" y="1600"/>
                  <a:pt x="3749647" y="-17663"/>
                  <a:pt x="3943709" y="0"/>
                </a:cubicBezTo>
                <a:cubicBezTo>
                  <a:pt x="4137771" y="17663"/>
                  <a:pt x="4328593" y="7344"/>
                  <a:pt x="4517121" y="0"/>
                </a:cubicBezTo>
                <a:cubicBezTo>
                  <a:pt x="4705649" y="-7344"/>
                  <a:pt x="4909466" y="-12399"/>
                  <a:pt x="5090534" y="0"/>
                </a:cubicBezTo>
                <a:cubicBezTo>
                  <a:pt x="5271602" y="12399"/>
                  <a:pt x="5464420" y="-16288"/>
                  <a:pt x="5627346" y="0"/>
                </a:cubicBezTo>
                <a:cubicBezTo>
                  <a:pt x="5790272" y="16288"/>
                  <a:pt x="6219361" y="-25977"/>
                  <a:pt x="6420363" y="0"/>
                </a:cubicBezTo>
                <a:cubicBezTo>
                  <a:pt x="6537985" y="-23665"/>
                  <a:pt x="6624137" y="85262"/>
                  <a:pt x="6624678" y="204315"/>
                </a:cubicBezTo>
                <a:cubicBezTo>
                  <a:pt x="6649187" y="347868"/>
                  <a:pt x="6648993" y="603503"/>
                  <a:pt x="6624678" y="715090"/>
                </a:cubicBezTo>
                <a:lnTo>
                  <a:pt x="6624678" y="715090"/>
                </a:lnTo>
                <a:cubicBezTo>
                  <a:pt x="6631182" y="852810"/>
                  <a:pt x="6627218" y="877800"/>
                  <a:pt x="6624678" y="1021557"/>
                </a:cubicBezTo>
                <a:lnTo>
                  <a:pt x="6624678" y="1021553"/>
                </a:lnTo>
                <a:cubicBezTo>
                  <a:pt x="6609769" y="1139813"/>
                  <a:pt x="6519325" y="1246368"/>
                  <a:pt x="6420363" y="1225868"/>
                </a:cubicBezTo>
                <a:cubicBezTo>
                  <a:pt x="6222904" y="1244757"/>
                  <a:pt x="5905107" y="1248634"/>
                  <a:pt x="5737148" y="1225868"/>
                </a:cubicBezTo>
                <a:cubicBezTo>
                  <a:pt x="5569189" y="1203102"/>
                  <a:pt x="5370956" y="1201055"/>
                  <a:pt x="5090534" y="1225868"/>
                </a:cubicBezTo>
                <a:cubicBezTo>
                  <a:pt x="4810112" y="1250681"/>
                  <a:pt x="4641451" y="1235867"/>
                  <a:pt x="4443920" y="1225868"/>
                </a:cubicBezTo>
                <a:cubicBezTo>
                  <a:pt x="4246389" y="1215869"/>
                  <a:pt x="4020036" y="1207458"/>
                  <a:pt x="3833906" y="1225868"/>
                </a:cubicBezTo>
                <a:cubicBezTo>
                  <a:pt x="3647776" y="1244278"/>
                  <a:pt x="3022902" y="1271868"/>
                  <a:pt x="2760283" y="1225868"/>
                </a:cubicBezTo>
                <a:cubicBezTo>
                  <a:pt x="2538990" y="1237762"/>
                  <a:pt x="2424011" y="1263386"/>
                  <a:pt x="2155582" y="1241567"/>
                </a:cubicBezTo>
                <a:cubicBezTo>
                  <a:pt x="1887153" y="1219748"/>
                  <a:pt x="1809345" y="1260845"/>
                  <a:pt x="1500490" y="1258574"/>
                </a:cubicBezTo>
                <a:cubicBezTo>
                  <a:pt x="1317759" y="1255064"/>
                  <a:pt x="1214185" y="1241379"/>
                  <a:pt x="1104113" y="1225868"/>
                </a:cubicBezTo>
                <a:cubicBezTo>
                  <a:pt x="964931" y="1208202"/>
                  <a:pt x="738712" y="1206634"/>
                  <a:pt x="645216" y="1225868"/>
                </a:cubicBezTo>
                <a:cubicBezTo>
                  <a:pt x="551720" y="1245102"/>
                  <a:pt x="393465" y="1243763"/>
                  <a:pt x="204315" y="1225868"/>
                </a:cubicBezTo>
                <a:cubicBezTo>
                  <a:pt x="85192" y="1243587"/>
                  <a:pt x="-20817" y="1117731"/>
                  <a:pt x="0" y="1021553"/>
                </a:cubicBezTo>
                <a:lnTo>
                  <a:pt x="0" y="1021557"/>
                </a:lnTo>
                <a:cubicBezTo>
                  <a:pt x="-8093" y="935020"/>
                  <a:pt x="15200" y="842508"/>
                  <a:pt x="0" y="715090"/>
                </a:cubicBezTo>
                <a:lnTo>
                  <a:pt x="0" y="715090"/>
                </a:lnTo>
                <a:cubicBezTo>
                  <a:pt x="-3294" y="526650"/>
                  <a:pt x="-13329" y="342550"/>
                  <a:pt x="0" y="204315"/>
                </a:cubicBezTo>
                <a:close/>
              </a:path>
            </a:pathLst>
          </a:custGeom>
          <a:noFill/>
          <a:ln w="34925">
            <a:solidFill>
              <a:schemeClr val="bg1">
                <a:lumMod val="75000"/>
              </a:schemeClr>
            </a:solidFill>
            <a:extLst>
              <a:ext uri="{C807C97D-BFC1-408E-A445-0C87EB9F89A2}">
                <ask:lineSketchStyleProps xmlns:ask="http://schemas.microsoft.com/office/drawing/2018/sketchyshapes" sd="2948502208">
                  <a:prstGeom prst="wedgeRoundRectCallout">
                    <a:avLst>
                      <a:gd name="adj1" fmla="val -27350"/>
                      <a:gd name="adj2" fmla="val 52668"/>
                      <a:gd name="adj3" fmla="val 16667"/>
                    </a:avLst>
                  </a:prstGeom>
                  <ask:type>
                    <ask:lineSketchFreehand/>
                  </ask:type>
                </ask:lineSketchStyleProps>
              </a:ext>
            </a:extLst>
          </a:ln>
        </p:spPr>
        <p:txBody>
          <a:bodyPr wrap="square" rtlCol="1">
            <a:spAutoFit/>
          </a:bodyPr>
          <a:lstStyle/>
          <a:p>
            <a:pPr algn="r"/>
            <a:r>
              <a:rPr lang="he-IL" dirty="0">
                <a:solidFill>
                  <a:schemeClr val="tx1">
                    <a:lumMod val="50000"/>
                    <a:lumOff val="50000"/>
                  </a:schemeClr>
                </a:solidFill>
                <a:latin typeface="Abraham" panose="00000500000000000000" pitchFamily="2" charset="-79"/>
                <a:cs typeface="Abraham" panose="00000500000000000000" pitchFamily="2" charset="-79"/>
              </a:rPr>
              <a:t>רוני עמרני, סטודנטית באוני' "בר אילן": </a:t>
            </a:r>
            <a:r>
              <a:rPr lang="he-IL" sz="1600" dirty="0">
                <a:solidFill>
                  <a:schemeClr val="tx1">
                    <a:lumMod val="50000"/>
                    <a:lumOff val="50000"/>
                  </a:schemeClr>
                </a:solidFill>
                <a:latin typeface="Abraham" panose="00000500000000000000" pitchFamily="2" charset="-79"/>
                <a:cs typeface="Abraham" panose="00000500000000000000" pitchFamily="2" charset="-79"/>
              </a:rPr>
              <a:t>"יצאתי פעם עם חברות בנמל תל אביב. התקשרתי במיוחד לוודא שיש שירותים נגישים, כי ידעתי שאני מגיעה אחרי נסיעה ארוכה. הם אמרו שיש שירותי נכים. אכן – היו שירותים עם מוטות אחיזה, כיור נמוך ו...מדרגה גבוהה בכניסה. נאלצתי לחפש במתחם שירותים אחרים".</a:t>
            </a:r>
            <a:endParaRPr lang="he-IL" dirty="0">
              <a:solidFill>
                <a:schemeClr val="tx1">
                  <a:lumMod val="50000"/>
                  <a:lumOff val="50000"/>
                </a:schemeClr>
              </a:solidFill>
              <a:latin typeface="Abraham" panose="00000500000000000000" pitchFamily="2" charset="-79"/>
              <a:cs typeface="Abraham" panose="00000500000000000000" pitchFamily="2" charset="-79"/>
            </a:endParaRPr>
          </a:p>
        </p:txBody>
      </p:sp>
      <p:graphicFrame>
        <p:nvGraphicFramePr>
          <p:cNvPr id="13" name="Content Placeholder 2">
            <a:extLst>
              <a:ext uri="{FF2B5EF4-FFF2-40B4-BE49-F238E27FC236}">
                <a16:creationId xmlns:a16="http://schemas.microsoft.com/office/drawing/2014/main" id="{F6B8DB97-FFE9-42D8-9F6B-8313D6493A6A}"/>
              </a:ext>
            </a:extLst>
          </p:cNvPr>
          <p:cNvGraphicFramePr>
            <a:graphicFrameLocks noGrp="1"/>
          </p:cNvGraphicFramePr>
          <p:nvPr>
            <p:ph idx="1"/>
            <p:extLst>
              <p:ext uri="{D42A27DB-BD31-4B8C-83A1-F6EECF244321}">
                <p14:modId xmlns:p14="http://schemas.microsoft.com/office/powerpoint/2010/main" val="2730461405"/>
              </p:ext>
            </p:extLst>
          </p:nvPr>
        </p:nvGraphicFramePr>
        <p:xfrm>
          <a:off x="321731" y="1457471"/>
          <a:ext cx="7802087" cy="37690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897645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itle 1">
            <a:extLst>
              <a:ext uri="{FF2B5EF4-FFF2-40B4-BE49-F238E27FC236}">
                <a16:creationId xmlns:a16="http://schemas.microsoft.com/office/drawing/2014/main" id="{69C8D3A9-6305-4DDA-ABF1-9C0202CAB0AA}"/>
              </a:ext>
            </a:extLst>
          </p:cNvPr>
          <p:cNvSpPr txBox="1">
            <a:spLocks/>
          </p:cNvSpPr>
          <p:nvPr/>
        </p:nvSpPr>
        <p:spPr>
          <a:xfrm>
            <a:off x="1014060" y="323622"/>
            <a:ext cx="10905066" cy="1135737"/>
          </a:xfr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rtl="1">
              <a:spcAft>
                <a:spcPts val="600"/>
              </a:spcAft>
            </a:pPr>
            <a:r>
              <a:rPr lang="en-US" sz="6000" dirty="0">
                <a:latin typeface="Calibri" panose="020F0502020204030204" pitchFamily="34" charset="0"/>
                <a:cs typeface="Calibri" panose="020F0502020204030204" pitchFamily="34" charset="0"/>
              </a:rPr>
              <a:t>      </a:t>
            </a:r>
            <a:r>
              <a:rPr lang="en-US" sz="7200" dirty="0" err="1">
                <a:latin typeface="Abraham" panose="00000500000000000000" pitchFamily="2" charset="-79"/>
                <a:cs typeface="Abraham" panose="00000500000000000000" pitchFamily="2" charset="-79"/>
              </a:rPr>
              <a:t>יתרונות</a:t>
            </a:r>
            <a:r>
              <a:rPr lang="en-US" sz="6000" dirty="0">
                <a:latin typeface="Calibri" panose="020F0502020204030204" pitchFamily="34" charset="0"/>
                <a:cs typeface="Calibri" panose="020F0502020204030204" pitchFamily="34" charset="0"/>
              </a:rPr>
              <a:t> </a:t>
            </a:r>
            <a:r>
              <a:rPr lang="en-US" sz="7200" dirty="0" err="1">
                <a:latin typeface="Cooper Black" panose="0208090404030B020404" pitchFamily="18" charset="0"/>
                <a:cs typeface="Abraham" panose="00000500000000000000" pitchFamily="2" charset="-79"/>
              </a:rPr>
              <a:t>XSible</a:t>
            </a:r>
            <a:endParaRPr lang="en-US" sz="7200" dirty="0">
              <a:latin typeface="Cooper Black" panose="0208090404030B020404" pitchFamily="18" charset="0"/>
              <a:cs typeface="Abraham" panose="00000500000000000000" pitchFamily="2" charset="-79"/>
            </a:endParaRPr>
          </a:p>
        </p:txBody>
      </p:sp>
      <p:pic>
        <p:nvPicPr>
          <p:cNvPr id="15" name="Picture 14">
            <a:extLst>
              <a:ext uri="{FF2B5EF4-FFF2-40B4-BE49-F238E27FC236}">
                <a16:creationId xmlns:a16="http://schemas.microsoft.com/office/drawing/2014/main" id="{29A5859A-01C2-4CE0-96EB-BF96067ADA01}"/>
              </a:ext>
            </a:extLst>
          </p:cNvPr>
          <p:cNvPicPr>
            <a:picLocks noChangeAspect="1"/>
          </p:cNvPicPr>
          <p:nvPr/>
        </p:nvPicPr>
        <p:blipFill rotWithShape="1">
          <a:blip r:embed="rId2"/>
          <a:srcRect l="20757" r="19105" b="-2"/>
          <a:stretch/>
        </p:blipFill>
        <p:spPr>
          <a:xfrm>
            <a:off x="7777393" y="1976277"/>
            <a:ext cx="4414606" cy="4881723"/>
          </a:xfrm>
          <a:custGeom>
            <a:avLst/>
            <a:gdLst/>
            <a:ahLst/>
            <a:cxnLst/>
            <a:rect l="l" t="t" r="r" b="b"/>
            <a:pathLst>
              <a:path w="4414606" h="4881723">
                <a:moveTo>
                  <a:pt x="3151661" y="0"/>
                </a:moveTo>
                <a:lnTo>
                  <a:pt x="4414606" y="1262946"/>
                </a:lnTo>
                <a:lnTo>
                  <a:pt x="4414606" y="4881723"/>
                </a:lnTo>
                <a:lnTo>
                  <a:pt x="1730061" y="4881723"/>
                </a:lnTo>
                <a:lnTo>
                  <a:pt x="0" y="3151662"/>
                </a:lnTo>
                <a:close/>
              </a:path>
            </a:pathLst>
          </a:custGeom>
        </p:spPr>
      </p:pic>
      <p:sp>
        <p:nvSpPr>
          <p:cNvPr id="21" name="Rectangle 20">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Isosceles Triangle 22">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Isosceles Triangle 2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3" name="Content Placeholder 2">
            <a:extLst>
              <a:ext uri="{FF2B5EF4-FFF2-40B4-BE49-F238E27FC236}">
                <a16:creationId xmlns:a16="http://schemas.microsoft.com/office/drawing/2014/main" id="{7BD78986-88E2-4F23-A1A8-EE10CED9EA0C}"/>
              </a:ext>
            </a:extLst>
          </p:cNvPr>
          <p:cNvGraphicFramePr>
            <a:graphicFrameLocks noGrp="1"/>
          </p:cNvGraphicFramePr>
          <p:nvPr>
            <p:ph idx="1"/>
            <p:extLst>
              <p:ext uri="{D42A27DB-BD31-4B8C-83A1-F6EECF244321}">
                <p14:modId xmlns:p14="http://schemas.microsoft.com/office/powerpoint/2010/main" val="2164860690"/>
              </p:ext>
            </p:extLst>
          </p:nvPr>
        </p:nvGraphicFramePr>
        <p:xfrm>
          <a:off x="643468" y="1782981"/>
          <a:ext cx="6891188" cy="43939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588991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a:extLst>
              <a:ext uri="{FF2B5EF4-FFF2-40B4-BE49-F238E27FC236}">
                <a16:creationId xmlns:a16="http://schemas.microsoft.com/office/drawing/2014/main" id="{674EE288-7631-4E35-B4B1-3AEBC28AFD5D}"/>
              </a:ext>
            </a:extLst>
          </p:cNvPr>
          <p:cNvSpPr txBox="1">
            <a:spLocks/>
          </p:cNvSpPr>
          <p:nvPr/>
        </p:nvSpPr>
        <p:spPr>
          <a:xfrm>
            <a:off x="828997" y="337304"/>
            <a:ext cx="10905066" cy="1135737"/>
          </a:xfr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rtl="1">
              <a:spcAft>
                <a:spcPts val="600"/>
              </a:spcAft>
            </a:pPr>
            <a:r>
              <a:rPr lang="en-US" sz="6600" dirty="0">
                <a:latin typeface="Calibri" panose="020F0502020204030204" pitchFamily="34" charset="0"/>
                <a:cs typeface="Calibri" panose="020F0502020204030204" pitchFamily="34" charset="0"/>
              </a:rPr>
              <a:t>	</a:t>
            </a:r>
            <a:r>
              <a:rPr lang="en-US" sz="7200" dirty="0" err="1">
                <a:latin typeface="Abraham" panose="00000500000000000000" pitchFamily="2" charset="-79"/>
                <a:cs typeface="Abraham" panose="00000500000000000000" pitchFamily="2" charset="-79"/>
              </a:rPr>
              <a:t>פרופיל</a:t>
            </a:r>
            <a:r>
              <a:rPr lang="en-US" sz="6600" dirty="0">
                <a:latin typeface="Calibri" panose="020F0502020204030204" pitchFamily="34" charset="0"/>
                <a:cs typeface="Calibri" panose="020F0502020204030204" pitchFamily="34" charset="0"/>
              </a:rPr>
              <a:t> </a:t>
            </a:r>
            <a:r>
              <a:rPr lang="en-US" sz="7200" dirty="0" err="1">
                <a:latin typeface="Abraham" panose="00000500000000000000" pitchFamily="2" charset="-79"/>
                <a:cs typeface="Abraham" panose="00000500000000000000" pitchFamily="2" charset="-79"/>
              </a:rPr>
              <a:t>משתמש</a:t>
            </a:r>
            <a:endParaRPr lang="en-US" sz="7200" dirty="0">
              <a:latin typeface="Abraham" panose="00000500000000000000" pitchFamily="2" charset="-79"/>
              <a:cs typeface="Abraham" panose="00000500000000000000" pitchFamily="2" charset="-79"/>
            </a:endParaRPr>
          </a:p>
        </p:txBody>
      </p:sp>
      <p:pic>
        <p:nvPicPr>
          <p:cNvPr id="10" name="Picture 9">
            <a:extLst>
              <a:ext uri="{FF2B5EF4-FFF2-40B4-BE49-F238E27FC236}">
                <a16:creationId xmlns:a16="http://schemas.microsoft.com/office/drawing/2014/main" id="{104FF699-F960-4FDD-A00C-7853F168F5A7}"/>
              </a:ext>
            </a:extLst>
          </p:cNvPr>
          <p:cNvPicPr>
            <a:picLocks noChangeAspect="1"/>
          </p:cNvPicPr>
          <p:nvPr/>
        </p:nvPicPr>
        <p:blipFill rotWithShape="1">
          <a:blip r:embed="rId2"/>
          <a:srcRect l="32177" r="-3" b="-3"/>
          <a:stretch/>
        </p:blipFill>
        <p:spPr>
          <a:xfrm>
            <a:off x="7777393" y="1976277"/>
            <a:ext cx="4414606" cy="4881723"/>
          </a:xfrm>
          <a:custGeom>
            <a:avLst/>
            <a:gdLst/>
            <a:ahLst/>
            <a:cxnLst/>
            <a:rect l="l" t="t" r="r" b="b"/>
            <a:pathLst>
              <a:path w="4414606" h="4881723">
                <a:moveTo>
                  <a:pt x="3151661" y="0"/>
                </a:moveTo>
                <a:lnTo>
                  <a:pt x="4414606" y="1262946"/>
                </a:lnTo>
                <a:lnTo>
                  <a:pt x="4414606" y="4881723"/>
                </a:lnTo>
                <a:lnTo>
                  <a:pt x="1730061" y="4881723"/>
                </a:lnTo>
                <a:lnTo>
                  <a:pt x="0" y="3151662"/>
                </a:lnTo>
                <a:close/>
              </a:path>
            </a:pathLst>
          </a:custGeom>
        </p:spPr>
      </p:pic>
      <p:sp>
        <p:nvSpPr>
          <p:cNvPr id="16" name="Rectangle 15">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Isosceles Triangle 19">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 name="Content Placeholder 2">
            <a:extLst>
              <a:ext uri="{FF2B5EF4-FFF2-40B4-BE49-F238E27FC236}">
                <a16:creationId xmlns:a16="http://schemas.microsoft.com/office/drawing/2014/main" id="{CF15D70E-1D16-4ECD-A764-C973F1B1DAEB}"/>
              </a:ext>
            </a:extLst>
          </p:cNvPr>
          <p:cNvGraphicFramePr>
            <a:graphicFrameLocks noGrp="1"/>
          </p:cNvGraphicFramePr>
          <p:nvPr>
            <p:ph idx="1"/>
            <p:extLst>
              <p:ext uri="{D42A27DB-BD31-4B8C-83A1-F6EECF244321}">
                <p14:modId xmlns:p14="http://schemas.microsoft.com/office/powerpoint/2010/main" val="3243908965"/>
              </p:ext>
            </p:extLst>
          </p:nvPr>
        </p:nvGraphicFramePr>
        <p:xfrm>
          <a:off x="643468" y="1782981"/>
          <a:ext cx="6891188" cy="43939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704195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562</Words>
  <Application>Microsoft Office PowerPoint</Application>
  <PresentationFormat>Widescreen</PresentationFormat>
  <Paragraphs>51</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Abraham</vt:lpstr>
      <vt:lpstr>Arial</vt:lpstr>
      <vt:lpstr>Calibri</vt:lpstr>
      <vt:lpstr>Calibri Light</vt:lpstr>
      <vt:lpstr>Cooper Black</vt:lpstr>
      <vt:lpstr>David</vt:lpstr>
      <vt:lpstr>Office Theme</vt:lpstr>
      <vt:lpstr>XSible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תוכניות להמשך</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XSible</dc:title>
  <dc:creator>Hillel Lehman</dc:creator>
  <cp:lastModifiedBy>Shay Poleg</cp:lastModifiedBy>
  <cp:revision>5</cp:revision>
  <dcterms:created xsi:type="dcterms:W3CDTF">2020-03-16T14:31:47Z</dcterms:created>
  <dcterms:modified xsi:type="dcterms:W3CDTF">2020-03-16T15:12:39Z</dcterms:modified>
</cp:coreProperties>
</file>