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65" r:id="rId11"/>
    <p:sldId id="262" r:id="rId12"/>
    <p:sldId id="263" r:id="rId13"/>
    <p:sldId id="264"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68" d="100"/>
          <a:sy n="68" d="100"/>
        </p:scale>
        <p:origin x="608" y="3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IL"/>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IL"/>
          </a:p>
        </c:txPr>
        <c:crossAx val="569261016"/>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4/2/2020</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23.jp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1.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image" Target="../media/image26.jpg"/><Relationship Id="rId5" Type="http://schemas.openxmlformats.org/officeDocument/2006/relationships/image" Target="../media/image23.jp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6.xml"/><Relationship Id="rId5" Type="http://schemas.openxmlformats.org/officeDocument/2006/relationships/image" Target="../media/image28.jpeg"/><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PITCH DECK</a:t>
            </a:r>
            <a:br>
              <a:rPr lang="en-US" dirty="0"/>
            </a:br>
            <a:r>
              <a:rPr lang="en-US" dirty="0"/>
              <a:t>TITLE</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a:xfrm>
            <a:off x="778643" y="2269705"/>
            <a:ext cx="2828198" cy="548640"/>
          </a:xfrm>
        </p:spPr>
        <p:txBody>
          <a:bodyPr/>
          <a:lstStyle/>
          <a:p>
            <a:r>
              <a:rPr lang="en-US" dirty="0"/>
              <a:t>TEAM</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a:xfrm>
            <a:off x="6671719" y="1240611"/>
            <a:ext cx="2066544" cy="2066544"/>
          </a:xfrm>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lstStyle/>
          <a:p>
            <a:r>
              <a:rPr lang="en-US" dirty="0"/>
              <a:t>PITCH</a:t>
            </a:r>
            <a:br>
              <a:rPr lang="en-US" dirty="0"/>
            </a:br>
            <a:r>
              <a:rPr lang="en-US" dirty="0"/>
              <a:t>DECK</a:t>
            </a:r>
            <a:br>
              <a:rPr lang="en-US" dirty="0"/>
            </a:br>
            <a:r>
              <a:rPr lang="en-US" dirty="0"/>
              <a:t>TITLE</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20</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22</a:t>
            </a:fld>
            <a:endParaRPr lang="en-US"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en-US" smtClean="0"/>
              <a:pPr/>
              <a:t>25</a:t>
            </a:fld>
            <a:endParaRPr lang="en-US"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p>
          <a:p>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2160</Words>
  <Application>Microsoft Office PowerPoint</Application>
  <PresentationFormat>Widescreen</PresentationFormat>
  <Paragraphs>335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Gill Sans MT</vt:lpstr>
      <vt:lpstr>Segoe UI</vt:lpstr>
      <vt:lpstr>Segoe UI Light</vt:lpstr>
      <vt:lpstr>Office Theme</vt:lpstr>
      <vt:lpstr>PITCH DECK TITLE</vt:lpstr>
      <vt:lpstr>PITCH DECK TITLE</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TEAM</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2020-04-02T13:08:50Z</dcterms:created>
  <dcterms:modified xsi:type="dcterms:W3CDTF">2020-04-02T13:10:59Z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