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BDC-C6CB-438E-B14D-C68A207F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FB4BF-D544-4ED8-A1A0-D5926DCB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7D96-932F-44B8-B789-1F2547B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E569-2887-4D9E-910E-1653335D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424D-2EA4-481A-8F5C-74B72425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755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0338-C9A7-43AE-A9C8-0DC4AA20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D3CFC-2438-48A7-AABD-2D45AE29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3C7A-09BF-416B-B62A-02B19E0D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7273-B415-4B8E-BB46-F9088109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1DFC-58FF-47F8-86B8-79F86A2C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09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1B22B-DF39-40CA-9F27-43C5F626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EB455-40DB-402F-AC91-BED26D51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F7C-F996-4994-A459-2DA30A3E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EEA4-E3A3-4C1A-9E88-4A254CAD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AC09-C062-497F-8DA4-8FF7614F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57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C698-625F-4811-B21F-E29382B6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5904-9D59-49B6-B93D-CC4BFCD8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1F9-C483-4888-BBD2-D162583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D5CD-F4F4-4869-8CA1-D35873F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F6B5-0978-4169-8604-3F6F117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30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5508-E5ED-4B21-815A-93BA4734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A8B1-538D-40AF-9618-6D27F22A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3847-A2B2-4767-A46C-7C18A35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6F2F-922C-4463-9745-10C6D0EF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A8C-CE96-4D43-8CD2-726138E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70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E062-CB16-4B84-B99E-134A80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9BCC-304B-4FE8-8880-A184D10CC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094BD-958B-445D-B06F-E8ED731E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B8B8-BC9C-491C-BD7A-AF620DE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B7920-C08B-4F19-86D7-A73F765A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63D5-7922-48A7-B907-9E6C11D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500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3FE6-7167-4D78-AB7C-17C8B983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99B2-3FE8-48A2-B9A1-179CA135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B522-F421-45DB-B7D6-7EBC9584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60B8B-8AE7-4B9C-A3E9-F0D0B796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1137A-C9F2-4609-AA33-540C4247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F51CE-C10D-4FBD-A466-26C81DA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7EEBE-EE6B-466C-98B6-0A55D957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E793F-FCF5-42C3-83EC-17B677BD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1B1-24E1-48B9-A945-B842812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8B4EB-9D2B-44E4-AF9C-A08C1038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9DB43-E820-4EDB-9851-4E563C89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576D-1ADA-4504-978A-E9795911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19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623BD-58F1-4E7E-8D13-1198165D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FDEAC-3CC6-4EAF-BC2A-308BB8E8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D54C-D6AD-4A69-8CD8-BBBEC77B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023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9F7-0800-42BC-AB1C-1474D4B4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DFAD-B120-4FC0-A35B-D411C332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84B31-6AFB-47F0-A67B-53F2EB02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07DC-E523-40CF-B5FD-5BF9214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7431-291E-47ED-866C-9D4ABD78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AA4C-E183-4956-9210-2A52D60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8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E588-4332-4C02-A271-7D4D8C80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002BA-0940-4518-9045-36904394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77FD-EC1B-4F97-93AA-CF4DCF47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2723-6667-4216-9509-2649C028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AF-C678-47B2-94AB-F9B266CE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B432-9D84-466B-87D7-7454474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93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8740E-D8C6-455A-BA94-58376A53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F64F-267E-495C-BBCA-29D72D5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5AE-3B88-4A1B-A38D-83FA4A1B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DBBC-77B9-4541-9108-8596D80EA134}" type="datetimeFigureOut">
              <a:rPr lang="en-IL" smtClean="0"/>
              <a:t>23/02/2020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BCF3-854C-43DF-A111-6AB361D5F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0633-951F-4FF6-9B2E-0B220DD6C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A9E0-C74B-4596-9ECD-E1785028E4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153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EDC2-E183-4483-9858-A3527DB5D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59458" cy="15483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10700" dirty="0" err="1">
                <a:latin typeface="David" panose="020E0502060401010101" pitchFamily="34" charset="-79"/>
                <a:cs typeface="David" panose="020E0502060401010101" pitchFamily="34" charset="-79"/>
              </a:rPr>
              <a:t>XSible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24E614-B844-4E16-B155-200F496E2DAE}"/>
              </a:ext>
            </a:extLst>
          </p:cNvPr>
          <p:cNvSpPr txBox="1">
            <a:spLocks/>
          </p:cNvSpPr>
          <p:nvPr/>
        </p:nvSpPr>
        <p:spPr>
          <a:xfrm>
            <a:off x="1854591" y="29957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פגישת סטאטוס שנייה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8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2A39-8934-4146-83AB-94610D7C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פרופילי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משתמש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3944-CA63-49C2-8B43-F937FA95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 המשתמשים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אנשים עם מוגבלויות ואנשים הקרובים אליהם ומסייעים להם בתכנון ההגעה לבית העסק</a:t>
            </a:r>
          </a:p>
          <a:p>
            <a:pPr marL="0" indent="0" algn="r" rtl="1"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מה הבעיות שלהם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מידע חסר לגבי רמת נגישות של בית העסק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היעדר מאגר מידע המרכז כמות גדולה של בתי עסק בארץ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תהליך ארוך של בירור מידע טרם הגעה לבית עסק</a:t>
            </a:r>
          </a:p>
          <a:p>
            <a:pPr marL="0" indent="0" algn="r" rtl="1"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מה הציפיות שלהם מהשימוש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קבלת מידע אודות נגישות בתי עסק שונים בצורה פשוטה ומהירה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יכולת לדרג ולבקר – "להעביר את זה הלאה"</a:t>
            </a:r>
          </a:p>
          <a:p>
            <a:pPr marL="0" indent="0"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04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84A6-FE0E-4796-BB09-0EE4852F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אוסף מאפיינים של המערכת 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4448-A603-4E7D-8DCA-42ADE7F9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חיפוש בית עסק ספציפי – קבלת מידע אודות רמת הנגישות שלו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חיפוש בתי עסק 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נגישים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באזור מסוים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דירוג בתי עסק והוספת ביקורות</a:t>
            </a:r>
          </a:p>
        </p:txBody>
      </p:sp>
    </p:spTree>
    <p:extLst>
      <p:ext uri="{BB962C8B-B14F-4D97-AF65-F5344CB8AC3E}">
        <p14:creationId xmlns:p14="http://schemas.microsoft.com/office/powerpoint/2010/main" val="259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9622</TotalTime>
  <Words>104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David</vt:lpstr>
      <vt:lpstr>Office Theme</vt:lpstr>
      <vt:lpstr>  XSible</vt:lpstr>
      <vt:lpstr>פרופילי משתמש</vt:lpstr>
      <vt:lpstr>אוסף מאפיינים של המערכת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פגישת סטאטוס שנייה</dc:title>
  <dc:creator>Shay Poleg</dc:creator>
  <cp:lastModifiedBy>Shay Poleg</cp:lastModifiedBy>
  <cp:revision>6</cp:revision>
  <dcterms:created xsi:type="dcterms:W3CDTF">2020-02-14T17:29:58Z</dcterms:created>
  <dcterms:modified xsi:type="dcterms:W3CDTF">2020-02-23T17:48:07Z</dcterms:modified>
</cp:coreProperties>
</file>