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EB0864-61F8-4BE8-AE65-E9001DDF2FF8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5/6/14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0CB958-0A91-40C0-85F8-4CF9BD8B0173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i="1">
                <a:solidFill>
                  <a:srgbClr val="000000"/>
                </a:solidFill>
                <a:latin typeface="Calibri"/>
              </a:rPr>
              <a:t>hPathSim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: User-Guided Meta-Path Framework in Heterogeneous Networks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Hilfi Alkaff (alkaff2)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Efe Karakus (karakus1)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DBLP Dataset:</a:t>
            </a:r>
            <a:r>
              <a:rPr lang="en-US" sz="3200" dirty="0">
                <a:latin typeface="Calibri"/>
                <a:cs typeface="Calibri"/>
              </a:rPr>
              <a:t/>
            </a:r>
            <a:br>
              <a:rPr lang="en-US" sz="3200" dirty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- 70,000+ vertices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Average degree: 9.0, </a:t>
            </a:r>
            <a:r>
              <a:rPr lang="en-US" sz="3200" dirty="0" err="1" smtClean="0">
                <a:latin typeface="Calibri"/>
                <a:cs typeface="Calibri"/>
              </a:rPr>
              <a:t>std</a:t>
            </a:r>
            <a:r>
              <a:rPr lang="en-US" sz="3200" dirty="0" smtClean="0">
                <a:latin typeface="Calibri"/>
                <a:cs typeface="Calibri"/>
              </a:rPr>
              <a:t>: 74.8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Average path length: 4.0, </a:t>
            </a:r>
            <a:r>
              <a:rPr lang="en-US" sz="3200" dirty="0" err="1" smtClean="0">
                <a:latin typeface="Calibri"/>
                <a:cs typeface="Calibri"/>
              </a:rPr>
              <a:t>std</a:t>
            </a:r>
            <a:r>
              <a:rPr lang="en-US" sz="3200" dirty="0" smtClean="0">
                <a:latin typeface="Calibri"/>
                <a:cs typeface="Calibri"/>
              </a:rPr>
              <a:t>: 1.1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latin typeface="Calibri"/>
                <a:cs typeface="Calibri"/>
              </a:rPr>
              <a:t>NYTimes</a:t>
            </a:r>
            <a:r>
              <a:rPr lang="en-US" sz="3200" dirty="0" smtClean="0">
                <a:latin typeface="Calibri"/>
                <a:cs typeface="Calibri"/>
              </a:rPr>
              <a:t> News Dataset: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- 180,000+ vertices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Average degree: 10.0, </a:t>
            </a:r>
            <a:r>
              <a:rPr lang="en-US" sz="3200" dirty="0" err="1" smtClean="0">
                <a:latin typeface="Calibri"/>
                <a:cs typeface="Calibri"/>
              </a:rPr>
              <a:t>std</a:t>
            </a:r>
            <a:r>
              <a:rPr lang="en-US" sz="3200" dirty="0" smtClean="0">
                <a:latin typeface="Calibri"/>
                <a:cs typeface="Calibri"/>
              </a:rPr>
              <a:t>: 73.7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	- Average path length: 4.5, </a:t>
            </a:r>
            <a:r>
              <a:rPr lang="en-US" sz="3200" dirty="0" err="1" smtClean="0">
                <a:latin typeface="Calibri"/>
                <a:cs typeface="Calibri"/>
              </a:rPr>
              <a:t>std</a:t>
            </a:r>
            <a:r>
              <a:rPr lang="en-US" sz="3200" dirty="0" smtClean="0">
                <a:latin typeface="Calibri"/>
                <a:cs typeface="Calibri"/>
              </a:rPr>
              <a:t>: 0.97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1"/>
          <p:cNvGraphicFramePr/>
          <p:nvPr/>
        </p:nvGraphicFramePr>
        <p:xfrm>
          <a:off x="457200" y="1600200"/>
          <a:ext cx="8229240" cy="223740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Graph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Average (s)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DBLP Full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2.70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NYT Full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10.31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DBLP 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0.27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NYT Jordan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7.35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Results: Similarity Search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Results: OLAP Operations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457200" y="1600200"/>
          <a:ext cx="8229240" cy="223740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Graph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Average (s)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DBLP Drill-Down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0.024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DBLP Roll-Up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0.00093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NYT Drill-Down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NYT Roll-Up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Problem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Related Work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PathSim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OLAP operations: roll-up, drill-down, slice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Dataset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Contribution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Better Storage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Handling Hierarchies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User-specified constraints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Results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Network Statistics</a:t>
            </a:r>
            <a:endParaRPr sz="20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hPathSim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run-time and memory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Live Demo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Discussion</a:t>
            </a:r>
            <a:endParaRPr sz="2000" dirty="0"/>
          </a:p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Similarity search using PathSim on networks is expensive.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can not apply similarity search under specific context. (e.g. applying an OLAP operation first)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PathSim does not allow for user-constrained search. Hard to find meaning by looking at meta-path.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Work: PathSim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Computing similarity in heterogeneous networks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Favor “peers”- objects with strong connectivity and similar visibility under a meta-path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Example meta-paths: author-paper-author (co-authors), author-paper-venue-paper-author (submitted to same conference).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Related Work: OLAP Operations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Roll-up: Summarization of data along a dimension.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Drill-down: Navigate to more detailed levels of the dimension.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Slice: Pick a subset of the data cube.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Dataset: New York Times</a:t>
            </a:r>
            <a:endParaRPr/>
          </a:p>
        </p:txBody>
      </p:sp>
      <p:pic>
        <p:nvPicPr>
          <p:cNvPr id="2" name="Picture 1" descr="nyt-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129"/>
            <a:ext cx="9144000" cy="527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</a:pPr>
            <a:endParaRPr lang="en-US" dirty="0" smtClean="0"/>
          </a:p>
          <a:p>
            <a:pPr>
              <a:buSzPct val="25000"/>
              <a:buFont typeface="StarSymbol"/>
              <a:buChar char="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Build a hash-table with k = (node1, node)</a:t>
            </a:r>
            <a:br>
              <a:rPr lang="en-US" sz="3200" dirty="0" smtClean="0"/>
            </a:br>
            <a:r>
              <a:rPr lang="en-US" sz="3200" dirty="0" smtClean="0"/>
              <a:t>v = set of meta-paths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with empty hash-table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Caches as user issues similarity search</a:t>
            </a:r>
            <a:br>
              <a:rPr lang="en-US" sz="3200" dirty="0" smtClean="0"/>
            </a:br>
            <a:r>
              <a:rPr lang="en-US" sz="3200" dirty="0" smtClean="0"/>
              <a:t>queries.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3000"/>
          </a:xfrm>
        </p:spPr>
        <p:txBody>
          <a:bodyPr/>
          <a:lstStyle/>
          <a:p>
            <a:r>
              <a:rPr lang="en-US" sz="4400" dirty="0" smtClean="0">
                <a:latin typeface="Calibri"/>
                <a:cs typeface="Calibri"/>
              </a:rPr>
              <a:t>Contribution: Better Storage</a:t>
            </a:r>
            <a:endParaRPr lang="en-US" sz="4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Contribution: Handling Hierarchies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Build a forest of hierarchical trees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to allow fast lookup of a category in the tree.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Iterative DFS for roll-up and drill-down operations on the tree.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5 operations, </a:t>
            </a:r>
            <a:r>
              <a:rPr lang="en-US" sz="3200" i="1" dirty="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is number of nodes in tree: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is_member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 O(N)			-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is_slice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 O(1)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get_categories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 O(N)		-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get_children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 O(1)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get_parent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 O(1)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Contribution: User-Specified Constraints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Two types of constraints: must-link and 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cannot link.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Modified BFS to handle constraints.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Cannot-link enforced every time a new partial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path is explored.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Must-link enforced every time a new complete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path is about to be added into the meta-path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set.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276</Words>
  <Application>Microsoft Macintosh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Contribution: Better Storage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Efe Karakus</cp:lastModifiedBy>
  <cp:revision>6</cp:revision>
  <dcterms:modified xsi:type="dcterms:W3CDTF">2014-05-07T18:20:57Z</dcterms:modified>
</cp:coreProperties>
</file>