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0" d="100"/>
          <a:sy n="140" d="100"/>
        </p:scale>
        <p:origin x="-15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D14B82-9467-D84E-B100-C38193DAFB0B}" type="doc">
      <dgm:prSet loTypeId="urn:microsoft.com/office/officeart/2008/layout/RadialCluster" loCatId="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17480642-A961-E04A-88D7-A7B77382D616}">
      <dgm:prSet phldrT="[Text]"/>
      <dgm:spPr/>
      <dgm:t>
        <a:bodyPr/>
        <a:lstStyle/>
        <a:p>
          <a:r>
            <a:rPr lang="en-US" dirty="0" smtClean="0"/>
            <a:t>Article</a:t>
          </a:r>
          <a:endParaRPr lang="en-US" dirty="0"/>
        </a:p>
      </dgm:t>
    </dgm:pt>
    <dgm:pt modelId="{14954119-F718-4246-8C84-67984C42BB1A}" type="parTrans" cxnId="{3794882C-BA7A-244D-9E7A-5E8B9EEA1194}">
      <dgm:prSet/>
      <dgm:spPr/>
      <dgm:t>
        <a:bodyPr/>
        <a:lstStyle/>
        <a:p>
          <a:endParaRPr lang="en-US"/>
        </a:p>
      </dgm:t>
    </dgm:pt>
    <dgm:pt modelId="{5D1D270F-E817-BD47-9EF8-618B2B72165F}" type="sibTrans" cxnId="{3794882C-BA7A-244D-9E7A-5E8B9EEA1194}">
      <dgm:prSet/>
      <dgm:spPr/>
      <dgm:t>
        <a:bodyPr/>
        <a:lstStyle/>
        <a:p>
          <a:endParaRPr lang="en-US"/>
        </a:p>
      </dgm:t>
    </dgm:pt>
    <dgm:pt modelId="{A9F18E90-7622-7B43-B5CC-C16FFC2D6415}">
      <dgm:prSet phldrT="[Text]"/>
      <dgm:spPr/>
      <dgm:t>
        <a:bodyPr/>
        <a:lstStyle/>
        <a:p>
          <a:r>
            <a:rPr lang="en-US" dirty="0" smtClean="0"/>
            <a:t>Organization</a:t>
          </a:r>
          <a:endParaRPr lang="en-US" dirty="0"/>
        </a:p>
      </dgm:t>
    </dgm:pt>
    <dgm:pt modelId="{A1E7AD07-C684-E14B-B5E7-1552EADD19FD}" type="parTrans" cxnId="{B4B5D662-689E-704E-A0FE-064DBF7B2B13}">
      <dgm:prSet/>
      <dgm:spPr/>
      <dgm:t>
        <a:bodyPr/>
        <a:lstStyle/>
        <a:p>
          <a:endParaRPr lang="en-US"/>
        </a:p>
      </dgm:t>
    </dgm:pt>
    <dgm:pt modelId="{CEF1C047-65F7-4846-9F76-0A331C37CAE2}" type="sibTrans" cxnId="{B4B5D662-689E-704E-A0FE-064DBF7B2B13}">
      <dgm:prSet/>
      <dgm:spPr/>
      <dgm:t>
        <a:bodyPr/>
        <a:lstStyle/>
        <a:p>
          <a:endParaRPr lang="en-US"/>
        </a:p>
      </dgm:t>
    </dgm:pt>
    <dgm:pt modelId="{C02A1C92-A7B4-9846-87CA-25621A23C5CB}">
      <dgm:prSet phldrT="[Text]"/>
      <dgm:spPr/>
      <dgm:t>
        <a:bodyPr/>
        <a:lstStyle/>
        <a:p>
          <a:r>
            <a:rPr lang="en-US" dirty="0" smtClean="0"/>
            <a:t>Person</a:t>
          </a:r>
          <a:endParaRPr lang="en-US" dirty="0"/>
        </a:p>
      </dgm:t>
    </dgm:pt>
    <dgm:pt modelId="{B292A8FD-5EC0-7747-9C60-2BBB8ED4A4AD}" type="parTrans" cxnId="{4613AE57-C0B1-4648-BE1D-0C00653FB5E6}">
      <dgm:prSet/>
      <dgm:spPr/>
      <dgm:t>
        <a:bodyPr/>
        <a:lstStyle/>
        <a:p>
          <a:endParaRPr lang="en-US"/>
        </a:p>
      </dgm:t>
    </dgm:pt>
    <dgm:pt modelId="{39227885-EFB0-7145-A7C4-56D5A480633B}" type="sibTrans" cxnId="{4613AE57-C0B1-4648-BE1D-0C00653FB5E6}">
      <dgm:prSet/>
      <dgm:spPr/>
      <dgm:t>
        <a:bodyPr/>
        <a:lstStyle/>
        <a:p>
          <a:endParaRPr lang="en-US"/>
        </a:p>
      </dgm:t>
    </dgm:pt>
    <dgm:pt modelId="{4A16090B-5726-2343-8264-8C6CBF7431A3}">
      <dgm:prSet phldrT="[Text]"/>
      <dgm:spPr/>
      <dgm:t>
        <a:bodyPr/>
        <a:lstStyle/>
        <a:p>
          <a:r>
            <a:rPr lang="en-US" dirty="0" smtClean="0"/>
            <a:t>Topic</a:t>
          </a:r>
          <a:endParaRPr lang="en-US" dirty="0"/>
        </a:p>
      </dgm:t>
    </dgm:pt>
    <dgm:pt modelId="{23358AC5-1B6F-CF4A-A387-F67EF03E49D8}" type="parTrans" cxnId="{390246D0-3D64-D04F-9E43-7A16235C033F}">
      <dgm:prSet/>
      <dgm:spPr/>
      <dgm:t>
        <a:bodyPr/>
        <a:lstStyle/>
        <a:p>
          <a:endParaRPr lang="en-US"/>
        </a:p>
      </dgm:t>
    </dgm:pt>
    <dgm:pt modelId="{8236DB65-005A-9E48-8216-8444F76E84FF}" type="sibTrans" cxnId="{390246D0-3D64-D04F-9E43-7A16235C033F}">
      <dgm:prSet/>
      <dgm:spPr/>
      <dgm:t>
        <a:bodyPr/>
        <a:lstStyle/>
        <a:p>
          <a:endParaRPr lang="en-US"/>
        </a:p>
      </dgm:t>
    </dgm:pt>
    <dgm:pt modelId="{E25069B6-2F73-9F46-83D5-1DA9705F13B1}">
      <dgm:prSet phldrT="[Text]"/>
      <dgm:spPr/>
      <dgm:t>
        <a:bodyPr/>
        <a:lstStyle/>
        <a:p>
          <a:r>
            <a:rPr lang="en-US" dirty="0" smtClean="0"/>
            <a:t>Location</a:t>
          </a:r>
          <a:endParaRPr lang="en-US" dirty="0"/>
        </a:p>
      </dgm:t>
    </dgm:pt>
    <dgm:pt modelId="{4D72B2BD-0179-7B40-B032-816E8B2E62E4}" type="parTrans" cxnId="{80127B87-DAB0-1342-985E-28446C8E110A}">
      <dgm:prSet/>
      <dgm:spPr/>
      <dgm:t>
        <a:bodyPr/>
        <a:lstStyle/>
        <a:p>
          <a:endParaRPr lang="en-US"/>
        </a:p>
      </dgm:t>
    </dgm:pt>
    <dgm:pt modelId="{D8018230-3BD8-5A4B-BEF3-84A75DC6023E}" type="sibTrans" cxnId="{80127B87-DAB0-1342-985E-28446C8E110A}">
      <dgm:prSet/>
      <dgm:spPr/>
      <dgm:t>
        <a:bodyPr/>
        <a:lstStyle/>
        <a:p>
          <a:endParaRPr lang="en-US"/>
        </a:p>
      </dgm:t>
    </dgm:pt>
    <dgm:pt modelId="{A8F8C5D2-7E85-CE42-98C7-8514C47AF1C8}" type="pres">
      <dgm:prSet presAssocID="{42D14B82-9467-D84E-B100-C38193DAFB0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919FF11E-513E-CC49-81F6-EC340302C361}" type="pres">
      <dgm:prSet presAssocID="{17480642-A961-E04A-88D7-A7B77382D616}" presName="singleCycle" presStyleCnt="0"/>
      <dgm:spPr/>
    </dgm:pt>
    <dgm:pt modelId="{FD6A79BA-E7B2-5D49-966B-D09E95D93B44}" type="pres">
      <dgm:prSet presAssocID="{17480642-A961-E04A-88D7-A7B77382D616}" presName="singleCenter" presStyleLbl="node1" presStyleIdx="0" presStyleCnt="5" custLinFactNeighborX="36130" custLinFactNeighborY="11">
        <dgm:presLayoutVars>
          <dgm:chMax val="7"/>
          <dgm:chPref val="7"/>
        </dgm:presLayoutVars>
      </dgm:prSet>
      <dgm:spPr/>
    </dgm:pt>
    <dgm:pt modelId="{C1CD1F8B-7B32-054C-8C95-D42770582B7D}" type="pres">
      <dgm:prSet presAssocID="{A1E7AD07-C684-E14B-B5E7-1552EADD19FD}" presName="Name56" presStyleLbl="parChTrans1D2" presStyleIdx="0" presStyleCnt="4"/>
      <dgm:spPr/>
    </dgm:pt>
    <dgm:pt modelId="{8CC94B4E-4D68-174A-A83B-31E8CA2FC1F8}" type="pres">
      <dgm:prSet presAssocID="{A9F18E90-7622-7B43-B5CC-C16FFC2D6415}" presName="text0" presStyleLbl="node1" presStyleIdx="1" presStyleCnt="5" custRadScaleRad="123100" custRadScaleInc="79238">
        <dgm:presLayoutVars>
          <dgm:bulletEnabled val="1"/>
        </dgm:presLayoutVars>
      </dgm:prSet>
      <dgm:spPr/>
    </dgm:pt>
    <dgm:pt modelId="{B807C18B-F769-364C-A189-E9AEB8F7C87C}" type="pres">
      <dgm:prSet presAssocID="{B292A8FD-5EC0-7747-9C60-2BBB8ED4A4AD}" presName="Name56" presStyleLbl="parChTrans1D2" presStyleIdx="1" presStyleCnt="4"/>
      <dgm:spPr/>
    </dgm:pt>
    <dgm:pt modelId="{7A200314-A822-BB48-9DB4-F44F76C0DC30}" type="pres">
      <dgm:prSet presAssocID="{C02A1C92-A7B4-9846-87CA-25621A23C5CB}" presName="text0" presStyleLbl="node1" presStyleIdx="2" presStyleCnt="5" custRadScaleRad="172261" custRadScaleInc="16">
        <dgm:presLayoutVars>
          <dgm:bulletEnabled val="1"/>
        </dgm:presLayoutVars>
      </dgm:prSet>
      <dgm:spPr/>
    </dgm:pt>
    <dgm:pt modelId="{DAF67D1A-61C1-AC4F-806F-9630B2B62D85}" type="pres">
      <dgm:prSet presAssocID="{23358AC5-1B6F-CF4A-A387-F67EF03E49D8}" presName="Name56" presStyleLbl="parChTrans1D2" presStyleIdx="2" presStyleCnt="4"/>
      <dgm:spPr/>
    </dgm:pt>
    <dgm:pt modelId="{390D6ED6-D07F-A84C-883C-904D9D4A304E}" type="pres">
      <dgm:prSet presAssocID="{4A16090B-5726-2343-8264-8C6CBF7431A3}" presName="text0" presStyleLbl="node1" presStyleIdx="3" presStyleCnt="5" custRadScaleRad="123394" custRadScaleInc="-79659">
        <dgm:presLayoutVars>
          <dgm:bulletEnabled val="1"/>
        </dgm:presLayoutVars>
      </dgm:prSet>
      <dgm:spPr/>
    </dgm:pt>
    <dgm:pt modelId="{320DE2AC-59AD-3542-A64F-D01015E85EB4}" type="pres">
      <dgm:prSet presAssocID="{4D72B2BD-0179-7B40-B032-816E8B2E62E4}" presName="Name56" presStyleLbl="parChTrans1D2" presStyleIdx="3" presStyleCnt="4"/>
      <dgm:spPr/>
    </dgm:pt>
    <dgm:pt modelId="{94B355AB-9DE6-104D-9AE9-CF7C915807D9}" type="pres">
      <dgm:prSet presAssocID="{E25069B6-2F73-9F46-83D5-1DA9705F13B1}" presName="text0" presStyleLbl="node1" presStyleIdx="4" presStyleCnt="5" custRadScaleRad="27739" custRadScaleInc="-99">
        <dgm:presLayoutVars>
          <dgm:bulletEnabled val="1"/>
        </dgm:presLayoutVars>
      </dgm:prSet>
      <dgm:spPr/>
    </dgm:pt>
  </dgm:ptLst>
  <dgm:cxnLst>
    <dgm:cxn modelId="{390246D0-3D64-D04F-9E43-7A16235C033F}" srcId="{17480642-A961-E04A-88D7-A7B77382D616}" destId="{4A16090B-5726-2343-8264-8C6CBF7431A3}" srcOrd="2" destOrd="0" parTransId="{23358AC5-1B6F-CF4A-A387-F67EF03E49D8}" sibTransId="{8236DB65-005A-9E48-8216-8444F76E84FF}"/>
    <dgm:cxn modelId="{E21F06AE-AAAF-6742-854C-C94A4D630104}" type="presOf" srcId="{42D14B82-9467-D84E-B100-C38193DAFB0B}" destId="{A8F8C5D2-7E85-CE42-98C7-8514C47AF1C8}" srcOrd="0" destOrd="0" presId="urn:microsoft.com/office/officeart/2008/layout/RadialCluster"/>
    <dgm:cxn modelId="{416C52DC-4F80-8F4B-9A55-6E61978068DA}" type="presOf" srcId="{A1E7AD07-C684-E14B-B5E7-1552EADD19FD}" destId="{C1CD1F8B-7B32-054C-8C95-D42770582B7D}" srcOrd="0" destOrd="0" presId="urn:microsoft.com/office/officeart/2008/layout/RadialCluster"/>
    <dgm:cxn modelId="{B4B5D662-689E-704E-A0FE-064DBF7B2B13}" srcId="{17480642-A961-E04A-88D7-A7B77382D616}" destId="{A9F18E90-7622-7B43-B5CC-C16FFC2D6415}" srcOrd="0" destOrd="0" parTransId="{A1E7AD07-C684-E14B-B5E7-1552EADD19FD}" sibTransId="{CEF1C047-65F7-4846-9F76-0A331C37CAE2}"/>
    <dgm:cxn modelId="{AAB81D7A-6F28-3841-8615-4490C3A8F336}" type="presOf" srcId="{E25069B6-2F73-9F46-83D5-1DA9705F13B1}" destId="{94B355AB-9DE6-104D-9AE9-CF7C915807D9}" srcOrd="0" destOrd="0" presId="urn:microsoft.com/office/officeart/2008/layout/RadialCluster"/>
    <dgm:cxn modelId="{9459E036-EC7C-8A4B-95B2-4F076ACF5680}" type="presOf" srcId="{23358AC5-1B6F-CF4A-A387-F67EF03E49D8}" destId="{DAF67D1A-61C1-AC4F-806F-9630B2B62D85}" srcOrd="0" destOrd="0" presId="urn:microsoft.com/office/officeart/2008/layout/RadialCluster"/>
    <dgm:cxn modelId="{4613AE57-C0B1-4648-BE1D-0C00653FB5E6}" srcId="{17480642-A961-E04A-88D7-A7B77382D616}" destId="{C02A1C92-A7B4-9846-87CA-25621A23C5CB}" srcOrd="1" destOrd="0" parTransId="{B292A8FD-5EC0-7747-9C60-2BBB8ED4A4AD}" sibTransId="{39227885-EFB0-7145-A7C4-56D5A480633B}"/>
    <dgm:cxn modelId="{6BCAA443-4581-144E-B075-777344A30DEC}" type="presOf" srcId="{A9F18E90-7622-7B43-B5CC-C16FFC2D6415}" destId="{8CC94B4E-4D68-174A-A83B-31E8CA2FC1F8}" srcOrd="0" destOrd="0" presId="urn:microsoft.com/office/officeart/2008/layout/RadialCluster"/>
    <dgm:cxn modelId="{3794882C-BA7A-244D-9E7A-5E8B9EEA1194}" srcId="{42D14B82-9467-D84E-B100-C38193DAFB0B}" destId="{17480642-A961-E04A-88D7-A7B77382D616}" srcOrd="0" destOrd="0" parTransId="{14954119-F718-4246-8C84-67984C42BB1A}" sibTransId="{5D1D270F-E817-BD47-9EF8-618B2B72165F}"/>
    <dgm:cxn modelId="{80127B87-DAB0-1342-985E-28446C8E110A}" srcId="{17480642-A961-E04A-88D7-A7B77382D616}" destId="{E25069B6-2F73-9F46-83D5-1DA9705F13B1}" srcOrd="3" destOrd="0" parTransId="{4D72B2BD-0179-7B40-B032-816E8B2E62E4}" sibTransId="{D8018230-3BD8-5A4B-BEF3-84A75DC6023E}"/>
    <dgm:cxn modelId="{16701102-77EF-544B-AA74-4453565BE114}" type="presOf" srcId="{B292A8FD-5EC0-7747-9C60-2BBB8ED4A4AD}" destId="{B807C18B-F769-364C-A189-E9AEB8F7C87C}" srcOrd="0" destOrd="0" presId="urn:microsoft.com/office/officeart/2008/layout/RadialCluster"/>
    <dgm:cxn modelId="{8FFEFF61-EB37-B744-935E-9F5A80CCF276}" type="presOf" srcId="{C02A1C92-A7B4-9846-87CA-25621A23C5CB}" destId="{7A200314-A822-BB48-9DB4-F44F76C0DC30}" srcOrd="0" destOrd="0" presId="urn:microsoft.com/office/officeart/2008/layout/RadialCluster"/>
    <dgm:cxn modelId="{B0D51ABA-F560-A040-9188-EAB41D5B6187}" type="presOf" srcId="{4A16090B-5726-2343-8264-8C6CBF7431A3}" destId="{390D6ED6-D07F-A84C-883C-904D9D4A304E}" srcOrd="0" destOrd="0" presId="urn:microsoft.com/office/officeart/2008/layout/RadialCluster"/>
    <dgm:cxn modelId="{982AA40D-AE27-2B4D-B8F8-8B56C30C431C}" type="presOf" srcId="{17480642-A961-E04A-88D7-A7B77382D616}" destId="{FD6A79BA-E7B2-5D49-966B-D09E95D93B44}" srcOrd="0" destOrd="0" presId="urn:microsoft.com/office/officeart/2008/layout/RadialCluster"/>
    <dgm:cxn modelId="{428754C2-B28C-C14F-A6B1-89542E6B6F47}" type="presOf" srcId="{4D72B2BD-0179-7B40-B032-816E8B2E62E4}" destId="{320DE2AC-59AD-3542-A64F-D01015E85EB4}" srcOrd="0" destOrd="0" presId="urn:microsoft.com/office/officeart/2008/layout/RadialCluster"/>
    <dgm:cxn modelId="{C1140E3A-97EB-764F-A3E7-966FA9D0F3F6}" type="presParOf" srcId="{A8F8C5D2-7E85-CE42-98C7-8514C47AF1C8}" destId="{919FF11E-513E-CC49-81F6-EC340302C361}" srcOrd="0" destOrd="0" presId="urn:microsoft.com/office/officeart/2008/layout/RadialCluster"/>
    <dgm:cxn modelId="{51341DEF-06D0-CB43-934B-71CE8E97BEF6}" type="presParOf" srcId="{919FF11E-513E-CC49-81F6-EC340302C361}" destId="{FD6A79BA-E7B2-5D49-966B-D09E95D93B44}" srcOrd="0" destOrd="0" presId="urn:microsoft.com/office/officeart/2008/layout/RadialCluster"/>
    <dgm:cxn modelId="{7573D8DD-9960-984D-AF74-D1BD59E26AF0}" type="presParOf" srcId="{919FF11E-513E-CC49-81F6-EC340302C361}" destId="{C1CD1F8B-7B32-054C-8C95-D42770582B7D}" srcOrd="1" destOrd="0" presId="urn:microsoft.com/office/officeart/2008/layout/RadialCluster"/>
    <dgm:cxn modelId="{EE7D590D-AB5B-904E-9373-0B01064557E0}" type="presParOf" srcId="{919FF11E-513E-CC49-81F6-EC340302C361}" destId="{8CC94B4E-4D68-174A-A83B-31E8CA2FC1F8}" srcOrd="2" destOrd="0" presId="urn:microsoft.com/office/officeart/2008/layout/RadialCluster"/>
    <dgm:cxn modelId="{D6C78841-39C0-3C4F-A988-51CA7D8B58FE}" type="presParOf" srcId="{919FF11E-513E-CC49-81F6-EC340302C361}" destId="{B807C18B-F769-364C-A189-E9AEB8F7C87C}" srcOrd="3" destOrd="0" presId="urn:microsoft.com/office/officeart/2008/layout/RadialCluster"/>
    <dgm:cxn modelId="{1ACB8A55-1682-4F4A-8A8D-FC5394352DA6}" type="presParOf" srcId="{919FF11E-513E-CC49-81F6-EC340302C361}" destId="{7A200314-A822-BB48-9DB4-F44F76C0DC30}" srcOrd="4" destOrd="0" presId="urn:microsoft.com/office/officeart/2008/layout/RadialCluster"/>
    <dgm:cxn modelId="{B29ACFF2-96B0-C04C-BEE1-B7115E55E9A2}" type="presParOf" srcId="{919FF11E-513E-CC49-81F6-EC340302C361}" destId="{DAF67D1A-61C1-AC4F-806F-9630B2B62D85}" srcOrd="5" destOrd="0" presId="urn:microsoft.com/office/officeart/2008/layout/RadialCluster"/>
    <dgm:cxn modelId="{9F0D6530-6912-464A-8912-598A10EC5B1A}" type="presParOf" srcId="{919FF11E-513E-CC49-81F6-EC340302C361}" destId="{390D6ED6-D07F-A84C-883C-904D9D4A304E}" srcOrd="6" destOrd="0" presId="urn:microsoft.com/office/officeart/2008/layout/RadialCluster"/>
    <dgm:cxn modelId="{9002368C-0151-C040-861C-3405755FD9B3}" type="presParOf" srcId="{919FF11E-513E-CC49-81F6-EC340302C361}" destId="{320DE2AC-59AD-3542-A64F-D01015E85EB4}" srcOrd="7" destOrd="0" presId="urn:microsoft.com/office/officeart/2008/layout/RadialCluster"/>
    <dgm:cxn modelId="{EC232411-DE7F-AF4A-BA60-E586BFC015E6}" type="presParOf" srcId="{919FF11E-513E-CC49-81F6-EC340302C361}" destId="{94B355AB-9DE6-104D-9AE9-CF7C915807D9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3DEFF7-9FB2-B842-A52B-2520E704353B}" type="doc">
      <dgm:prSet loTypeId="urn:microsoft.com/office/officeart/2005/8/layout/orgChart1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5098777-5CCB-764C-B553-EB13804B1C26}">
      <dgm:prSet phldrT="[Text]"/>
      <dgm:spPr/>
      <dgm:t>
        <a:bodyPr/>
        <a:lstStyle/>
        <a:p>
          <a:r>
            <a:rPr lang="en-US" dirty="0" smtClean="0"/>
            <a:t>root</a:t>
          </a:r>
          <a:endParaRPr lang="en-US" dirty="0"/>
        </a:p>
      </dgm:t>
    </dgm:pt>
    <dgm:pt modelId="{87D3F92D-7340-7342-B8D5-2EFC57F054BC}" type="parTrans" cxnId="{53E9A0A0-72AF-5846-A120-06F9B322C528}">
      <dgm:prSet/>
      <dgm:spPr/>
      <dgm:t>
        <a:bodyPr/>
        <a:lstStyle/>
        <a:p>
          <a:endParaRPr lang="en-US"/>
        </a:p>
      </dgm:t>
    </dgm:pt>
    <dgm:pt modelId="{C9233A11-C64C-CA47-82A6-EEFB82F78C93}" type="sibTrans" cxnId="{53E9A0A0-72AF-5846-A120-06F9B322C528}">
      <dgm:prSet/>
      <dgm:spPr/>
      <dgm:t>
        <a:bodyPr/>
        <a:lstStyle/>
        <a:p>
          <a:endParaRPr lang="en-US"/>
        </a:p>
      </dgm:t>
    </dgm:pt>
    <dgm:pt modelId="{2EF9B03C-A931-9245-A8DD-C77E4D597BB2}" type="asst">
      <dgm:prSet phldrT="[Text]"/>
      <dgm:spPr/>
      <dgm:t>
        <a:bodyPr/>
        <a:lstStyle/>
        <a:p>
          <a:r>
            <a:rPr lang="en-US" dirty="0" smtClean="0"/>
            <a:t>Asia</a:t>
          </a:r>
          <a:endParaRPr lang="en-US" dirty="0"/>
        </a:p>
      </dgm:t>
    </dgm:pt>
    <dgm:pt modelId="{0DE67B35-BDF4-D847-BBF1-8F4148A6E0C9}" type="parTrans" cxnId="{78420BB4-3B45-154D-A814-700959894E90}">
      <dgm:prSet/>
      <dgm:spPr/>
      <dgm:t>
        <a:bodyPr/>
        <a:lstStyle/>
        <a:p>
          <a:endParaRPr lang="en-US"/>
        </a:p>
      </dgm:t>
    </dgm:pt>
    <dgm:pt modelId="{AA71A5C1-8D69-784A-8185-A327A45D771F}" type="sibTrans" cxnId="{78420BB4-3B45-154D-A814-700959894E90}">
      <dgm:prSet/>
      <dgm:spPr/>
      <dgm:t>
        <a:bodyPr/>
        <a:lstStyle/>
        <a:p>
          <a:endParaRPr lang="en-US"/>
        </a:p>
      </dgm:t>
    </dgm:pt>
    <dgm:pt modelId="{8F3E6ED0-963E-6040-9C97-0B3EF545E7A5}">
      <dgm:prSet phldrT="[Text]"/>
      <dgm:spPr/>
      <dgm:t>
        <a:bodyPr/>
        <a:lstStyle/>
        <a:p>
          <a:r>
            <a:rPr lang="en-US" dirty="0" smtClean="0"/>
            <a:t>India</a:t>
          </a:r>
          <a:endParaRPr lang="en-US" dirty="0"/>
        </a:p>
      </dgm:t>
    </dgm:pt>
    <dgm:pt modelId="{2E59C1FB-98CE-9A4E-B0E6-4C4FD6E8A857}" type="parTrans" cxnId="{051D296B-3B9A-BE4E-9193-3D460ACCF24D}">
      <dgm:prSet/>
      <dgm:spPr/>
      <dgm:t>
        <a:bodyPr/>
        <a:lstStyle/>
        <a:p>
          <a:endParaRPr lang="en-US"/>
        </a:p>
      </dgm:t>
    </dgm:pt>
    <dgm:pt modelId="{F2B824CE-8AAA-BC4B-98FD-C494915420E7}" type="sibTrans" cxnId="{051D296B-3B9A-BE4E-9193-3D460ACCF24D}">
      <dgm:prSet/>
      <dgm:spPr/>
      <dgm:t>
        <a:bodyPr/>
        <a:lstStyle/>
        <a:p>
          <a:endParaRPr lang="en-US"/>
        </a:p>
      </dgm:t>
    </dgm:pt>
    <dgm:pt modelId="{D5980484-406B-6143-9B57-3C1029059002}">
      <dgm:prSet phldrT="[Text]"/>
      <dgm:spPr/>
      <dgm:t>
        <a:bodyPr/>
        <a:lstStyle/>
        <a:p>
          <a:r>
            <a:rPr lang="en-US" dirty="0" smtClean="0"/>
            <a:t>South Korea</a:t>
          </a:r>
          <a:endParaRPr lang="en-US" dirty="0"/>
        </a:p>
      </dgm:t>
    </dgm:pt>
    <dgm:pt modelId="{E461C2F3-89FA-F343-BA80-44E33909247F}" type="parTrans" cxnId="{F98B7E79-2884-A047-8075-49524885D5C7}">
      <dgm:prSet/>
      <dgm:spPr/>
      <dgm:t>
        <a:bodyPr/>
        <a:lstStyle/>
        <a:p>
          <a:endParaRPr lang="en-US"/>
        </a:p>
      </dgm:t>
    </dgm:pt>
    <dgm:pt modelId="{9FA926DC-D1C9-6245-9B27-453B3A3BAE8A}" type="sibTrans" cxnId="{F98B7E79-2884-A047-8075-49524885D5C7}">
      <dgm:prSet/>
      <dgm:spPr/>
      <dgm:t>
        <a:bodyPr/>
        <a:lstStyle/>
        <a:p>
          <a:endParaRPr lang="en-US"/>
        </a:p>
      </dgm:t>
    </dgm:pt>
    <dgm:pt modelId="{BA80B62B-B0F1-1D44-8A6D-2D6FA4680027}">
      <dgm:prSet phldrT="[Text]"/>
      <dgm:spPr/>
      <dgm:t>
        <a:bodyPr/>
        <a:lstStyle/>
        <a:p>
          <a:r>
            <a:rPr lang="en-US" dirty="0" smtClean="0"/>
            <a:t>Gaza Strip</a:t>
          </a:r>
          <a:endParaRPr lang="en-US" dirty="0"/>
        </a:p>
      </dgm:t>
    </dgm:pt>
    <dgm:pt modelId="{440E5497-85D3-1641-B0FE-743ABAE27A18}" type="parTrans" cxnId="{8174D772-DF16-4248-B755-8A5B790E8E0C}">
      <dgm:prSet/>
      <dgm:spPr/>
      <dgm:t>
        <a:bodyPr/>
        <a:lstStyle/>
        <a:p>
          <a:endParaRPr lang="en-US"/>
        </a:p>
      </dgm:t>
    </dgm:pt>
    <dgm:pt modelId="{54E52E77-E17F-D742-9E12-38CF7493A63D}" type="sibTrans" cxnId="{8174D772-DF16-4248-B755-8A5B790E8E0C}">
      <dgm:prSet/>
      <dgm:spPr/>
      <dgm:t>
        <a:bodyPr/>
        <a:lstStyle/>
        <a:p>
          <a:endParaRPr lang="en-US"/>
        </a:p>
      </dgm:t>
    </dgm:pt>
    <dgm:pt modelId="{3B4C9E1A-A5E6-9948-952C-479047FAA8ED}" type="pres">
      <dgm:prSet presAssocID="{D53DEFF7-9FB2-B842-A52B-2520E704353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0ED7460-3140-FD45-94B3-D2D4733EAD2B}" type="pres">
      <dgm:prSet presAssocID="{B5098777-5CCB-764C-B553-EB13804B1C26}" presName="hierRoot1" presStyleCnt="0">
        <dgm:presLayoutVars>
          <dgm:hierBranch val="init"/>
        </dgm:presLayoutVars>
      </dgm:prSet>
      <dgm:spPr/>
    </dgm:pt>
    <dgm:pt modelId="{F455515A-DA5A-AB48-8EB0-DD96A6E44050}" type="pres">
      <dgm:prSet presAssocID="{B5098777-5CCB-764C-B553-EB13804B1C26}" presName="rootComposite1" presStyleCnt="0"/>
      <dgm:spPr/>
    </dgm:pt>
    <dgm:pt modelId="{38A829D7-F6CE-654C-AFE7-7D9FEB7B071A}" type="pres">
      <dgm:prSet presAssocID="{B5098777-5CCB-764C-B553-EB13804B1C26}" presName="rootText1" presStyleLbl="node0" presStyleIdx="0" presStyleCnt="1">
        <dgm:presLayoutVars>
          <dgm:chPref val="3"/>
        </dgm:presLayoutVars>
      </dgm:prSet>
      <dgm:spPr/>
    </dgm:pt>
    <dgm:pt modelId="{39423659-FE96-7541-87A6-4536843508A7}" type="pres">
      <dgm:prSet presAssocID="{B5098777-5CCB-764C-B553-EB13804B1C26}" presName="rootConnector1" presStyleLbl="node1" presStyleIdx="0" presStyleCnt="0"/>
      <dgm:spPr/>
    </dgm:pt>
    <dgm:pt modelId="{A149610F-234C-3249-8661-35CAC8E636A9}" type="pres">
      <dgm:prSet presAssocID="{B5098777-5CCB-764C-B553-EB13804B1C26}" presName="hierChild2" presStyleCnt="0"/>
      <dgm:spPr/>
    </dgm:pt>
    <dgm:pt modelId="{95D53C0C-6A75-C940-8A5D-B051C5B75A88}" type="pres">
      <dgm:prSet presAssocID="{2E59C1FB-98CE-9A4E-B0E6-4C4FD6E8A857}" presName="Name37" presStyleLbl="parChTrans1D2" presStyleIdx="0" presStyleCnt="4"/>
      <dgm:spPr/>
    </dgm:pt>
    <dgm:pt modelId="{CE394F23-7B6E-F141-96C0-E8F9692FE14F}" type="pres">
      <dgm:prSet presAssocID="{8F3E6ED0-963E-6040-9C97-0B3EF545E7A5}" presName="hierRoot2" presStyleCnt="0">
        <dgm:presLayoutVars>
          <dgm:hierBranch val="init"/>
        </dgm:presLayoutVars>
      </dgm:prSet>
      <dgm:spPr/>
    </dgm:pt>
    <dgm:pt modelId="{7462D55B-F8A8-3143-8832-EA787B5A3A3C}" type="pres">
      <dgm:prSet presAssocID="{8F3E6ED0-963E-6040-9C97-0B3EF545E7A5}" presName="rootComposite" presStyleCnt="0"/>
      <dgm:spPr/>
    </dgm:pt>
    <dgm:pt modelId="{01CCEF00-CB2D-064B-B676-065312682253}" type="pres">
      <dgm:prSet presAssocID="{8F3E6ED0-963E-6040-9C97-0B3EF545E7A5}" presName="rootText" presStyleLbl="node2" presStyleIdx="0" presStyleCnt="3">
        <dgm:presLayoutVars>
          <dgm:chPref val="3"/>
        </dgm:presLayoutVars>
      </dgm:prSet>
      <dgm:spPr/>
    </dgm:pt>
    <dgm:pt modelId="{13D850CD-CC29-9D4F-A5C1-374E19F169A1}" type="pres">
      <dgm:prSet presAssocID="{8F3E6ED0-963E-6040-9C97-0B3EF545E7A5}" presName="rootConnector" presStyleLbl="node2" presStyleIdx="0" presStyleCnt="3"/>
      <dgm:spPr/>
    </dgm:pt>
    <dgm:pt modelId="{99251189-53A0-7542-96B1-FD6B1702A43E}" type="pres">
      <dgm:prSet presAssocID="{8F3E6ED0-963E-6040-9C97-0B3EF545E7A5}" presName="hierChild4" presStyleCnt="0"/>
      <dgm:spPr/>
    </dgm:pt>
    <dgm:pt modelId="{856BF32A-CF59-E64B-A1ED-C93AB989712C}" type="pres">
      <dgm:prSet presAssocID="{8F3E6ED0-963E-6040-9C97-0B3EF545E7A5}" presName="hierChild5" presStyleCnt="0"/>
      <dgm:spPr/>
    </dgm:pt>
    <dgm:pt modelId="{30D50A1D-17C7-1349-9B89-5419F8DE246C}" type="pres">
      <dgm:prSet presAssocID="{E461C2F3-89FA-F343-BA80-44E33909247F}" presName="Name37" presStyleLbl="parChTrans1D2" presStyleIdx="1" presStyleCnt="4"/>
      <dgm:spPr/>
    </dgm:pt>
    <dgm:pt modelId="{E24B5A1E-7BAA-A342-B527-A8108B69AC97}" type="pres">
      <dgm:prSet presAssocID="{D5980484-406B-6143-9B57-3C1029059002}" presName="hierRoot2" presStyleCnt="0">
        <dgm:presLayoutVars>
          <dgm:hierBranch val="init"/>
        </dgm:presLayoutVars>
      </dgm:prSet>
      <dgm:spPr/>
    </dgm:pt>
    <dgm:pt modelId="{3E0C3A48-8BA3-1A4F-96E3-7763E9870A2A}" type="pres">
      <dgm:prSet presAssocID="{D5980484-406B-6143-9B57-3C1029059002}" presName="rootComposite" presStyleCnt="0"/>
      <dgm:spPr/>
    </dgm:pt>
    <dgm:pt modelId="{7523EBCA-59F3-D04C-8F6D-205E99E77E2F}" type="pres">
      <dgm:prSet presAssocID="{D5980484-406B-6143-9B57-3C1029059002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0127CC-E619-ED4D-BFF3-F77166FBAE08}" type="pres">
      <dgm:prSet presAssocID="{D5980484-406B-6143-9B57-3C1029059002}" presName="rootConnector" presStyleLbl="node2" presStyleIdx="1" presStyleCnt="3"/>
      <dgm:spPr/>
    </dgm:pt>
    <dgm:pt modelId="{276BE39F-7AD7-9847-82C5-FEC6BF7C372F}" type="pres">
      <dgm:prSet presAssocID="{D5980484-406B-6143-9B57-3C1029059002}" presName="hierChild4" presStyleCnt="0"/>
      <dgm:spPr/>
    </dgm:pt>
    <dgm:pt modelId="{63C7FB2D-E55A-5541-86E1-3C039702A313}" type="pres">
      <dgm:prSet presAssocID="{D5980484-406B-6143-9B57-3C1029059002}" presName="hierChild5" presStyleCnt="0"/>
      <dgm:spPr/>
    </dgm:pt>
    <dgm:pt modelId="{BC2E695A-4FCC-C849-9E9E-4F40FA7710B4}" type="pres">
      <dgm:prSet presAssocID="{440E5497-85D3-1641-B0FE-743ABAE27A18}" presName="Name37" presStyleLbl="parChTrans1D2" presStyleIdx="2" presStyleCnt="4"/>
      <dgm:spPr/>
    </dgm:pt>
    <dgm:pt modelId="{8B596A5F-806F-D143-9384-FE2B9F0F5AE7}" type="pres">
      <dgm:prSet presAssocID="{BA80B62B-B0F1-1D44-8A6D-2D6FA4680027}" presName="hierRoot2" presStyleCnt="0">
        <dgm:presLayoutVars>
          <dgm:hierBranch val="init"/>
        </dgm:presLayoutVars>
      </dgm:prSet>
      <dgm:spPr/>
    </dgm:pt>
    <dgm:pt modelId="{1D936C56-09E5-8042-82C9-F799A562D5BE}" type="pres">
      <dgm:prSet presAssocID="{BA80B62B-B0F1-1D44-8A6D-2D6FA4680027}" presName="rootComposite" presStyleCnt="0"/>
      <dgm:spPr/>
    </dgm:pt>
    <dgm:pt modelId="{27A3142A-B417-9D4C-8331-97C8470D053B}" type="pres">
      <dgm:prSet presAssocID="{BA80B62B-B0F1-1D44-8A6D-2D6FA4680027}" presName="rootText" presStyleLbl="node2" presStyleIdx="2" presStyleCnt="3">
        <dgm:presLayoutVars>
          <dgm:chPref val="3"/>
        </dgm:presLayoutVars>
      </dgm:prSet>
      <dgm:spPr/>
    </dgm:pt>
    <dgm:pt modelId="{EE1F842F-B99E-4248-A570-D4E069D9F686}" type="pres">
      <dgm:prSet presAssocID="{BA80B62B-B0F1-1D44-8A6D-2D6FA4680027}" presName="rootConnector" presStyleLbl="node2" presStyleIdx="2" presStyleCnt="3"/>
      <dgm:spPr/>
    </dgm:pt>
    <dgm:pt modelId="{737740B8-AB1B-3C47-9530-AB68873B00B2}" type="pres">
      <dgm:prSet presAssocID="{BA80B62B-B0F1-1D44-8A6D-2D6FA4680027}" presName="hierChild4" presStyleCnt="0"/>
      <dgm:spPr/>
    </dgm:pt>
    <dgm:pt modelId="{EC5023EA-A0CA-424B-A0FE-37785D08EED0}" type="pres">
      <dgm:prSet presAssocID="{BA80B62B-B0F1-1D44-8A6D-2D6FA4680027}" presName="hierChild5" presStyleCnt="0"/>
      <dgm:spPr/>
    </dgm:pt>
    <dgm:pt modelId="{3328F7E5-B762-3844-8FB3-B498B5CB6A09}" type="pres">
      <dgm:prSet presAssocID="{B5098777-5CCB-764C-B553-EB13804B1C26}" presName="hierChild3" presStyleCnt="0"/>
      <dgm:spPr/>
    </dgm:pt>
    <dgm:pt modelId="{301BEA70-D165-6749-A513-AF6962462614}" type="pres">
      <dgm:prSet presAssocID="{0DE67B35-BDF4-D847-BBF1-8F4148A6E0C9}" presName="Name111" presStyleLbl="parChTrans1D2" presStyleIdx="3" presStyleCnt="4"/>
      <dgm:spPr/>
    </dgm:pt>
    <dgm:pt modelId="{FCC31CFF-612F-764F-8692-511C5F659FA4}" type="pres">
      <dgm:prSet presAssocID="{2EF9B03C-A931-9245-A8DD-C77E4D597BB2}" presName="hierRoot3" presStyleCnt="0">
        <dgm:presLayoutVars>
          <dgm:hierBranch val="init"/>
        </dgm:presLayoutVars>
      </dgm:prSet>
      <dgm:spPr/>
    </dgm:pt>
    <dgm:pt modelId="{F9E999FA-0E8E-184A-8FED-C0EDA74AE7DF}" type="pres">
      <dgm:prSet presAssocID="{2EF9B03C-A931-9245-A8DD-C77E4D597BB2}" presName="rootComposite3" presStyleCnt="0"/>
      <dgm:spPr/>
    </dgm:pt>
    <dgm:pt modelId="{AF1BD1C5-478E-DD4C-A119-CD9C87FFC7FB}" type="pres">
      <dgm:prSet presAssocID="{2EF9B03C-A931-9245-A8DD-C77E4D597BB2}" presName="rootText3" presStyleLbl="asst1" presStyleIdx="0" presStyleCnt="1">
        <dgm:presLayoutVars>
          <dgm:chPref val="3"/>
        </dgm:presLayoutVars>
      </dgm:prSet>
      <dgm:spPr/>
    </dgm:pt>
    <dgm:pt modelId="{BFD9849A-2102-5047-94EC-6C6E9A4F4F0C}" type="pres">
      <dgm:prSet presAssocID="{2EF9B03C-A931-9245-A8DD-C77E4D597BB2}" presName="rootConnector3" presStyleLbl="asst1" presStyleIdx="0" presStyleCnt="1"/>
      <dgm:spPr/>
    </dgm:pt>
    <dgm:pt modelId="{DB1E1AE2-B888-4942-A799-060352D86CB6}" type="pres">
      <dgm:prSet presAssocID="{2EF9B03C-A931-9245-A8DD-C77E4D597BB2}" presName="hierChild6" presStyleCnt="0"/>
      <dgm:spPr/>
    </dgm:pt>
    <dgm:pt modelId="{EB5155B7-4696-3A4D-B22C-17A4614AF826}" type="pres">
      <dgm:prSet presAssocID="{2EF9B03C-A931-9245-A8DD-C77E4D597BB2}" presName="hierChild7" presStyleCnt="0"/>
      <dgm:spPr/>
    </dgm:pt>
  </dgm:ptLst>
  <dgm:cxnLst>
    <dgm:cxn modelId="{A9E8D50A-0896-5940-AD88-41430344A078}" type="presOf" srcId="{B5098777-5CCB-764C-B553-EB13804B1C26}" destId="{39423659-FE96-7541-87A6-4536843508A7}" srcOrd="1" destOrd="0" presId="urn:microsoft.com/office/officeart/2005/8/layout/orgChart1"/>
    <dgm:cxn modelId="{CF86C1EE-7780-1440-9C13-46BB938C1A82}" type="presOf" srcId="{0DE67B35-BDF4-D847-BBF1-8F4148A6E0C9}" destId="{301BEA70-D165-6749-A513-AF6962462614}" srcOrd="0" destOrd="0" presId="urn:microsoft.com/office/officeart/2005/8/layout/orgChart1"/>
    <dgm:cxn modelId="{78420BB4-3B45-154D-A814-700959894E90}" srcId="{B5098777-5CCB-764C-B553-EB13804B1C26}" destId="{2EF9B03C-A931-9245-A8DD-C77E4D597BB2}" srcOrd="0" destOrd="0" parTransId="{0DE67B35-BDF4-D847-BBF1-8F4148A6E0C9}" sibTransId="{AA71A5C1-8D69-784A-8185-A327A45D771F}"/>
    <dgm:cxn modelId="{8174D772-DF16-4248-B755-8A5B790E8E0C}" srcId="{B5098777-5CCB-764C-B553-EB13804B1C26}" destId="{BA80B62B-B0F1-1D44-8A6D-2D6FA4680027}" srcOrd="3" destOrd="0" parTransId="{440E5497-85D3-1641-B0FE-743ABAE27A18}" sibTransId="{54E52E77-E17F-D742-9E12-38CF7493A63D}"/>
    <dgm:cxn modelId="{69529EE3-B14D-BB46-8432-1D175CC295D6}" type="presOf" srcId="{2EF9B03C-A931-9245-A8DD-C77E4D597BB2}" destId="{AF1BD1C5-478E-DD4C-A119-CD9C87FFC7FB}" srcOrd="0" destOrd="0" presId="urn:microsoft.com/office/officeart/2005/8/layout/orgChart1"/>
    <dgm:cxn modelId="{7C44ECD8-EC29-C047-AF3B-3A6F599A644D}" type="presOf" srcId="{D5980484-406B-6143-9B57-3C1029059002}" destId="{620127CC-E619-ED4D-BFF3-F77166FBAE08}" srcOrd="1" destOrd="0" presId="urn:microsoft.com/office/officeart/2005/8/layout/orgChart1"/>
    <dgm:cxn modelId="{2A8832CD-8918-6947-9A8D-ED0705B70EFE}" type="presOf" srcId="{8F3E6ED0-963E-6040-9C97-0B3EF545E7A5}" destId="{13D850CD-CC29-9D4F-A5C1-374E19F169A1}" srcOrd="1" destOrd="0" presId="urn:microsoft.com/office/officeart/2005/8/layout/orgChart1"/>
    <dgm:cxn modelId="{F98B7E79-2884-A047-8075-49524885D5C7}" srcId="{B5098777-5CCB-764C-B553-EB13804B1C26}" destId="{D5980484-406B-6143-9B57-3C1029059002}" srcOrd="2" destOrd="0" parTransId="{E461C2F3-89FA-F343-BA80-44E33909247F}" sibTransId="{9FA926DC-D1C9-6245-9B27-453B3A3BAE8A}"/>
    <dgm:cxn modelId="{33DB39CE-6F67-A140-8A5D-FC2A91F094A9}" type="presOf" srcId="{D5980484-406B-6143-9B57-3C1029059002}" destId="{7523EBCA-59F3-D04C-8F6D-205E99E77E2F}" srcOrd="0" destOrd="0" presId="urn:microsoft.com/office/officeart/2005/8/layout/orgChart1"/>
    <dgm:cxn modelId="{A4462AD7-EC1B-EE4E-9A41-088C81F27335}" type="presOf" srcId="{B5098777-5CCB-764C-B553-EB13804B1C26}" destId="{38A829D7-F6CE-654C-AFE7-7D9FEB7B071A}" srcOrd="0" destOrd="0" presId="urn:microsoft.com/office/officeart/2005/8/layout/orgChart1"/>
    <dgm:cxn modelId="{A8C56041-41D8-1C4F-B5D5-02115BF8D413}" type="presOf" srcId="{E461C2F3-89FA-F343-BA80-44E33909247F}" destId="{30D50A1D-17C7-1349-9B89-5419F8DE246C}" srcOrd="0" destOrd="0" presId="urn:microsoft.com/office/officeart/2005/8/layout/orgChart1"/>
    <dgm:cxn modelId="{81D208FB-86FE-CD4C-9865-DC424515A3CD}" type="presOf" srcId="{BA80B62B-B0F1-1D44-8A6D-2D6FA4680027}" destId="{27A3142A-B417-9D4C-8331-97C8470D053B}" srcOrd="0" destOrd="0" presId="urn:microsoft.com/office/officeart/2005/8/layout/orgChart1"/>
    <dgm:cxn modelId="{051D296B-3B9A-BE4E-9193-3D460ACCF24D}" srcId="{B5098777-5CCB-764C-B553-EB13804B1C26}" destId="{8F3E6ED0-963E-6040-9C97-0B3EF545E7A5}" srcOrd="1" destOrd="0" parTransId="{2E59C1FB-98CE-9A4E-B0E6-4C4FD6E8A857}" sibTransId="{F2B824CE-8AAA-BC4B-98FD-C494915420E7}"/>
    <dgm:cxn modelId="{2237B2CE-8E3F-F54B-A61A-56A1AB7B4822}" type="presOf" srcId="{440E5497-85D3-1641-B0FE-743ABAE27A18}" destId="{BC2E695A-4FCC-C849-9E9E-4F40FA7710B4}" srcOrd="0" destOrd="0" presId="urn:microsoft.com/office/officeart/2005/8/layout/orgChart1"/>
    <dgm:cxn modelId="{53E9A0A0-72AF-5846-A120-06F9B322C528}" srcId="{D53DEFF7-9FB2-B842-A52B-2520E704353B}" destId="{B5098777-5CCB-764C-B553-EB13804B1C26}" srcOrd="0" destOrd="0" parTransId="{87D3F92D-7340-7342-B8D5-2EFC57F054BC}" sibTransId="{C9233A11-C64C-CA47-82A6-EEFB82F78C93}"/>
    <dgm:cxn modelId="{AE6F346A-B5DB-3E49-969D-7A436C547CB2}" type="presOf" srcId="{BA80B62B-B0F1-1D44-8A6D-2D6FA4680027}" destId="{EE1F842F-B99E-4248-A570-D4E069D9F686}" srcOrd="1" destOrd="0" presId="urn:microsoft.com/office/officeart/2005/8/layout/orgChart1"/>
    <dgm:cxn modelId="{C1DCF216-BE94-4E4F-8692-3A67E8838B0E}" type="presOf" srcId="{D53DEFF7-9FB2-B842-A52B-2520E704353B}" destId="{3B4C9E1A-A5E6-9948-952C-479047FAA8ED}" srcOrd="0" destOrd="0" presId="urn:microsoft.com/office/officeart/2005/8/layout/orgChart1"/>
    <dgm:cxn modelId="{14ABD5A4-DED4-F44A-9435-E71E5A4855A0}" type="presOf" srcId="{2E59C1FB-98CE-9A4E-B0E6-4C4FD6E8A857}" destId="{95D53C0C-6A75-C940-8A5D-B051C5B75A88}" srcOrd="0" destOrd="0" presId="urn:microsoft.com/office/officeart/2005/8/layout/orgChart1"/>
    <dgm:cxn modelId="{183D1E25-9C5D-8D46-9AD7-B5C92172E200}" type="presOf" srcId="{2EF9B03C-A931-9245-A8DD-C77E4D597BB2}" destId="{BFD9849A-2102-5047-94EC-6C6E9A4F4F0C}" srcOrd="1" destOrd="0" presId="urn:microsoft.com/office/officeart/2005/8/layout/orgChart1"/>
    <dgm:cxn modelId="{F39C473F-673B-CC4F-AE37-AD153649EF8C}" type="presOf" srcId="{8F3E6ED0-963E-6040-9C97-0B3EF545E7A5}" destId="{01CCEF00-CB2D-064B-B676-065312682253}" srcOrd="0" destOrd="0" presId="urn:microsoft.com/office/officeart/2005/8/layout/orgChart1"/>
    <dgm:cxn modelId="{3443303F-B32A-344F-AA69-C594CB6BA1F3}" type="presParOf" srcId="{3B4C9E1A-A5E6-9948-952C-479047FAA8ED}" destId="{10ED7460-3140-FD45-94B3-D2D4733EAD2B}" srcOrd="0" destOrd="0" presId="urn:microsoft.com/office/officeart/2005/8/layout/orgChart1"/>
    <dgm:cxn modelId="{D4469423-6966-944F-A604-9164B6F126CC}" type="presParOf" srcId="{10ED7460-3140-FD45-94B3-D2D4733EAD2B}" destId="{F455515A-DA5A-AB48-8EB0-DD96A6E44050}" srcOrd="0" destOrd="0" presId="urn:microsoft.com/office/officeart/2005/8/layout/orgChart1"/>
    <dgm:cxn modelId="{F5D8630D-CDC5-5543-8EDE-E918B1913ACC}" type="presParOf" srcId="{F455515A-DA5A-AB48-8EB0-DD96A6E44050}" destId="{38A829D7-F6CE-654C-AFE7-7D9FEB7B071A}" srcOrd="0" destOrd="0" presId="urn:microsoft.com/office/officeart/2005/8/layout/orgChart1"/>
    <dgm:cxn modelId="{CF63599D-1D82-8748-8049-991B15BE2B44}" type="presParOf" srcId="{F455515A-DA5A-AB48-8EB0-DD96A6E44050}" destId="{39423659-FE96-7541-87A6-4536843508A7}" srcOrd="1" destOrd="0" presId="urn:microsoft.com/office/officeart/2005/8/layout/orgChart1"/>
    <dgm:cxn modelId="{C0C4326F-94F4-8D4E-9FB5-11A0C85256E6}" type="presParOf" srcId="{10ED7460-3140-FD45-94B3-D2D4733EAD2B}" destId="{A149610F-234C-3249-8661-35CAC8E636A9}" srcOrd="1" destOrd="0" presId="urn:microsoft.com/office/officeart/2005/8/layout/orgChart1"/>
    <dgm:cxn modelId="{D01796DA-B772-F245-AE9A-C2C803056630}" type="presParOf" srcId="{A149610F-234C-3249-8661-35CAC8E636A9}" destId="{95D53C0C-6A75-C940-8A5D-B051C5B75A88}" srcOrd="0" destOrd="0" presId="urn:microsoft.com/office/officeart/2005/8/layout/orgChart1"/>
    <dgm:cxn modelId="{AB551EDA-0FA9-8945-8F37-2008212D9227}" type="presParOf" srcId="{A149610F-234C-3249-8661-35CAC8E636A9}" destId="{CE394F23-7B6E-F141-96C0-E8F9692FE14F}" srcOrd="1" destOrd="0" presId="urn:microsoft.com/office/officeart/2005/8/layout/orgChart1"/>
    <dgm:cxn modelId="{6A004AF8-C5DD-0147-8367-9F93B12AF98C}" type="presParOf" srcId="{CE394F23-7B6E-F141-96C0-E8F9692FE14F}" destId="{7462D55B-F8A8-3143-8832-EA787B5A3A3C}" srcOrd="0" destOrd="0" presId="urn:microsoft.com/office/officeart/2005/8/layout/orgChart1"/>
    <dgm:cxn modelId="{26CF97D0-5F44-EC4A-A42E-E886B2D90F6A}" type="presParOf" srcId="{7462D55B-F8A8-3143-8832-EA787B5A3A3C}" destId="{01CCEF00-CB2D-064B-B676-065312682253}" srcOrd="0" destOrd="0" presId="urn:microsoft.com/office/officeart/2005/8/layout/orgChart1"/>
    <dgm:cxn modelId="{EB78F12D-EEE6-104D-BC87-A7F99B1F7C78}" type="presParOf" srcId="{7462D55B-F8A8-3143-8832-EA787B5A3A3C}" destId="{13D850CD-CC29-9D4F-A5C1-374E19F169A1}" srcOrd="1" destOrd="0" presId="urn:microsoft.com/office/officeart/2005/8/layout/orgChart1"/>
    <dgm:cxn modelId="{1994582F-22CA-1646-9C2C-A428716E989D}" type="presParOf" srcId="{CE394F23-7B6E-F141-96C0-E8F9692FE14F}" destId="{99251189-53A0-7542-96B1-FD6B1702A43E}" srcOrd="1" destOrd="0" presId="urn:microsoft.com/office/officeart/2005/8/layout/orgChart1"/>
    <dgm:cxn modelId="{D6DEBBD1-7240-A141-A951-326F04EF72A4}" type="presParOf" srcId="{CE394F23-7B6E-F141-96C0-E8F9692FE14F}" destId="{856BF32A-CF59-E64B-A1ED-C93AB989712C}" srcOrd="2" destOrd="0" presId="urn:microsoft.com/office/officeart/2005/8/layout/orgChart1"/>
    <dgm:cxn modelId="{7A041906-CB2B-AB48-B0D4-F01D5D465DEB}" type="presParOf" srcId="{A149610F-234C-3249-8661-35CAC8E636A9}" destId="{30D50A1D-17C7-1349-9B89-5419F8DE246C}" srcOrd="2" destOrd="0" presId="urn:microsoft.com/office/officeart/2005/8/layout/orgChart1"/>
    <dgm:cxn modelId="{87A8BD06-902E-0045-8CCF-34851F71BB6D}" type="presParOf" srcId="{A149610F-234C-3249-8661-35CAC8E636A9}" destId="{E24B5A1E-7BAA-A342-B527-A8108B69AC97}" srcOrd="3" destOrd="0" presId="urn:microsoft.com/office/officeart/2005/8/layout/orgChart1"/>
    <dgm:cxn modelId="{7ADEA9AD-F43A-2546-BC3C-D438DA3052DB}" type="presParOf" srcId="{E24B5A1E-7BAA-A342-B527-A8108B69AC97}" destId="{3E0C3A48-8BA3-1A4F-96E3-7763E9870A2A}" srcOrd="0" destOrd="0" presId="urn:microsoft.com/office/officeart/2005/8/layout/orgChart1"/>
    <dgm:cxn modelId="{456FC208-8F0A-494A-96A1-CF4948ACD34C}" type="presParOf" srcId="{3E0C3A48-8BA3-1A4F-96E3-7763E9870A2A}" destId="{7523EBCA-59F3-D04C-8F6D-205E99E77E2F}" srcOrd="0" destOrd="0" presId="urn:microsoft.com/office/officeart/2005/8/layout/orgChart1"/>
    <dgm:cxn modelId="{4DB7B496-8691-E14C-A988-940BDC24DE1A}" type="presParOf" srcId="{3E0C3A48-8BA3-1A4F-96E3-7763E9870A2A}" destId="{620127CC-E619-ED4D-BFF3-F77166FBAE08}" srcOrd="1" destOrd="0" presId="urn:microsoft.com/office/officeart/2005/8/layout/orgChart1"/>
    <dgm:cxn modelId="{1FF11A86-31EA-194C-8A77-37C3333A6C1B}" type="presParOf" srcId="{E24B5A1E-7BAA-A342-B527-A8108B69AC97}" destId="{276BE39F-7AD7-9847-82C5-FEC6BF7C372F}" srcOrd="1" destOrd="0" presId="urn:microsoft.com/office/officeart/2005/8/layout/orgChart1"/>
    <dgm:cxn modelId="{88A7E2E0-93E6-B34A-9138-3A054F1CAD89}" type="presParOf" srcId="{E24B5A1E-7BAA-A342-B527-A8108B69AC97}" destId="{63C7FB2D-E55A-5541-86E1-3C039702A313}" srcOrd="2" destOrd="0" presId="urn:microsoft.com/office/officeart/2005/8/layout/orgChart1"/>
    <dgm:cxn modelId="{4DEF129D-BCFB-E64B-9F2A-A14B7281F21E}" type="presParOf" srcId="{A149610F-234C-3249-8661-35CAC8E636A9}" destId="{BC2E695A-4FCC-C849-9E9E-4F40FA7710B4}" srcOrd="4" destOrd="0" presId="urn:microsoft.com/office/officeart/2005/8/layout/orgChart1"/>
    <dgm:cxn modelId="{A3B216E5-F83D-F345-B302-D62E5AC9A2F1}" type="presParOf" srcId="{A149610F-234C-3249-8661-35CAC8E636A9}" destId="{8B596A5F-806F-D143-9384-FE2B9F0F5AE7}" srcOrd="5" destOrd="0" presId="urn:microsoft.com/office/officeart/2005/8/layout/orgChart1"/>
    <dgm:cxn modelId="{3D345B68-ECFC-4E48-AD37-F08185807C7E}" type="presParOf" srcId="{8B596A5F-806F-D143-9384-FE2B9F0F5AE7}" destId="{1D936C56-09E5-8042-82C9-F799A562D5BE}" srcOrd="0" destOrd="0" presId="urn:microsoft.com/office/officeart/2005/8/layout/orgChart1"/>
    <dgm:cxn modelId="{EFCC27BF-F195-AF48-B0C3-D917320150FD}" type="presParOf" srcId="{1D936C56-09E5-8042-82C9-F799A562D5BE}" destId="{27A3142A-B417-9D4C-8331-97C8470D053B}" srcOrd="0" destOrd="0" presId="urn:microsoft.com/office/officeart/2005/8/layout/orgChart1"/>
    <dgm:cxn modelId="{E7ADD20E-8EEF-FA49-B3E7-BD84CFC96408}" type="presParOf" srcId="{1D936C56-09E5-8042-82C9-F799A562D5BE}" destId="{EE1F842F-B99E-4248-A570-D4E069D9F686}" srcOrd="1" destOrd="0" presId="urn:microsoft.com/office/officeart/2005/8/layout/orgChart1"/>
    <dgm:cxn modelId="{9782E2C4-E1E2-7B49-978E-7266A165A9DE}" type="presParOf" srcId="{8B596A5F-806F-D143-9384-FE2B9F0F5AE7}" destId="{737740B8-AB1B-3C47-9530-AB68873B00B2}" srcOrd="1" destOrd="0" presId="urn:microsoft.com/office/officeart/2005/8/layout/orgChart1"/>
    <dgm:cxn modelId="{CF5EE8B5-4549-3048-B941-887E8431C67B}" type="presParOf" srcId="{8B596A5F-806F-D143-9384-FE2B9F0F5AE7}" destId="{EC5023EA-A0CA-424B-A0FE-37785D08EED0}" srcOrd="2" destOrd="0" presId="urn:microsoft.com/office/officeart/2005/8/layout/orgChart1"/>
    <dgm:cxn modelId="{E64EB439-1A61-1A4E-8B93-C100C3103C33}" type="presParOf" srcId="{10ED7460-3140-FD45-94B3-D2D4733EAD2B}" destId="{3328F7E5-B762-3844-8FB3-B498B5CB6A09}" srcOrd="2" destOrd="0" presId="urn:microsoft.com/office/officeart/2005/8/layout/orgChart1"/>
    <dgm:cxn modelId="{CD914033-7556-E446-9499-6AF1E0709152}" type="presParOf" srcId="{3328F7E5-B762-3844-8FB3-B498B5CB6A09}" destId="{301BEA70-D165-6749-A513-AF6962462614}" srcOrd="0" destOrd="0" presId="urn:microsoft.com/office/officeart/2005/8/layout/orgChart1"/>
    <dgm:cxn modelId="{9B41E7D5-2D69-A843-9961-5643A3F12BC2}" type="presParOf" srcId="{3328F7E5-B762-3844-8FB3-B498B5CB6A09}" destId="{FCC31CFF-612F-764F-8692-511C5F659FA4}" srcOrd="1" destOrd="0" presId="urn:microsoft.com/office/officeart/2005/8/layout/orgChart1"/>
    <dgm:cxn modelId="{C6CD049A-E583-C74A-AC5F-6A018C97723C}" type="presParOf" srcId="{FCC31CFF-612F-764F-8692-511C5F659FA4}" destId="{F9E999FA-0E8E-184A-8FED-C0EDA74AE7DF}" srcOrd="0" destOrd="0" presId="urn:microsoft.com/office/officeart/2005/8/layout/orgChart1"/>
    <dgm:cxn modelId="{82C1C887-EB22-2946-9E46-D02398B9CA65}" type="presParOf" srcId="{F9E999FA-0E8E-184A-8FED-C0EDA74AE7DF}" destId="{AF1BD1C5-478E-DD4C-A119-CD9C87FFC7FB}" srcOrd="0" destOrd="0" presId="urn:microsoft.com/office/officeart/2005/8/layout/orgChart1"/>
    <dgm:cxn modelId="{ABF0B3A2-B394-0D45-A761-C5EC0ABDCB2B}" type="presParOf" srcId="{F9E999FA-0E8E-184A-8FED-C0EDA74AE7DF}" destId="{BFD9849A-2102-5047-94EC-6C6E9A4F4F0C}" srcOrd="1" destOrd="0" presId="urn:microsoft.com/office/officeart/2005/8/layout/orgChart1"/>
    <dgm:cxn modelId="{E134655C-2D2B-4A4A-9EC1-69346CEB6CAA}" type="presParOf" srcId="{FCC31CFF-612F-764F-8692-511C5F659FA4}" destId="{DB1E1AE2-B888-4942-A799-060352D86CB6}" srcOrd="1" destOrd="0" presId="urn:microsoft.com/office/officeart/2005/8/layout/orgChart1"/>
    <dgm:cxn modelId="{A0A07AD6-63C7-EA4F-9F41-12A4C690135C}" type="presParOf" srcId="{FCC31CFF-612F-764F-8692-511C5F659FA4}" destId="{EB5155B7-4696-3A4D-B22C-17A4614AF82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6A79BA-E7B2-5D49-966B-D09E95D93B44}">
      <dsp:nvSpPr>
        <dsp:cNvPr id="0" name=""/>
        <dsp:cNvSpPr/>
      </dsp:nvSpPr>
      <dsp:spPr>
        <a:xfrm>
          <a:off x="4742173" y="1584484"/>
          <a:ext cx="1357788" cy="1357788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78740" rIns="78740" bIns="7874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Article</a:t>
          </a:r>
          <a:endParaRPr lang="en-US" sz="3100" kern="1200" dirty="0"/>
        </a:p>
      </dsp:txBody>
      <dsp:txXfrm>
        <a:off x="4808455" y="1650766"/>
        <a:ext cx="1225224" cy="1225224"/>
      </dsp:txXfrm>
    </dsp:sp>
    <dsp:sp modelId="{C1CD1F8B-7B32-054C-8C95-D42770582B7D}">
      <dsp:nvSpPr>
        <dsp:cNvPr id="0" name=""/>
        <dsp:cNvSpPr/>
      </dsp:nvSpPr>
      <dsp:spPr>
        <a:xfrm rot="16182786">
          <a:off x="5078594" y="1247104"/>
          <a:ext cx="67476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4769" y="0"/>
              </a:lnTo>
            </a:path>
          </a:pathLst>
        </a:custGeom>
        <a:noFill/>
        <a:ln w="254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C94B4E-4D68-174A-A83B-31E8CA2FC1F8}">
      <dsp:nvSpPr>
        <dsp:cNvPr id="0" name=""/>
        <dsp:cNvSpPr/>
      </dsp:nvSpPr>
      <dsp:spPr>
        <a:xfrm>
          <a:off x="4957152" y="4"/>
          <a:ext cx="909718" cy="909718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-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Organization</a:t>
          </a:r>
          <a:endParaRPr lang="en-US" sz="1100" kern="1200" dirty="0"/>
        </a:p>
      </dsp:txBody>
      <dsp:txXfrm>
        <a:off x="5001561" y="44413"/>
        <a:ext cx="820900" cy="820900"/>
      </dsp:txXfrm>
    </dsp:sp>
    <dsp:sp modelId="{B807C18B-F769-364C-A189-E9AEB8F7C87C}">
      <dsp:nvSpPr>
        <dsp:cNvPr id="0" name=""/>
        <dsp:cNvSpPr/>
      </dsp:nvSpPr>
      <dsp:spPr>
        <a:xfrm rot="21599988">
          <a:off x="6099962" y="2263375"/>
          <a:ext cx="67399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3997" y="0"/>
              </a:lnTo>
            </a:path>
          </a:pathLst>
        </a:custGeom>
        <a:noFill/>
        <a:ln w="254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200314-A822-BB48-9DB4-F44F76C0DC30}">
      <dsp:nvSpPr>
        <dsp:cNvPr id="0" name=""/>
        <dsp:cNvSpPr/>
      </dsp:nvSpPr>
      <dsp:spPr>
        <a:xfrm>
          <a:off x="6773960" y="1808513"/>
          <a:ext cx="909718" cy="909718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Person</a:t>
          </a:r>
          <a:endParaRPr lang="en-US" sz="2000" kern="1200" dirty="0"/>
        </a:p>
      </dsp:txBody>
      <dsp:txXfrm>
        <a:off x="6818369" y="1852922"/>
        <a:ext cx="820900" cy="820900"/>
      </dsp:txXfrm>
    </dsp:sp>
    <dsp:sp modelId="{DAF67D1A-61C1-AC4F-806F-9630B2B62D85}">
      <dsp:nvSpPr>
        <dsp:cNvPr id="0" name=""/>
        <dsp:cNvSpPr/>
      </dsp:nvSpPr>
      <dsp:spPr>
        <a:xfrm rot="5399947">
          <a:off x="5084098" y="3279259"/>
          <a:ext cx="67397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3970" y="0"/>
              </a:lnTo>
            </a:path>
          </a:pathLst>
        </a:custGeom>
        <a:noFill/>
        <a:ln w="254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0D6ED6-D07F-A84C-883C-904D9D4A304E}">
      <dsp:nvSpPr>
        <dsp:cNvPr id="0" name=""/>
        <dsp:cNvSpPr/>
      </dsp:nvSpPr>
      <dsp:spPr>
        <a:xfrm>
          <a:off x="4966236" y="3616244"/>
          <a:ext cx="909718" cy="909718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-3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Topic</a:t>
          </a:r>
          <a:endParaRPr lang="en-US" sz="2500" kern="1200" dirty="0"/>
        </a:p>
      </dsp:txBody>
      <dsp:txXfrm>
        <a:off x="5010645" y="3660653"/>
        <a:ext cx="820900" cy="820900"/>
      </dsp:txXfrm>
    </dsp:sp>
    <dsp:sp modelId="{320DE2AC-59AD-3542-A64F-D01015E85EB4}">
      <dsp:nvSpPr>
        <dsp:cNvPr id="0" name=""/>
        <dsp:cNvSpPr/>
      </dsp:nvSpPr>
      <dsp:spPr>
        <a:xfrm rot="10800015">
          <a:off x="4068212" y="2263374"/>
          <a:ext cx="67396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3961" y="0"/>
              </a:lnTo>
            </a:path>
          </a:pathLst>
        </a:custGeom>
        <a:noFill/>
        <a:ln w="254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B355AB-9DE6-104D-9AE9-CF7C915807D9}">
      <dsp:nvSpPr>
        <dsp:cNvPr id="0" name=""/>
        <dsp:cNvSpPr/>
      </dsp:nvSpPr>
      <dsp:spPr>
        <a:xfrm>
          <a:off x="3158493" y="1808512"/>
          <a:ext cx="909718" cy="909718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Location</a:t>
          </a:r>
          <a:endParaRPr lang="en-US" sz="1600" kern="1200" dirty="0"/>
        </a:p>
      </dsp:txBody>
      <dsp:txXfrm>
        <a:off x="3202902" y="1852921"/>
        <a:ext cx="820900" cy="8209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1BEA70-D165-6749-A513-AF6962462614}">
      <dsp:nvSpPr>
        <dsp:cNvPr id="0" name=""/>
        <dsp:cNvSpPr/>
      </dsp:nvSpPr>
      <dsp:spPr>
        <a:xfrm>
          <a:off x="1299568" y="1052311"/>
          <a:ext cx="91440" cy="385510"/>
        </a:xfrm>
        <a:custGeom>
          <a:avLst/>
          <a:gdLst/>
          <a:ahLst/>
          <a:cxnLst/>
          <a:rect l="0" t="0" r="0" b="0"/>
          <a:pathLst>
            <a:path>
              <a:moveTo>
                <a:pt x="133716" y="0"/>
              </a:moveTo>
              <a:lnTo>
                <a:pt x="133716" y="385510"/>
              </a:lnTo>
              <a:lnTo>
                <a:pt x="45720" y="38551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2E695A-4FCC-C849-9E9E-4F40FA7710B4}">
      <dsp:nvSpPr>
        <dsp:cNvPr id="0" name=""/>
        <dsp:cNvSpPr/>
      </dsp:nvSpPr>
      <dsp:spPr>
        <a:xfrm>
          <a:off x="1433285" y="1052311"/>
          <a:ext cx="1014059" cy="771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3023"/>
              </a:lnTo>
              <a:lnTo>
                <a:pt x="1014059" y="683023"/>
              </a:lnTo>
              <a:lnTo>
                <a:pt x="1014059" y="77102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D50A1D-17C7-1349-9B89-5419F8DE246C}">
      <dsp:nvSpPr>
        <dsp:cNvPr id="0" name=""/>
        <dsp:cNvSpPr/>
      </dsp:nvSpPr>
      <dsp:spPr>
        <a:xfrm>
          <a:off x="1387565" y="1052311"/>
          <a:ext cx="91440" cy="7710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7102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D53C0C-6A75-C940-8A5D-B051C5B75A88}">
      <dsp:nvSpPr>
        <dsp:cNvPr id="0" name=""/>
        <dsp:cNvSpPr/>
      </dsp:nvSpPr>
      <dsp:spPr>
        <a:xfrm>
          <a:off x="419225" y="1052311"/>
          <a:ext cx="1014059" cy="771020"/>
        </a:xfrm>
        <a:custGeom>
          <a:avLst/>
          <a:gdLst/>
          <a:ahLst/>
          <a:cxnLst/>
          <a:rect l="0" t="0" r="0" b="0"/>
          <a:pathLst>
            <a:path>
              <a:moveTo>
                <a:pt x="1014059" y="0"/>
              </a:moveTo>
              <a:lnTo>
                <a:pt x="1014059" y="683023"/>
              </a:lnTo>
              <a:lnTo>
                <a:pt x="0" y="683023"/>
              </a:lnTo>
              <a:lnTo>
                <a:pt x="0" y="77102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A829D7-F6CE-654C-AFE7-7D9FEB7B071A}">
      <dsp:nvSpPr>
        <dsp:cNvPr id="0" name=""/>
        <dsp:cNvSpPr/>
      </dsp:nvSpPr>
      <dsp:spPr>
        <a:xfrm>
          <a:off x="1014252" y="633278"/>
          <a:ext cx="838066" cy="4190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root</a:t>
          </a:r>
          <a:endParaRPr lang="en-US" sz="1400" kern="1200" dirty="0"/>
        </a:p>
      </dsp:txBody>
      <dsp:txXfrm>
        <a:off x="1014252" y="633278"/>
        <a:ext cx="838066" cy="419033"/>
      </dsp:txXfrm>
    </dsp:sp>
    <dsp:sp modelId="{01CCEF00-CB2D-064B-B676-065312682253}">
      <dsp:nvSpPr>
        <dsp:cNvPr id="0" name=""/>
        <dsp:cNvSpPr/>
      </dsp:nvSpPr>
      <dsp:spPr>
        <a:xfrm>
          <a:off x="192" y="1823331"/>
          <a:ext cx="838066" cy="4190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India</a:t>
          </a:r>
          <a:endParaRPr lang="en-US" sz="1400" kern="1200" dirty="0"/>
        </a:p>
      </dsp:txBody>
      <dsp:txXfrm>
        <a:off x="192" y="1823331"/>
        <a:ext cx="838066" cy="419033"/>
      </dsp:txXfrm>
    </dsp:sp>
    <dsp:sp modelId="{7523EBCA-59F3-D04C-8F6D-205E99E77E2F}">
      <dsp:nvSpPr>
        <dsp:cNvPr id="0" name=""/>
        <dsp:cNvSpPr/>
      </dsp:nvSpPr>
      <dsp:spPr>
        <a:xfrm>
          <a:off x="1014252" y="1823331"/>
          <a:ext cx="838066" cy="4190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South Korea</a:t>
          </a:r>
          <a:endParaRPr lang="en-US" sz="1400" kern="1200" dirty="0"/>
        </a:p>
      </dsp:txBody>
      <dsp:txXfrm>
        <a:off x="1014252" y="1823331"/>
        <a:ext cx="838066" cy="419033"/>
      </dsp:txXfrm>
    </dsp:sp>
    <dsp:sp modelId="{27A3142A-B417-9D4C-8331-97C8470D053B}">
      <dsp:nvSpPr>
        <dsp:cNvPr id="0" name=""/>
        <dsp:cNvSpPr/>
      </dsp:nvSpPr>
      <dsp:spPr>
        <a:xfrm>
          <a:off x="2028312" y="1823331"/>
          <a:ext cx="838066" cy="4190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Gaza Strip</a:t>
          </a:r>
          <a:endParaRPr lang="en-US" sz="1400" kern="1200" dirty="0"/>
        </a:p>
      </dsp:txBody>
      <dsp:txXfrm>
        <a:off x="2028312" y="1823331"/>
        <a:ext cx="838066" cy="419033"/>
      </dsp:txXfrm>
    </dsp:sp>
    <dsp:sp modelId="{AF1BD1C5-478E-DD4C-A119-CD9C87FFC7FB}">
      <dsp:nvSpPr>
        <dsp:cNvPr id="0" name=""/>
        <dsp:cNvSpPr/>
      </dsp:nvSpPr>
      <dsp:spPr>
        <a:xfrm>
          <a:off x="507222" y="1228304"/>
          <a:ext cx="838066" cy="4190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Asia</a:t>
          </a:r>
          <a:endParaRPr lang="en-US" sz="1400" kern="1200" dirty="0"/>
        </a:p>
      </dsp:txBody>
      <dsp:txXfrm>
        <a:off x="507222" y="1228304"/>
        <a:ext cx="838066" cy="4190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2B33-F897-4F45-834E-B5E8FD190EA8}" type="datetimeFigureOut">
              <a:rPr lang="en-US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6BDA-BF9B-A849-9C3E-3ECDAED0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87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2B33-F897-4F45-834E-B5E8FD190EA8}" type="datetimeFigureOut">
              <a:rPr lang="en-US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6BDA-BF9B-A849-9C3E-3ECDAED0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1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2B33-F897-4F45-834E-B5E8FD190EA8}" type="datetimeFigureOut">
              <a:rPr lang="en-US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6BDA-BF9B-A849-9C3E-3ECDAED0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1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2B33-F897-4F45-834E-B5E8FD190EA8}" type="datetimeFigureOut">
              <a:rPr lang="en-US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6BDA-BF9B-A849-9C3E-3ECDAED0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66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2B33-F897-4F45-834E-B5E8FD190EA8}" type="datetimeFigureOut">
              <a:rPr lang="en-US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6BDA-BF9B-A849-9C3E-3ECDAED0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60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2B33-F897-4F45-834E-B5E8FD190EA8}" type="datetimeFigureOut">
              <a:rPr lang="en-US" smtClean="0"/>
              <a:t>5/6/14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6BDA-BF9B-A849-9C3E-3ECDAED0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35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2B33-F897-4F45-834E-B5E8FD190EA8}" type="datetimeFigureOut">
              <a:rPr lang="en-US" smtClean="0"/>
              <a:t>5/6/14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6BDA-BF9B-A849-9C3E-3ECDAED0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7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2B33-F897-4F45-834E-B5E8FD190EA8}" type="datetimeFigureOut">
              <a:rPr lang="en-US" smtClean="0"/>
              <a:t>5/6/14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6BDA-BF9B-A849-9C3E-3ECDAED0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46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2B33-F897-4F45-834E-B5E8FD190EA8}" type="datetimeFigureOut">
              <a:rPr lang="en-US" smtClean="0"/>
              <a:t>5/6/14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6BDA-BF9B-A849-9C3E-3ECDAED0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08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2B33-F897-4F45-834E-B5E8FD190EA8}" type="datetimeFigureOut">
              <a:rPr lang="en-US" smtClean="0"/>
              <a:t>5/6/14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6BDA-BF9B-A849-9C3E-3ECDAED0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25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2B33-F897-4F45-834E-B5E8FD190EA8}" type="datetimeFigureOut">
              <a:rPr lang="en-US" smtClean="0"/>
              <a:t>5/6/14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6BDA-BF9B-A849-9C3E-3ECDAED0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481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42B33-F897-4F45-834E-B5E8FD190EA8}" type="datetimeFigureOut">
              <a:rPr lang="en-US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06BDA-BF9B-A849-9C3E-3ECDAED0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7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err="1" smtClean="0"/>
              <a:t>hPathSim</a:t>
            </a:r>
            <a:r>
              <a:rPr lang="en-US" dirty="0" smtClean="0"/>
              <a:t>: User-Guided Meta-Path Framework in Heterogeneous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Hilfi</a:t>
            </a:r>
            <a:r>
              <a:rPr lang="en-US" dirty="0" smtClean="0"/>
              <a:t> </a:t>
            </a:r>
            <a:r>
              <a:rPr lang="en-US" dirty="0" err="1" smtClean="0"/>
              <a:t>Alkaff</a:t>
            </a:r>
            <a:r>
              <a:rPr lang="en-US" dirty="0" smtClean="0"/>
              <a:t> (alkaff2)</a:t>
            </a:r>
          </a:p>
          <a:p>
            <a:r>
              <a:rPr lang="en-US" dirty="0" smtClean="0"/>
              <a:t>Efe Karakus (karakus1)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92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Network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51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</a:t>
            </a:r>
            <a:r>
              <a:rPr lang="en-US" dirty="0" err="1" smtClean="0"/>
              <a:t>hPathSim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402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Problem</a:t>
            </a:r>
          </a:p>
          <a:p>
            <a:r>
              <a:rPr lang="en-US" dirty="0" smtClean="0"/>
              <a:t>Related Work</a:t>
            </a:r>
          </a:p>
          <a:p>
            <a:pPr lvl="1"/>
            <a:r>
              <a:rPr lang="en-US" dirty="0" err="1" smtClean="0"/>
              <a:t>PathSim</a:t>
            </a:r>
            <a:endParaRPr lang="en-US" dirty="0" smtClean="0"/>
          </a:p>
          <a:p>
            <a:pPr lvl="1"/>
            <a:r>
              <a:rPr lang="en-US" dirty="0" smtClean="0"/>
              <a:t>OLAP operations: roll-up, drill-down, slice</a:t>
            </a:r>
          </a:p>
          <a:p>
            <a:r>
              <a:rPr lang="en-US" dirty="0" smtClean="0"/>
              <a:t>Dataset</a:t>
            </a:r>
          </a:p>
          <a:p>
            <a:r>
              <a:rPr lang="en-US" dirty="0" smtClean="0"/>
              <a:t>Contribution</a:t>
            </a:r>
          </a:p>
          <a:p>
            <a:pPr lvl="1"/>
            <a:r>
              <a:rPr lang="en-US" dirty="0" smtClean="0"/>
              <a:t>Better Storage</a:t>
            </a:r>
          </a:p>
          <a:p>
            <a:pPr lvl="1"/>
            <a:r>
              <a:rPr lang="en-US" dirty="0" smtClean="0"/>
              <a:t>Handling Hierarchies</a:t>
            </a:r>
          </a:p>
          <a:p>
            <a:pPr lvl="1"/>
            <a:r>
              <a:rPr lang="en-US" dirty="0" smtClean="0"/>
              <a:t>User-specified constraints</a:t>
            </a:r>
          </a:p>
          <a:p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Network Statistics</a:t>
            </a:r>
          </a:p>
          <a:p>
            <a:pPr lvl="1"/>
            <a:r>
              <a:rPr lang="en-US" dirty="0" err="1" smtClean="0"/>
              <a:t>hPathSim</a:t>
            </a:r>
            <a:r>
              <a:rPr lang="en-US" dirty="0" smtClean="0"/>
              <a:t> run-time and memory</a:t>
            </a:r>
          </a:p>
          <a:p>
            <a:r>
              <a:rPr lang="en-US" dirty="0" smtClean="0"/>
              <a:t>Live Demo</a:t>
            </a:r>
          </a:p>
          <a:p>
            <a:r>
              <a:rPr lang="en-US" smtClean="0"/>
              <a:t>Discussion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723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Similarity search using </a:t>
            </a:r>
            <a:r>
              <a:rPr lang="en-US" dirty="0" err="1" smtClean="0"/>
              <a:t>PathSim</a:t>
            </a:r>
            <a:r>
              <a:rPr lang="en-US" dirty="0" smtClean="0"/>
              <a:t> on networks is expensive.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We can not apply similarity search under specific context. (e.g. applying an OLAP operation first)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PathSim</a:t>
            </a:r>
            <a:r>
              <a:rPr lang="en-US" dirty="0" smtClean="0"/>
              <a:t> does not allow for user-constrained search. Hard to find meaning by looking at meta-path.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972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Work: </a:t>
            </a:r>
            <a:r>
              <a:rPr lang="en-US" dirty="0" err="1" smtClean="0"/>
              <a:t>PathSim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similarity in heterogeneous networks.</a:t>
            </a:r>
          </a:p>
          <a:p>
            <a:r>
              <a:rPr lang="en-US" dirty="0" smtClean="0"/>
              <a:t>Favor “peers”- objects with strong connectivity and similar visibility under a meta-path.</a:t>
            </a:r>
          </a:p>
          <a:p>
            <a:r>
              <a:rPr lang="en-US" dirty="0" smtClean="0"/>
              <a:t>Example meta-paths: author-paper-author (co-authors), author-paper-venue-paper-author (submitted to same conference).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309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Work: OLAP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Roll-up: Summarization of data along a dimension.</a:t>
            </a:r>
          </a:p>
          <a:p>
            <a:endParaRPr lang="en-US" dirty="0"/>
          </a:p>
          <a:p>
            <a:r>
              <a:rPr lang="en-US" dirty="0" smtClean="0"/>
              <a:t>Drill-down: Navigate to more detailed levels of the dimension.</a:t>
            </a:r>
          </a:p>
          <a:p>
            <a:endParaRPr lang="en-US" dirty="0"/>
          </a:p>
          <a:p>
            <a:r>
              <a:rPr lang="en-US" dirty="0" smtClean="0"/>
              <a:t>Slice: Pick a subset of the data cube.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632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Dataset: New York Times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346152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13068343"/>
              </p:ext>
            </p:extLst>
          </p:nvPr>
        </p:nvGraphicFramePr>
        <p:xfrm>
          <a:off x="571500" y="2413000"/>
          <a:ext cx="2866571" cy="28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16001" y="2621643"/>
            <a:ext cx="194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Location Hierarchy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113643" y="3855357"/>
            <a:ext cx="1514928" cy="390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607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Contribution: Better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86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Contribution: Handling Hierarchies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Build a forest of hierarchical trees</a:t>
            </a:r>
          </a:p>
          <a:p>
            <a:pPr lvl="1"/>
            <a:r>
              <a:rPr lang="en-US" dirty="0" err="1" smtClean="0"/>
              <a:t>Hashtable</a:t>
            </a:r>
            <a:r>
              <a:rPr lang="en-US" dirty="0" smtClean="0"/>
              <a:t> to allow fast lookup of a category in the tree.</a:t>
            </a:r>
          </a:p>
          <a:p>
            <a:pPr lvl="1"/>
            <a:r>
              <a:rPr lang="en-US" dirty="0" smtClean="0"/>
              <a:t>Iterative DFS for roll-up and drill-down operations on the tree.</a:t>
            </a:r>
          </a:p>
          <a:p>
            <a:r>
              <a:rPr lang="en-US" dirty="0" smtClean="0"/>
              <a:t>5 operations, </a:t>
            </a:r>
            <a:r>
              <a:rPr lang="en-US" i="1" dirty="0" smtClean="0"/>
              <a:t>N</a:t>
            </a:r>
            <a:r>
              <a:rPr lang="en-US" dirty="0" smtClean="0"/>
              <a:t> is number of nodes in tree:</a:t>
            </a:r>
          </a:p>
          <a:p>
            <a:pPr lvl="1"/>
            <a:r>
              <a:rPr lang="en-US" dirty="0" err="1" smtClean="0"/>
              <a:t>is_member</a:t>
            </a:r>
            <a:r>
              <a:rPr lang="en-US" dirty="0" smtClean="0"/>
              <a:t>() O(N)			- </a:t>
            </a:r>
            <a:r>
              <a:rPr lang="en-US" dirty="0" err="1" smtClean="0"/>
              <a:t>is_slice</a:t>
            </a:r>
            <a:r>
              <a:rPr lang="en-US" dirty="0" smtClean="0"/>
              <a:t>() O(1)</a:t>
            </a:r>
          </a:p>
          <a:p>
            <a:pPr lvl="1"/>
            <a:r>
              <a:rPr lang="en-US" dirty="0" err="1" smtClean="0"/>
              <a:t>get_categories</a:t>
            </a:r>
            <a:r>
              <a:rPr lang="en-US" dirty="0" smtClean="0"/>
              <a:t>() O(N)		- </a:t>
            </a:r>
            <a:r>
              <a:rPr lang="en-US" dirty="0" err="1" smtClean="0"/>
              <a:t>get_children</a:t>
            </a:r>
            <a:r>
              <a:rPr lang="en-US" dirty="0" smtClean="0"/>
              <a:t>() O(1)</a:t>
            </a:r>
          </a:p>
          <a:p>
            <a:pPr lvl="1"/>
            <a:r>
              <a:rPr lang="en-US" dirty="0" err="1" smtClean="0"/>
              <a:t>get_parent</a:t>
            </a:r>
            <a:r>
              <a:rPr lang="en-US" dirty="0" smtClean="0"/>
              <a:t>() O(1)</a:t>
            </a:r>
          </a:p>
        </p:txBody>
      </p:sp>
    </p:spTree>
    <p:extLst>
      <p:ext uri="{BB962C8B-B14F-4D97-AF65-F5344CB8AC3E}">
        <p14:creationId xmlns:p14="http://schemas.microsoft.com/office/powerpoint/2010/main" val="3164607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Contribution: User-Specified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05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</TotalTime>
  <Words>261</Words>
  <Application>Microsoft Macintosh PowerPoint</Application>
  <PresentationFormat>On-screen Show (4:3)</PresentationFormat>
  <Paragraphs>56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hPathSim: User-Guided Meta-Path Framework in Heterogeneous Networks</vt:lpstr>
      <vt:lpstr>Outline</vt:lpstr>
      <vt:lpstr>Problem</vt:lpstr>
      <vt:lpstr>Related Work: PathSim</vt:lpstr>
      <vt:lpstr>Related Work: OLAP Operations</vt:lpstr>
      <vt:lpstr>Dataset: New York Times</vt:lpstr>
      <vt:lpstr>Contribution: Better Storage</vt:lpstr>
      <vt:lpstr>Contribution: Handling Hierarchies</vt:lpstr>
      <vt:lpstr>Contribution: User-Specified Constraints</vt:lpstr>
      <vt:lpstr>Results: Network Statistics</vt:lpstr>
      <vt:lpstr>Results: hPathSim</vt:lpstr>
    </vt:vector>
  </TitlesOfParts>
  <Company>UIUC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hPathSim: User-Guided Meta-Path Framework in Heterogeneous Networks</dc:title>
  <dc:creator>Efe Karakus</dc:creator>
  <cp:lastModifiedBy>Efe Karakus</cp:lastModifiedBy>
  <cp:revision>15</cp:revision>
  <dcterms:created xsi:type="dcterms:W3CDTF">2014-05-06T22:37:58Z</dcterms:created>
  <dcterms:modified xsi:type="dcterms:W3CDTF">2014-05-07T00:40:12Z</dcterms:modified>
</cp:coreProperties>
</file>