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photoAlbum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17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95EB5-C95B-4E83-B7B8-7BCF2F14F92F}" type="datetimeFigureOut">
              <a:rPr lang="zh-CN" altLang="en-US" smtClean="0"/>
              <a:t>2023/6/11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AF086-80D2-4400-800B-DF3BC774BC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3576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95EB5-C95B-4E83-B7B8-7BCF2F14F92F}" type="datetimeFigureOut">
              <a:rPr lang="zh-CN" altLang="en-US" smtClean="0"/>
              <a:t>2023/6/11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AF086-80D2-4400-800B-DF3BC774BC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5295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95EB5-C95B-4E83-B7B8-7BCF2F14F92F}" type="datetimeFigureOut">
              <a:rPr lang="zh-CN" altLang="en-US" smtClean="0"/>
              <a:t>2023/6/11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AF086-80D2-4400-800B-DF3BC774BC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4248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95EB5-C95B-4E83-B7B8-7BCF2F14F92F}" type="datetimeFigureOut">
              <a:rPr lang="zh-CN" altLang="en-US" smtClean="0"/>
              <a:t>2023/6/11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AF086-80D2-4400-800B-DF3BC774BC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5815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95EB5-C95B-4E83-B7B8-7BCF2F14F92F}" type="datetimeFigureOut">
              <a:rPr lang="zh-CN" altLang="en-US" smtClean="0"/>
              <a:t>2023/6/11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AF086-80D2-4400-800B-DF3BC774BC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323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95EB5-C95B-4E83-B7B8-7BCF2F14F92F}" type="datetimeFigureOut">
              <a:rPr lang="zh-CN" altLang="en-US" smtClean="0"/>
              <a:t>2023/6/11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AF086-80D2-4400-800B-DF3BC774BC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5493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95EB5-C95B-4E83-B7B8-7BCF2F14F92F}" type="datetimeFigureOut">
              <a:rPr lang="zh-CN" altLang="en-US" smtClean="0"/>
              <a:t>2023/6/11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AF086-80D2-4400-800B-DF3BC774BC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9289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95EB5-C95B-4E83-B7B8-7BCF2F14F92F}" type="datetimeFigureOut">
              <a:rPr lang="zh-CN" altLang="en-US" smtClean="0"/>
              <a:t>2023/6/11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AF086-80D2-4400-800B-DF3BC774BC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9080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95EB5-C95B-4E83-B7B8-7BCF2F14F92F}" type="datetimeFigureOut">
              <a:rPr lang="zh-CN" altLang="en-US" smtClean="0"/>
              <a:t>2023/6/11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AF086-80D2-4400-800B-DF3BC774BC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8640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95EB5-C95B-4E83-B7B8-7BCF2F14F92F}" type="datetimeFigureOut">
              <a:rPr lang="zh-CN" altLang="en-US" smtClean="0"/>
              <a:t>2023/6/11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AF086-80D2-4400-800B-DF3BC774BC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2393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95EB5-C95B-4E83-B7B8-7BCF2F14F92F}" type="datetimeFigureOut">
              <a:rPr lang="zh-CN" altLang="en-US" smtClean="0"/>
              <a:t>2023/6/11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AF086-80D2-4400-800B-DF3BC774BC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813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495EB5-C95B-4E83-B7B8-7BCF2F14F92F}" type="datetimeFigureOut">
              <a:rPr lang="zh-CN" altLang="en-US" smtClean="0"/>
              <a:t>2023/6/11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9AF086-80D2-4400-800B-DF3BC774BC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0027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NCEPU_Beamer_Theme_formatted_Page1">
            <a:extLst>
              <a:ext uri="{FF2B5EF4-FFF2-40B4-BE49-F238E27FC236}">
                <a16:creationId xmlns:a16="http://schemas.microsoft.com/office/drawing/2014/main" id="{E04F4F03-19ED-7739-DDF7-59779B933C50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2524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NCEPU_Beamer_Theme_formatted_Page10">
            <a:extLst>
              <a:ext uri="{FF2B5EF4-FFF2-40B4-BE49-F238E27FC236}">
                <a16:creationId xmlns:a16="http://schemas.microsoft.com/office/drawing/2014/main" id="{183E8B88-34D5-E37E-B258-5EE5F70F88B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257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NCEPU_Beamer_Theme_formatted_Page11">
            <a:extLst>
              <a:ext uri="{FF2B5EF4-FFF2-40B4-BE49-F238E27FC236}">
                <a16:creationId xmlns:a16="http://schemas.microsoft.com/office/drawing/2014/main" id="{C31C2839-3A2F-9ED0-A2DD-73780BF32FD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443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NCEPU_Beamer_Theme_formatted_Page12">
            <a:extLst>
              <a:ext uri="{FF2B5EF4-FFF2-40B4-BE49-F238E27FC236}">
                <a16:creationId xmlns:a16="http://schemas.microsoft.com/office/drawing/2014/main" id="{61DE8D84-7125-C3A1-50A3-B86F01A3C68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417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NCEPU_Beamer_Theme_formatted_Page2">
            <a:extLst>
              <a:ext uri="{FF2B5EF4-FFF2-40B4-BE49-F238E27FC236}">
                <a16:creationId xmlns:a16="http://schemas.microsoft.com/office/drawing/2014/main" id="{E3ECB8C4-F44E-18D2-7C12-D03CB32F241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727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NCEPU_Beamer_Theme_formatted_Page3">
            <a:extLst>
              <a:ext uri="{FF2B5EF4-FFF2-40B4-BE49-F238E27FC236}">
                <a16:creationId xmlns:a16="http://schemas.microsoft.com/office/drawing/2014/main" id="{4A7489D7-5909-DBB5-FBA0-EB5B254252C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762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NCEPU_Beamer_Theme_formatted_Page4">
            <a:extLst>
              <a:ext uri="{FF2B5EF4-FFF2-40B4-BE49-F238E27FC236}">
                <a16:creationId xmlns:a16="http://schemas.microsoft.com/office/drawing/2014/main" id="{3A5969CC-C2AF-1A37-1074-D22E39CB6E9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227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NCEPU_Beamer_Theme_formatted_Page5">
            <a:extLst>
              <a:ext uri="{FF2B5EF4-FFF2-40B4-BE49-F238E27FC236}">
                <a16:creationId xmlns:a16="http://schemas.microsoft.com/office/drawing/2014/main" id="{AA9B86DF-0D4B-7E33-72E1-DAA271B85C3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115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NCEPU_Beamer_Theme_formatted_Page6">
            <a:extLst>
              <a:ext uri="{FF2B5EF4-FFF2-40B4-BE49-F238E27FC236}">
                <a16:creationId xmlns:a16="http://schemas.microsoft.com/office/drawing/2014/main" id="{E3D3B216-2582-0C35-E36B-583AE23C8E5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481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NCEPU_Beamer_Theme_formatted_Page7">
            <a:extLst>
              <a:ext uri="{FF2B5EF4-FFF2-40B4-BE49-F238E27FC236}">
                <a16:creationId xmlns:a16="http://schemas.microsoft.com/office/drawing/2014/main" id="{346A28B7-FEE1-5086-9371-FC994703812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1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NCEPU_Beamer_Theme_formatted_Page8">
            <a:extLst>
              <a:ext uri="{FF2B5EF4-FFF2-40B4-BE49-F238E27FC236}">
                <a16:creationId xmlns:a16="http://schemas.microsoft.com/office/drawing/2014/main" id="{94E446F9-0294-760D-F987-4878463AF9E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148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NCEPU_Beamer_Theme_formatted_Page9">
            <a:extLst>
              <a:ext uri="{FF2B5EF4-FFF2-40B4-BE49-F238E27FC236}">
                <a16:creationId xmlns:a16="http://schemas.microsoft.com/office/drawing/2014/main" id="{A51AA9CB-9750-0D09-8FFB-75757E051A9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686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4</TotalTime>
  <Words>0</Words>
  <Application>Microsoft Office PowerPoint</Application>
  <PresentationFormat>全屏显示(4:3)</PresentationFormat>
  <Paragraphs>0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Xinhui Lin</dc:creator>
  <cp:lastModifiedBy>Xinhui Lin</cp:lastModifiedBy>
  <cp:revision>1</cp:revision>
  <dcterms:created xsi:type="dcterms:W3CDTF">2023-06-11T12:58:10Z</dcterms:created>
  <dcterms:modified xsi:type="dcterms:W3CDTF">2023-06-11T13:02:10Z</dcterms:modified>
</cp:coreProperties>
</file>