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22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5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1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7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3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011F-40BF-4CAB-A991-2506B67D80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6B3A-833A-4EB0-A121-FD205613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">
            <a:extLst>
              <a:ext uri="{FF2B5EF4-FFF2-40B4-BE49-F238E27FC236}">
                <a16:creationId xmlns:a16="http://schemas.microsoft.com/office/drawing/2014/main" id="{13B173CC-8091-3074-530E-179570C947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0">
            <a:extLst>
              <a:ext uri="{FF2B5EF4-FFF2-40B4-BE49-F238E27FC236}">
                <a16:creationId xmlns:a16="http://schemas.microsoft.com/office/drawing/2014/main" id="{5E9046C9-7F7E-F0DF-04BA-8D9D43AD27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1">
            <a:extLst>
              <a:ext uri="{FF2B5EF4-FFF2-40B4-BE49-F238E27FC236}">
                <a16:creationId xmlns:a16="http://schemas.microsoft.com/office/drawing/2014/main" id="{D68087D9-155F-3716-44E8-E88ED24F46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4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12">
            <a:extLst>
              <a:ext uri="{FF2B5EF4-FFF2-40B4-BE49-F238E27FC236}">
                <a16:creationId xmlns:a16="http://schemas.microsoft.com/office/drawing/2014/main" id="{686A0849-3AB0-C7FF-0034-1BAF304A6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2">
            <a:extLst>
              <a:ext uri="{FF2B5EF4-FFF2-40B4-BE49-F238E27FC236}">
                <a16:creationId xmlns:a16="http://schemas.microsoft.com/office/drawing/2014/main" id="{B880FCDB-C281-BADF-7E92-A1BD511670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9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3">
            <a:extLst>
              <a:ext uri="{FF2B5EF4-FFF2-40B4-BE49-F238E27FC236}">
                <a16:creationId xmlns:a16="http://schemas.microsoft.com/office/drawing/2014/main" id="{E9FEFBB6-C668-9B06-8319-B674C68014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0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4">
            <a:extLst>
              <a:ext uri="{FF2B5EF4-FFF2-40B4-BE49-F238E27FC236}">
                <a16:creationId xmlns:a16="http://schemas.microsoft.com/office/drawing/2014/main" id="{2F977182-065B-F703-DC12-41AA30258E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5">
            <a:extLst>
              <a:ext uri="{FF2B5EF4-FFF2-40B4-BE49-F238E27FC236}">
                <a16:creationId xmlns:a16="http://schemas.microsoft.com/office/drawing/2014/main" id="{A009B04F-91CF-7306-BDD1-9B771D3FA7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3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6">
            <a:extLst>
              <a:ext uri="{FF2B5EF4-FFF2-40B4-BE49-F238E27FC236}">
                <a16:creationId xmlns:a16="http://schemas.microsoft.com/office/drawing/2014/main" id="{3804E1E4-6ACF-4803-013B-3281F77653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5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7">
            <a:extLst>
              <a:ext uri="{FF2B5EF4-FFF2-40B4-BE49-F238E27FC236}">
                <a16:creationId xmlns:a16="http://schemas.microsoft.com/office/drawing/2014/main" id="{63293E7B-E609-2CC2-DCA4-34D3C65970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8">
            <a:extLst>
              <a:ext uri="{FF2B5EF4-FFF2-40B4-BE49-F238E27FC236}">
                <a16:creationId xmlns:a16="http://schemas.microsoft.com/office/drawing/2014/main" id="{0A9F745C-0F6A-8F60-380C-6BFFAE97B2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CEPU_Beamer_Theme_formatted_Page9">
            <a:extLst>
              <a:ext uri="{FF2B5EF4-FFF2-40B4-BE49-F238E27FC236}">
                <a16:creationId xmlns:a16="http://schemas.microsoft.com/office/drawing/2014/main" id="{89395E7C-E3AC-D4B3-AAA1-B2C725B3C5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0</Words>
  <Application>Microsoft Office PowerPoint</Application>
  <PresentationFormat>全屏显示(4:3)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Xinhui Lin</dc:creator>
  <cp:lastModifiedBy>Xinhui Lin</cp:lastModifiedBy>
  <cp:revision>2</cp:revision>
  <dcterms:created xsi:type="dcterms:W3CDTF">2023-06-11T15:51:01Z</dcterms:created>
  <dcterms:modified xsi:type="dcterms:W3CDTF">2023-06-11T17:21:47Z</dcterms:modified>
</cp:coreProperties>
</file>