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373380" y="2611120"/>
            <a:ext cx="84181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4800" b="1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试用期工作汇报</a:t>
            </a:r>
            <a:endParaRPr lang="en-US" altLang="zh-CN" sz="4800" b="1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230" y="4904105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zh-CN"/>
              <a:t>前端服务组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319655" y="5460365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何杰  </a:t>
            </a:r>
            <a:r>
              <a:rPr lang="en-US" altLang="zh-CN"/>
              <a:t>8760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86710" y="5975350"/>
            <a:ext cx="249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sing</cp:lastModifiedBy>
  <cp:revision>10</cp:revision>
  <dcterms:created xsi:type="dcterms:W3CDTF">2015-05-05T08:02:00Z</dcterms:created>
  <dcterms:modified xsi:type="dcterms:W3CDTF">2017-11-27T12:45:41Z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