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8" r:id="rId4"/>
    <p:sldId id="309" r:id="rId5"/>
    <p:sldId id="310" r:id="rId6"/>
    <p:sldId id="311" r:id="rId7"/>
    <p:sldId id="312" r:id="rId8"/>
    <p:sldId id="313" r:id="rId9"/>
    <p:sldId id="314" r:id="rId10"/>
    <p:sldId id="25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1" name="矩形 3074"/>
          <p:cNvSpPr/>
          <p:nvPr/>
        </p:nvSpPr>
        <p:spPr>
          <a:xfrm>
            <a:off x="1005205" y="2710180"/>
            <a:ext cx="638175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80000"/>
          </a:bodyPr>
          <a:p>
            <a:pPr algn="ctr"/>
            <a:r>
              <a:rPr lang="zh-CN" altLang="en-US" sz="3200">
                <a:ln w="19050" cap="flat" cmpd="sng">
                  <a:solidFill>
                    <a:srgbClr val="99CCFF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66CC"/>
                </a:solidFill>
                <a:effectLst>
                  <a:outerShdw dist="35921" dir="2699999" algn="ctr" rotWithShape="0">
                    <a:srgbClr val="99000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×</a:t>
            </a:r>
            <a:r>
              <a:rPr lang="zh-CN" altLang="en-US" sz="3200">
                <a:ln w="19050" cap="flat" cmpd="sng">
                  <a:solidFill>
                    <a:srgbClr val="99CCFF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66CC"/>
                </a:solidFill>
                <a:effectLst>
                  <a:outerShdw dist="35921" dir="2699999" algn="ctr" rotWithShape="0">
                    <a:srgbClr val="990000"/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××</a:t>
            </a:r>
            <a:r>
              <a:rPr lang="en-US" altLang="zh-CN" sz="3200">
                <a:ln w="19050" cap="flat" cmpd="sng">
                  <a:solidFill>
                    <a:srgbClr val="99CCFF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66CC"/>
                </a:solidFill>
                <a:effectLst>
                  <a:outerShdw dist="35921" dir="2699999" algn="ctr" rotWithShape="0">
                    <a:srgbClr val="990000"/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2017</a:t>
            </a:r>
            <a:r>
              <a:rPr lang="zh-CN" altLang="en-US" sz="3200">
                <a:ln w="19050" cap="flat" cmpd="sng">
                  <a:solidFill>
                    <a:srgbClr val="99CCFF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66CC"/>
                </a:solidFill>
                <a:effectLst>
                  <a:outerShdw dist="35921" dir="2699999" algn="ctr" rotWithShape="0">
                    <a:srgbClr val="990000"/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年度工作总结暨</a:t>
            </a:r>
            <a:r>
              <a:rPr lang="en-US" altLang="zh-CN" sz="3200">
                <a:ln w="19050" cap="flat" cmpd="sng">
                  <a:solidFill>
                    <a:srgbClr val="99CCFF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66CC"/>
                </a:solidFill>
                <a:effectLst>
                  <a:outerShdw dist="35921" dir="2699999" algn="ctr" rotWithShape="0">
                    <a:srgbClr val="990000"/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2018</a:t>
            </a:r>
            <a:r>
              <a:rPr lang="zh-CN" altLang="en-US" sz="3200">
                <a:ln w="19050" cap="flat" cmpd="sng">
                  <a:solidFill>
                    <a:srgbClr val="99CCFF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66CC"/>
                </a:solidFill>
                <a:effectLst>
                  <a:outerShdw dist="35921" dir="2699999" algn="ctr" rotWithShape="0">
                    <a:srgbClr val="990000"/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年度工作计划</a:t>
            </a:r>
            <a:endParaRPr lang="zh-CN" altLang="en-US" sz="3200">
              <a:ln w="19050" cap="flat" cmpd="sng">
                <a:solidFill>
                  <a:srgbClr val="99CCFF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0066CC"/>
              </a:solidFill>
              <a:effectLst>
                <a:outerShdw dist="35921" dir="2699999" algn="ctr" rotWithShape="0">
                  <a:srgbClr val="990000"/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3074"/>
          <p:cNvSpPr/>
          <p:nvPr/>
        </p:nvSpPr>
        <p:spPr>
          <a:xfrm>
            <a:off x="1107440" y="4191635"/>
            <a:ext cx="1909445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80000"/>
          </a:bodyPr>
          <a:p>
            <a:pPr algn="l"/>
            <a:r>
              <a:rPr lang="zh-CN" altLang="en-US" sz="3200">
                <a:ln w="19050" cap="flat" cmpd="sng">
                  <a:solidFill>
                    <a:srgbClr val="99CCFF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66CC"/>
                </a:solidFill>
                <a:effectLst>
                  <a:outerShdw dist="35921" dir="2699999" algn="ctr" rotWithShape="0">
                    <a:srgbClr val="990000"/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汇报时间：</a:t>
            </a:r>
            <a:endParaRPr lang="zh-CN" altLang="en-US" sz="3200">
              <a:ln w="19050" cap="flat" cmpd="sng">
                <a:solidFill>
                  <a:srgbClr val="99CCFF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0066CC"/>
              </a:solidFill>
              <a:effectLst>
                <a:outerShdw dist="35921" dir="2699999" algn="ctr" rotWithShape="0">
                  <a:srgbClr val="990000"/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WPS 演示</Application>
  <PresentationFormat>宽屏</PresentationFormat>
  <Paragraphs>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LilyUPC</vt:lpstr>
      <vt:lpstr>Batang</vt:lpstr>
      <vt:lpstr>Times New Roman</vt:lpstr>
      <vt:lpstr>Gulim</vt:lpstr>
      <vt:lpstr>Verdana</vt:lpstr>
      <vt:lpstr>Calibri</vt:lpstr>
      <vt:lpstr>Wingdings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暖暖1371172322</cp:lastModifiedBy>
  <cp:revision>28</cp:revision>
  <dcterms:created xsi:type="dcterms:W3CDTF">2015-05-05T08:02:00Z</dcterms:created>
  <dcterms:modified xsi:type="dcterms:W3CDTF">2018-01-05T09:41:57Z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